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74026" autoAdjust="0"/>
  </p:normalViewPr>
  <p:slideViewPr>
    <p:cSldViewPr snapToGrid="0">
      <p:cViewPr>
        <p:scale>
          <a:sx n="59" d="100"/>
          <a:sy n="59" d="100"/>
        </p:scale>
        <p:origin x="4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9AA3B-B955-4405-B1CB-ADA45D1FE0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818870-2119-49F1-A0CB-B4A2783925FA}">
      <dgm:prSet/>
      <dgm:spPr/>
      <dgm:t>
        <a:bodyPr/>
        <a:lstStyle/>
        <a:p>
          <a:r>
            <a:rPr lang="es-MX" baseline="0" dirty="0" err="1"/>
            <a:t>npm</a:t>
          </a:r>
          <a:r>
            <a:rPr lang="es-MX" baseline="0" dirty="0"/>
            <a:t> </a:t>
          </a:r>
          <a:r>
            <a:rPr lang="es-MX" baseline="0" dirty="0" err="1"/>
            <a:t>install</a:t>
          </a:r>
          <a:r>
            <a:rPr lang="es-MX" baseline="0" dirty="0"/>
            <a:t> –g @angular/</a:t>
          </a:r>
          <a:r>
            <a:rPr lang="es-MX" baseline="0" dirty="0" err="1"/>
            <a:t>cli</a:t>
          </a:r>
          <a:endParaRPr lang="en-US" dirty="0"/>
        </a:p>
      </dgm:t>
    </dgm:pt>
    <dgm:pt modelId="{F48B4F11-2E12-4F93-B636-7364B9523811}" type="parTrans" cxnId="{A5826F61-30D1-4A48-A10D-B039A2EC3045}">
      <dgm:prSet/>
      <dgm:spPr/>
      <dgm:t>
        <a:bodyPr/>
        <a:lstStyle/>
        <a:p>
          <a:endParaRPr lang="en-US"/>
        </a:p>
      </dgm:t>
    </dgm:pt>
    <dgm:pt modelId="{50BD3CE0-69DA-4231-9A2F-8039C78B679C}" type="sibTrans" cxnId="{A5826F61-30D1-4A48-A10D-B039A2EC3045}">
      <dgm:prSet/>
      <dgm:spPr/>
      <dgm:t>
        <a:bodyPr/>
        <a:lstStyle/>
        <a:p>
          <a:endParaRPr lang="en-US"/>
        </a:p>
      </dgm:t>
    </dgm:pt>
    <dgm:pt modelId="{9BE98ED3-AA4A-4069-8087-68280705E73B}">
      <dgm:prSet/>
      <dgm:spPr/>
      <dgm:t>
        <a:bodyPr/>
        <a:lstStyle/>
        <a:p>
          <a:r>
            <a:rPr lang="es-MX"/>
            <a:t>Instalar el generador de proyectos de angular</a:t>
          </a:r>
          <a:endParaRPr lang="en-US"/>
        </a:p>
      </dgm:t>
    </dgm:pt>
    <dgm:pt modelId="{39EE8BCE-8885-4268-BB7A-71C63B381487}" type="parTrans" cxnId="{618AD4A1-1C5C-47D6-96A1-B3DBE2281B6B}">
      <dgm:prSet/>
      <dgm:spPr/>
      <dgm:t>
        <a:bodyPr/>
        <a:lstStyle/>
        <a:p>
          <a:endParaRPr lang="en-US"/>
        </a:p>
      </dgm:t>
    </dgm:pt>
    <dgm:pt modelId="{A8075423-1396-43C9-B543-E5FB74E2E5C9}" type="sibTrans" cxnId="{618AD4A1-1C5C-47D6-96A1-B3DBE2281B6B}">
      <dgm:prSet/>
      <dgm:spPr/>
      <dgm:t>
        <a:bodyPr/>
        <a:lstStyle/>
        <a:p>
          <a:endParaRPr lang="en-US"/>
        </a:p>
      </dgm:t>
    </dgm:pt>
    <dgm:pt modelId="{3C7E84D4-FB36-43E4-BAAC-A2E27B4EB95B}">
      <dgm:prSet/>
      <dgm:spPr/>
      <dgm:t>
        <a:bodyPr/>
        <a:lstStyle/>
        <a:p>
          <a:r>
            <a:rPr lang="es-MX" baseline="0" dirty="0"/>
            <a:t>ng new </a:t>
          </a:r>
          <a:r>
            <a:rPr lang="es-MX" baseline="0" dirty="0" err="1"/>
            <a:t>NombreProyecto</a:t>
          </a:r>
          <a:endParaRPr lang="en-US" dirty="0"/>
        </a:p>
      </dgm:t>
    </dgm:pt>
    <dgm:pt modelId="{A77A0DC0-BFAD-4ABE-8D9E-CEB1080A7563}" type="parTrans" cxnId="{B56CF5EA-9900-40BB-BBF0-693D41577A07}">
      <dgm:prSet/>
      <dgm:spPr/>
      <dgm:t>
        <a:bodyPr/>
        <a:lstStyle/>
        <a:p>
          <a:endParaRPr lang="en-US"/>
        </a:p>
      </dgm:t>
    </dgm:pt>
    <dgm:pt modelId="{6A74C4E3-26BE-4EE9-9D5B-B5D4BAC35955}" type="sibTrans" cxnId="{B56CF5EA-9900-40BB-BBF0-693D41577A07}">
      <dgm:prSet/>
      <dgm:spPr/>
      <dgm:t>
        <a:bodyPr/>
        <a:lstStyle/>
        <a:p>
          <a:endParaRPr lang="en-US"/>
        </a:p>
      </dgm:t>
    </dgm:pt>
    <dgm:pt modelId="{443FABD2-A51E-4ED8-BBFB-B9F6EA70120F}">
      <dgm:prSet/>
      <dgm:spPr/>
      <dgm:t>
        <a:bodyPr/>
        <a:lstStyle/>
        <a:p>
          <a:r>
            <a:rPr lang="es-MX" dirty="0"/>
            <a:t>Creación del proyecto ubicándose en la ruta a guardar</a:t>
          </a:r>
          <a:endParaRPr lang="en-US" dirty="0"/>
        </a:p>
      </dgm:t>
    </dgm:pt>
    <dgm:pt modelId="{2C0AF4F9-6A5D-4AFB-BE41-BE7AE310FB56}" type="parTrans" cxnId="{36F84903-3307-406C-84E8-03E205B9B4A7}">
      <dgm:prSet/>
      <dgm:spPr/>
      <dgm:t>
        <a:bodyPr/>
        <a:lstStyle/>
        <a:p>
          <a:endParaRPr lang="en-US"/>
        </a:p>
      </dgm:t>
    </dgm:pt>
    <dgm:pt modelId="{2DA290B7-3D9C-46E4-B1EE-877F48D43183}" type="sibTrans" cxnId="{36F84903-3307-406C-84E8-03E205B9B4A7}">
      <dgm:prSet/>
      <dgm:spPr/>
      <dgm:t>
        <a:bodyPr/>
        <a:lstStyle/>
        <a:p>
          <a:endParaRPr lang="en-US"/>
        </a:p>
      </dgm:t>
    </dgm:pt>
    <dgm:pt modelId="{C1CF8634-1BEB-4092-8ECC-C9E6EBE6ACA1}">
      <dgm:prSet/>
      <dgm:spPr/>
      <dgm:t>
        <a:bodyPr/>
        <a:lstStyle/>
        <a:p>
          <a:r>
            <a:rPr lang="es-MX" baseline="0"/>
            <a:t>cd NombreProyecto</a:t>
          </a:r>
          <a:endParaRPr lang="en-US"/>
        </a:p>
      </dgm:t>
    </dgm:pt>
    <dgm:pt modelId="{D2343BFC-66FB-479A-B9CE-5493851CE4F9}" type="parTrans" cxnId="{B34950D5-5558-4B4F-86FC-8ABB03087FD2}">
      <dgm:prSet/>
      <dgm:spPr/>
      <dgm:t>
        <a:bodyPr/>
        <a:lstStyle/>
        <a:p>
          <a:endParaRPr lang="en-US"/>
        </a:p>
      </dgm:t>
    </dgm:pt>
    <dgm:pt modelId="{4FCE53DA-93C2-4940-B59B-B6FB220BD964}" type="sibTrans" cxnId="{B34950D5-5558-4B4F-86FC-8ABB03087FD2}">
      <dgm:prSet/>
      <dgm:spPr/>
      <dgm:t>
        <a:bodyPr/>
        <a:lstStyle/>
        <a:p>
          <a:endParaRPr lang="en-US"/>
        </a:p>
      </dgm:t>
    </dgm:pt>
    <dgm:pt modelId="{B59AECD6-A0FA-4024-96A5-040019554E68}">
      <dgm:prSet/>
      <dgm:spPr/>
      <dgm:t>
        <a:bodyPr/>
        <a:lstStyle/>
        <a:p>
          <a:r>
            <a:rPr lang="es-MX"/>
            <a:t>Ingresar a la carpeta del proyecto </a:t>
          </a:r>
          <a:endParaRPr lang="en-US"/>
        </a:p>
      </dgm:t>
    </dgm:pt>
    <dgm:pt modelId="{40A9E31A-FF4A-4192-91B5-5B36D46C8386}" type="parTrans" cxnId="{580A5F9B-5AE3-4336-B1FD-0653A7659DF3}">
      <dgm:prSet/>
      <dgm:spPr/>
      <dgm:t>
        <a:bodyPr/>
        <a:lstStyle/>
        <a:p>
          <a:endParaRPr lang="en-US"/>
        </a:p>
      </dgm:t>
    </dgm:pt>
    <dgm:pt modelId="{628F61B9-FA12-40CA-9397-457D2763747C}" type="sibTrans" cxnId="{580A5F9B-5AE3-4336-B1FD-0653A7659DF3}">
      <dgm:prSet/>
      <dgm:spPr/>
      <dgm:t>
        <a:bodyPr/>
        <a:lstStyle/>
        <a:p>
          <a:endParaRPr lang="en-US"/>
        </a:p>
      </dgm:t>
    </dgm:pt>
    <dgm:pt modelId="{59EDBF1B-0746-4D97-919D-60253547EA41}">
      <dgm:prSet/>
      <dgm:spPr/>
      <dgm:t>
        <a:bodyPr/>
        <a:lstStyle/>
        <a:p>
          <a:r>
            <a:rPr lang="es-MX" baseline="0"/>
            <a:t>ng serve</a:t>
          </a:r>
          <a:endParaRPr lang="en-US"/>
        </a:p>
      </dgm:t>
    </dgm:pt>
    <dgm:pt modelId="{0AAF4F67-0DA5-4040-9369-D5BAE40ABD55}" type="parTrans" cxnId="{2719B318-FC70-410D-B77D-DCBD096B9245}">
      <dgm:prSet/>
      <dgm:spPr/>
      <dgm:t>
        <a:bodyPr/>
        <a:lstStyle/>
        <a:p>
          <a:endParaRPr lang="en-US"/>
        </a:p>
      </dgm:t>
    </dgm:pt>
    <dgm:pt modelId="{433733E9-CE82-4CD0-966C-7E4063E58DCA}" type="sibTrans" cxnId="{2719B318-FC70-410D-B77D-DCBD096B9245}">
      <dgm:prSet/>
      <dgm:spPr/>
      <dgm:t>
        <a:bodyPr/>
        <a:lstStyle/>
        <a:p>
          <a:endParaRPr lang="en-US"/>
        </a:p>
      </dgm:t>
    </dgm:pt>
    <dgm:pt modelId="{0328CB46-A492-4105-B67E-59A5EE97EE3D}">
      <dgm:prSet/>
      <dgm:spPr/>
      <dgm:t>
        <a:bodyPr/>
        <a:lstStyle/>
        <a:p>
          <a:r>
            <a:rPr lang="es-MX"/>
            <a:t>Crear un servidor de desarrollo en http://localhost:4200/</a:t>
          </a:r>
          <a:endParaRPr lang="en-US"/>
        </a:p>
      </dgm:t>
    </dgm:pt>
    <dgm:pt modelId="{B23DB3A4-D18C-4A22-BA95-1BDD7417E9E8}" type="parTrans" cxnId="{4439CC30-398A-4A7E-A227-2D6987CF0247}">
      <dgm:prSet/>
      <dgm:spPr/>
      <dgm:t>
        <a:bodyPr/>
        <a:lstStyle/>
        <a:p>
          <a:endParaRPr lang="en-US"/>
        </a:p>
      </dgm:t>
    </dgm:pt>
    <dgm:pt modelId="{88E3EC31-DF7C-4ADA-886F-1C36A3C35DF3}" type="sibTrans" cxnId="{4439CC30-398A-4A7E-A227-2D6987CF0247}">
      <dgm:prSet/>
      <dgm:spPr/>
      <dgm:t>
        <a:bodyPr/>
        <a:lstStyle/>
        <a:p>
          <a:endParaRPr lang="en-US"/>
        </a:p>
      </dgm:t>
    </dgm:pt>
    <dgm:pt modelId="{5EF04A91-B4DE-4AEA-BEDA-C8BBD5B628DB}" type="pres">
      <dgm:prSet presAssocID="{80C9AA3B-B955-4405-B1CB-ADA45D1FE0D0}" presName="root" presStyleCnt="0">
        <dgm:presLayoutVars>
          <dgm:dir/>
          <dgm:resizeHandles val="exact"/>
        </dgm:presLayoutVars>
      </dgm:prSet>
      <dgm:spPr/>
    </dgm:pt>
    <dgm:pt modelId="{534F63B1-A13B-4A50-A70F-848E965CFFB4}" type="pres">
      <dgm:prSet presAssocID="{2D818870-2119-49F1-A0CB-B4A2783925FA}" presName="compNode" presStyleCnt="0"/>
      <dgm:spPr/>
    </dgm:pt>
    <dgm:pt modelId="{23EAB998-E877-433C-AF9F-81FBD475A9E7}" type="pres">
      <dgm:prSet presAssocID="{2D818870-2119-49F1-A0CB-B4A2783925FA}" presName="bgRect" presStyleLbl="bgShp" presStyleIdx="0" presStyleCnt="4"/>
      <dgm:spPr/>
    </dgm:pt>
    <dgm:pt modelId="{B5D31B19-0973-4DE2-A890-6E3CA4785A77}" type="pres">
      <dgm:prSet presAssocID="{2D818870-2119-49F1-A0CB-B4A2783925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eño web"/>
        </a:ext>
      </dgm:extLst>
    </dgm:pt>
    <dgm:pt modelId="{5CEDECCB-4E01-4316-BFB6-F3BFC668DDD5}" type="pres">
      <dgm:prSet presAssocID="{2D818870-2119-49F1-A0CB-B4A2783925FA}" presName="spaceRect" presStyleCnt="0"/>
      <dgm:spPr/>
    </dgm:pt>
    <dgm:pt modelId="{AD46090C-4052-4F47-926B-773E89001211}" type="pres">
      <dgm:prSet presAssocID="{2D818870-2119-49F1-A0CB-B4A2783925FA}" presName="parTx" presStyleLbl="revTx" presStyleIdx="0" presStyleCnt="8">
        <dgm:presLayoutVars>
          <dgm:chMax val="0"/>
          <dgm:chPref val="0"/>
        </dgm:presLayoutVars>
      </dgm:prSet>
      <dgm:spPr/>
    </dgm:pt>
    <dgm:pt modelId="{F284A26F-8080-48D4-BC79-46B424B489EB}" type="pres">
      <dgm:prSet presAssocID="{2D818870-2119-49F1-A0CB-B4A2783925FA}" presName="desTx" presStyleLbl="revTx" presStyleIdx="1" presStyleCnt="8">
        <dgm:presLayoutVars/>
      </dgm:prSet>
      <dgm:spPr/>
    </dgm:pt>
    <dgm:pt modelId="{89EB5B5D-71E5-4890-9811-7D74AB6DC589}" type="pres">
      <dgm:prSet presAssocID="{50BD3CE0-69DA-4231-9A2F-8039C78B679C}" presName="sibTrans" presStyleCnt="0"/>
      <dgm:spPr/>
    </dgm:pt>
    <dgm:pt modelId="{54F7E94D-2852-44FD-A250-BAEE1EC8B4AE}" type="pres">
      <dgm:prSet presAssocID="{3C7E84D4-FB36-43E4-BAAC-A2E27B4EB95B}" presName="compNode" presStyleCnt="0"/>
      <dgm:spPr/>
    </dgm:pt>
    <dgm:pt modelId="{9CB7D984-EF91-4E2A-8915-A62643287B8B}" type="pres">
      <dgm:prSet presAssocID="{3C7E84D4-FB36-43E4-BAAC-A2E27B4EB95B}" presName="bgRect" presStyleLbl="bgShp" presStyleIdx="1" presStyleCnt="4"/>
      <dgm:spPr/>
    </dgm:pt>
    <dgm:pt modelId="{0AF0157A-386E-4301-9415-72DE8514E76F}" type="pres">
      <dgm:prSet presAssocID="{3C7E84D4-FB36-43E4-BAAC-A2E27B4EB9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eño web"/>
        </a:ext>
      </dgm:extLst>
    </dgm:pt>
    <dgm:pt modelId="{98D3CD83-C21B-4A60-B3BE-663001B1AC72}" type="pres">
      <dgm:prSet presAssocID="{3C7E84D4-FB36-43E4-BAAC-A2E27B4EB95B}" presName="spaceRect" presStyleCnt="0"/>
      <dgm:spPr/>
    </dgm:pt>
    <dgm:pt modelId="{1EA2094E-255A-4D56-B20D-71359B24EC27}" type="pres">
      <dgm:prSet presAssocID="{3C7E84D4-FB36-43E4-BAAC-A2E27B4EB95B}" presName="parTx" presStyleLbl="revTx" presStyleIdx="2" presStyleCnt="8">
        <dgm:presLayoutVars>
          <dgm:chMax val="0"/>
          <dgm:chPref val="0"/>
        </dgm:presLayoutVars>
      </dgm:prSet>
      <dgm:spPr/>
    </dgm:pt>
    <dgm:pt modelId="{520E323C-1483-4D44-994E-B9D586C7E3F7}" type="pres">
      <dgm:prSet presAssocID="{3C7E84D4-FB36-43E4-BAAC-A2E27B4EB95B}" presName="desTx" presStyleLbl="revTx" presStyleIdx="3" presStyleCnt="8">
        <dgm:presLayoutVars/>
      </dgm:prSet>
      <dgm:spPr/>
    </dgm:pt>
    <dgm:pt modelId="{757B0BF3-F637-4D41-84EB-6418B769835B}" type="pres">
      <dgm:prSet presAssocID="{6A74C4E3-26BE-4EE9-9D5B-B5D4BAC35955}" presName="sibTrans" presStyleCnt="0"/>
      <dgm:spPr/>
    </dgm:pt>
    <dgm:pt modelId="{36869067-B792-49E2-815E-C974B9F707C7}" type="pres">
      <dgm:prSet presAssocID="{C1CF8634-1BEB-4092-8ECC-C9E6EBE6ACA1}" presName="compNode" presStyleCnt="0"/>
      <dgm:spPr/>
    </dgm:pt>
    <dgm:pt modelId="{50F2CBCB-D182-479F-BD88-06CE9C742281}" type="pres">
      <dgm:prSet presAssocID="{C1CF8634-1BEB-4092-8ECC-C9E6EBE6ACA1}" presName="bgRect" presStyleLbl="bgShp" presStyleIdx="2" presStyleCnt="4"/>
      <dgm:spPr/>
    </dgm:pt>
    <dgm:pt modelId="{C3C694BD-BA9E-4CDF-8189-C6084CE2F059}" type="pres">
      <dgm:prSet presAssocID="{C1CF8634-1BEB-4092-8ECC-C9E6EBE6AC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eño web"/>
        </a:ext>
      </dgm:extLst>
    </dgm:pt>
    <dgm:pt modelId="{21ABCB91-906D-4588-BE71-95AA39253C85}" type="pres">
      <dgm:prSet presAssocID="{C1CF8634-1BEB-4092-8ECC-C9E6EBE6ACA1}" presName="spaceRect" presStyleCnt="0"/>
      <dgm:spPr/>
    </dgm:pt>
    <dgm:pt modelId="{8DF4B582-58E7-4335-8636-E6013C7981E4}" type="pres">
      <dgm:prSet presAssocID="{C1CF8634-1BEB-4092-8ECC-C9E6EBE6ACA1}" presName="parTx" presStyleLbl="revTx" presStyleIdx="4" presStyleCnt="8">
        <dgm:presLayoutVars>
          <dgm:chMax val="0"/>
          <dgm:chPref val="0"/>
        </dgm:presLayoutVars>
      </dgm:prSet>
      <dgm:spPr/>
    </dgm:pt>
    <dgm:pt modelId="{881C3DD7-3571-4566-9C87-FCDFDEF4ADD5}" type="pres">
      <dgm:prSet presAssocID="{C1CF8634-1BEB-4092-8ECC-C9E6EBE6ACA1}" presName="desTx" presStyleLbl="revTx" presStyleIdx="5" presStyleCnt="8">
        <dgm:presLayoutVars/>
      </dgm:prSet>
      <dgm:spPr/>
    </dgm:pt>
    <dgm:pt modelId="{4FB6C425-8961-482C-94B9-8F811419E8B5}" type="pres">
      <dgm:prSet presAssocID="{4FCE53DA-93C2-4940-B59B-B6FB220BD964}" presName="sibTrans" presStyleCnt="0"/>
      <dgm:spPr/>
    </dgm:pt>
    <dgm:pt modelId="{E297D7C4-4D72-4B77-83F5-3159D61479B5}" type="pres">
      <dgm:prSet presAssocID="{59EDBF1B-0746-4D97-919D-60253547EA41}" presName="compNode" presStyleCnt="0"/>
      <dgm:spPr/>
    </dgm:pt>
    <dgm:pt modelId="{E91B570A-F610-4160-8231-A5164022E8D9}" type="pres">
      <dgm:prSet presAssocID="{59EDBF1B-0746-4D97-919D-60253547EA41}" presName="bgRect" presStyleLbl="bgShp" presStyleIdx="3" presStyleCnt="4"/>
      <dgm:spPr/>
    </dgm:pt>
    <dgm:pt modelId="{D817E7F1-E458-485A-9AE2-364BD5274A6F}" type="pres">
      <dgm:prSet presAssocID="{59EDBF1B-0746-4D97-919D-60253547EA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eño web"/>
        </a:ext>
      </dgm:extLst>
    </dgm:pt>
    <dgm:pt modelId="{919BFCD0-5368-4DF8-B71C-7C95BCA9743F}" type="pres">
      <dgm:prSet presAssocID="{59EDBF1B-0746-4D97-919D-60253547EA41}" presName="spaceRect" presStyleCnt="0"/>
      <dgm:spPr/>
    </dgm:pt>
    <dgm:pt modelId="{355D9AC3-5E69-4CF1-A2CD-1C88659CD058}" type="pres">
      <dgm:prSet presAssocID="{59EDBF1B-0746-4D97-919D-60253547EA41}" presName="parTx" presStyleLbl="revTx" presStyleIdx="6" presStyleCnt="8">
        <dgm:presLayoutVars>
          <dgm:chMax val="0"/>
          <dgm:chPref val="0"/>
        </dgm:presLayoutVars>
      </dgm:prSet>
      <dgm:spPr/>
    </dgm:pt>
    <dgm:pt modelId="{EBCA58AA-1891-4984-93C1-6DAA7872A9D2}" type="pres">
      <dgm:prSet presAssocID="{59EDBF1B-0746-4D97-919D-60253547EA41}" presName="desTx" presStyleLbl="revTx" presStyleIdx="7" presStyleCnt="8">
        <dgm:presLayoutVars/>
      </dgm:prSet>
      <dgm:spPr/>
    </dgm:pt>
  </dgm:ptLst>
  <dgm:cxnLst>
    <dgm:cxn modelId="{36F84903-3307-406C-84E8-03E205B9B4A7}" srcId="{3C7E84D4-FB36-43E4-BAAC-A2E27B4EB95B}" destId="{443FABD2-A51E-4ED8-BBFB-B9F6EA70120F}" srcOrd="0" destOrd="0" parTransId="{2C0AF4F9-6A5D-4AFB-BE41-BE7AE310FB56}" sibTransId="{2DA290B7-3D9C-46E4-B1EE-877F48D43183}"/>
    <dgm:cxn modelId="{2719B318-FC70-410D-B77D-DCBD096B9245}" srcId="{80C9AA3B-B955-4405-B1CB-ADA45D1FE0D0}" destId="{59EDBF1B-0746-4D97-919D-60253547EA41}" srcOrd="3" destOrd="0" parTransId="{0AAF4F67-0DA5-4040-9369-D5BAE40ABD55}" sibTransId="{433733E9-CE82-4CD0-966C-7E4063E58DCA}"/>
    <dgm:cxn modelId="{7BCD3C26-C062-4C4D-8028-C2CF9C134FEE}" type="presOf" srcId="{80C9AA3B-B955-4405-B1CB-ADA45D1FE0D0}" destId="{5EF04A91-B4DE-4AEA-BEDA-C8BBD5B628DB}" srcOrd="0" destOrd="0" presId="urn:microsoft.com/office/officeart/2018/2/layout/IconVerticalSolidList"/>
    <dgm:cxn modelId="{4439CC30-398A-4A7E-A227-2D6987CF0247}" srcId="{59EDBF1B-0746-4D97-919D-60253547EA41}" destId="{0328CB46-A492-4105-B67E-59A5EE97EE3D}" srcOrd="0" destOrd="0" parTransId="{B23DB3A4-D18C-4A22-BA95-1BDD7417E9E8}" sibTransId="{88E3EC31-DF7C-4ADA-886F-1C36A3C35DF3}"/>
    <dgm:cxn modelId="{A5826F61-30D1-4A48-A10D-B039A2EC3045}" srcId="{80C9AA3B-B955-4405-B1CB-ADA45D1FE0D0}" destId="{2D818870-2119-49F1-A0CB-B4A2783925FA}" srcOrd="0" destOrd="0" parTransId="{F48B4F11-2E12-4F93-B636-7364B9523811}" sibTransId="{50BD3CE0-69DA-4231-9A2F-8039C78B679C}"/>
    <dgm:cxn modelId="{76F34D49-ADFD-4C4C-A00E-8D5175DBC6D8}" type="presOf" srcId="{3C7E84D4-FB36-43E4-BAAC-A2E27B4EB95B}" destId="{1EA2094E-255A-4D56-B20D-71359B24EC27}" srcOrd="0" destOrd="0" presId="urn:microsoft.com/office/officeart/2018/2/layout/IconVerticalSolidList"/>
    <dgm:cxn modelId="{544CC76E-37E7-4B26-9CC9-CFB495DC5943}" type="presOf" srcId="{2D818870-2119-49F1-A0CB-B4A2783925FA}" destId="{AD46090C-4052-4F47-926B-773E89001211}" srcOrd="0" destOrd="0" presId="urn:microsoft.com/office/officeart/2018/2/layout/IconVerticalSolidList"/>
    <dgm:cxn modelId="{B692DD7C-2541-47C8-B4C9-37058277F2FE}" type="presOf" srcId="{9BE98ED3-AA4A-4069-8087-68280705E73B}" destId="{F284A26F-8080-48D4-BC79-46B424B489EB}" srcOrd="0" destOrd="0" presId="urn:microsoft.com/office/officeart/2018/2/layout/IconVerticalSolidList"/>
    <dgm:cxn modelId="{A86B0C84-39B2-4EF9-9F43-81FF66243615}" type="presOf" srcId="{C1CF8634-1BEB-4092-8ECC-C9E6EBE6ACA1}" destId="{8DF4B582-58E7-4335-8636-E6013C7981E4}" srcOrd="0" destOrd="0" presId="urn:microsoft.com/office/officeart/2018/2/layout/IconVerticalSolidList"/>
    <dgm:cxn modelId="{D759AA87-2A94-444C-8267-55A225981896}" type="presOf" srcId="{59EDBF1B-0746-4D97-919D-60253547EA41}" destId="{355D9AC3-5E69-4CF1-A2CD-1C88659CD058}" srcOrd="0" destOrd="0" presId="urn:microsoft.com/office/officeart/2018/2/layout/IconVerticalSolidList"/>
    <dgm:cxn modelId="{580A5F9B-5AE3-4336-B1FD-0653A7659DF3}" srcId="{C1CF8634-1BEB-4092-8ECC-C9E6EBE6ACA1}" destId="{B59AECD6-A0FA-4024-96A5-040019554E68}" srcOrd="0" destOrd="0" parTransId="{40A9E31A-FF4A-4192-91B5-5B36D46C8386}" sibTransId="{628F61B9-FA12-40CA-9397-457D2763747C}"/>
    <dgm:cxn modelId="{4ACCEE9E-17D6-4DDF-885E-6A5143C26501}" type="presOf" srcId="{0328CB46-A492-4105-B67E-59A5EE97EE3D}" destId="{EBCA58AA-1891-4984-93C1-6DAA7872A9D2}" srcOrd="0" destOrd="0" presId="urn:microsoft.com/office/officeart/2018/2/layout/IconVerticalSolidList"/>
    <dgm:cxn modelId="{618AD4A1-1C5C-47D6-96A1-B3DBE2281B6B}" srcId="{2D818870-2119-49F1-A0CB-B4A2783925FA}" destId="{9BE98ED3-AA4A-4069-8087-68280705E73B}" srcOrd="0" destOrd="0" parTransId="{39EE8BCE-8885-4268-BB7A-71C63B381487}" sibTransId="{A8075423-1396-43C9-B543-E5FB74E2E5C9}"/>
    <dgm:cxn modelId="{47C789AA-2B56-49B0-AE2D-5B0AD582761D}" type="presOf" srcId="{B59AECD6-A0FA-4024-96A5-040019554E68}" destId="{881C3DD7-3571-4566-9C87-FCDFDEF4ADD5}" srcOrd="0" destOrd="0" presId="urn:microsoft.com/office/officeart/2018/2/layout/IconVerticalSolidList"/>
    <dgm:cxn modelId="{B34950D5-5558-4B4F-86FC-8ABB03087FD2}" srcId="{80C9AA3B-B955-4405-B1CB-ADA45D1FE0D0}" destId="{C1CF8634-1BEB-4092-8ECC-C9E6EBE6ACA1}" srcOrd="2" destOrd="0" parTransId="{D2343BFC-66FB-479A-B9CE-5493851CE4F9}" sibTransId="{4FCE53DA-93C2-4940-B59B-B6FB220BD964}"/>
    <dgm:cxn modelId="{B56CF5EA-9900-40BB-BBF0-693D41577A07}" srcId="{80C9AA3B-B955-4405-B1CB-ADA45D1FE0D0}" destId="{3C7E84D4-FB36-43E4-BAAC-A2E27B4EB95B}" srcOrd="1" destOrd="0" parTransId="{A77A0DC0-BFAD-4ABE-8D9E-CEB1080A7563}" sibTransId="{6A74C4E3-26BE-4EE9-9D5B-B5D4BAC35955}"/>
    <dgm:cxn modelId="{6796A3EB-A640-428A-BDE3-21BDB596049E}" type="presOf" srcId="{443FABD2-A51E-4ED8-BBFB-B9F6EA70120F}" destId="{520E323C-1483-4D44-994E-B9D586C7E3F7}" srcOrd="0" destOrd="0" presId="urn:microsoft.com/office/officeart/2018/2/layout/IconVerticalSolidList"/>
    <dgm:cxn modelId="{4A73430A-D23C-42F6-BDEF-63BAD1731E1B}" type="presParOf" srcId="{5EF04A91-B4DE-4AEA-BEDA-C8BBD5B628DB}" destId="{534F63B1-A13B-4A50-A70F-848E965CFFB4}" srcOrd="0" destOrd="0" presId="urn:microsoft.com/office/officeart/2018/2/layout/IconVerticalSolidList"/>
    <dgm:cxn modelId="{90F8B308-77D9-468C-84FF-8731FD98C3D5}" type="presParOf" srcId="{534F63B1-A13B-4A50-A70F-848E965CFFB4}" destId="{23EAB998-E877-433C-AF9F-81FBD475A9E7}" srcOrd="0" destOrd="0" presId="urn:microsoft.com/office/officeart/2018/2/layout/IconVerticalSolidList"/>
    <dgm:cxn modelId="{D6630BF6-BDAD-472E-AC5E-3DB62775E02A}" type="presParOf" srcId="{534F63B1-A13B-4A50-A70F-848E965CFFB4}" destId="{B5D31B19-0973-4DE2-A890-6E3CA4785A77}" srcOrd="1" destOrd="0" presId="urn:microsoft.com/office/officeart/2018/2/layout/IconVerticalSolidList"/>
    <dgm:cxn modelId="{90367CD6-FD39-4F68-879E-1103768BCC5D}" type="presParOf" srcId="{534F63B1-A13B-4A50-A70F-848E965CFFB4}" destId="{5CEDECCB-4E01-4316-BFB6-F3BFC668DDD5}" srcOrd="2" destOrd="0" presId="urn:microsoft.com/office/officeart/2018/2/layout/IconVerticalSolidList"/>
    <dgm:cxn modelId="{C53B96DC-C6A3-43ED-97F9-473039A5A034}" type="presParOf" srcId="{534F63B1-A13B-4A50-A70F-848E965CFFB4}" destId="{AD46090C-4052-4F47-926B-773E89001211}" srcOrd="3" destOrd="0" presId="urn:microsoft.com/office/officeart/2018/2/layout/IconVerticalSolidList"/>
    <dgm:cxn modelId="{5F00BD0E-9402-4105-8956-77D3A83B47BF}" type="presParOf" srcId="{534F63B1-A13B-4A50-A70F-848E965CFFB4}" destId="{F284A26F-8080-48D4-BC79-46B424B489EB}" srcOrd="4" destOrd="0" presId="urn:microsoft.com/office/officeart/2018/2/layout/IconVerticalSolidList"/>
    <dgm:cxn modelId="{D3F1A614-660E-48DA-A1CA-3275F7001172}" type="presParOf" srcId="{5EF04A91-B4DE-4AEA-BEDA-C8BBD5B628DB}" destId="{89EB5B5D-71E5-4890-9811-7D74AB6DC589}" srcOrd="1" destOrd="0" presId="urn:microsoft.com/office/officeart/2018/2/layout/IconVerticalSolidList"/>
    <dgm:cxn modelId="{89FD2B9E-E038-484E-BAAC-ADE9EA278C79}" type="presParOf" srcId="{5EF04A91-B4DE-4AEA-BEDA-C8BBD5B628DB}" destId="{54F7E94D-2852-44FD-A250-BAEE1EC8B4AE}" srcOrd="2" destOrd="0" presId="urn:microsoft.com/office/officeart/2018/2/layout/IconVerticalSolidList"/>
    <dgm:cxn modelId="{D0297A5E-04E9-4766-A944-B398E7B8AEC5}" type="presParOf" srcId="{54F7E94D-2852-44FD-A250-BAEE1EC8B4AE}" destId="{9CB7D984-EF91-4E2A-8915-A62643287B8B}" srcOrd="0" destOrd="0" presId="urn:microsoft.com/office/officeart/2018/2/layout/IconVerticalSolidList"/>
    <dgm:cxn modelId="{D592A2B6-8FA1-4558-ABC2-F2BE05531560}" type="presParOf" srcId="{54F7E94D-2852-44FD-A250-BAEE1EC8B4AE}" destId="{0AF0157A-386E-4301-9415-72DE8514E76F}" srcOrd="1" destOrd="0" presId="urn:microsoft.com/office/officeart/2018/2/layout/IconVerticalSolidList"/>
    <dgm:cxn modelId="{3803A984-2BE9-4A3B-B9C2-C619C445D5AB}" type="presParOf" srcId="{54F7E94D-2852-44FD-A250-BAEE1EC8B4AE}" destId="{98D3CD83-C21B-4A60-B3BE-663001B1AC72}" srcOrd="2" destOrd="0" presId="urn:microsoft.com/office/officeart/2018/2/layout/IconVerticalSolidList"/>
    <dgm:cxn modelId="{17E77248-64A9-4711-80AD-0B3D555BA3AB}" type="presParOf" srcId="{54F7E94D-2852-44FD-A250-BAEE1EC8B4AE}" destId="{1EA2094E-255A-4D56-B20D-71359B24EC27}" srcOrd="3" destOrd="0" presId="urn:microsoft.com/office/officeart/2018/2/layout/IconVerticalSolidList"/>
    <dgm:cxn modelId="{1AD18215-6748-4816-A3E7-FF5FAB4DEDA1}" type="presParOf" srcId="{54F7E94D-2852-44FD-A250-BAEE1EC8B4AE}" destId="{520E323C-1483-4D44-994E-B9D586C7E3F7}" srcOrd="4" destOrd="0" presId="urn:microsoft.com/office/officeart/2018/2/layout/IconVerticalSolidList"/>
    <dgm:cxn modelId="{C93ECC98-5952-4AFE-A243-8016F60879F3}" type="presParOf" srcId="{5EF04A91-B4DE-4AEA-BEDA-C8BBD5B628DB}" destId="{757B0BF3-F637-4D41-84EB-6418B769835B}" srcOrd="3" destOrd="0" presId="urn:microsoft.com/office/officeart/2018/2/layout/IconVerticalSolidList"/>
    <dgm:cxn modelId="{AE1B4DC1-D358-4022-9C02-8D4437799A41}" type="presParOf" srcId="{5EF04A91-B4DE-4AEA-BEDA-C8BBD5B628DB}" destId="{36869067-B792-49E2-815E-C974B9F707C7}" srcOrd="4" destOrd="0" presId="urn:microsoft.com/office/officeart/2018/2/layout/IconVerticalSolidList"/>
    <dgm:cxn modelId="{8B8028F7-C4BD-4D43-8C4D-283FCC375765}" type="presParOf" srcId="{36869067-B792-49E2-815E-C974B9F707C7}" destId="{50F2CBCB-D182-479F-BD88-06CE9C742281}" srcOrd="0" destOrd="0" presId="urn:microsoft.com/office/officeart/2018/2/layout/IconVerticalSolidList"/>
    <dgm:cxn modelId="{31DBDCED-2813-4E9C-9948-5C1698081B63}" type="presParOf" srcId="{36869067-B792-49E2-815E-C974B9F707C7}" destId="{C3C694BD-BA9E-4CDF-8189-C6084CE2F059}" srcOrd="1" destOrd="0" presId="urn:microsoft.com/office/officeart/2018/2/layout/IconVerticalSolidList"/>
    <dgm:cxn modelId="{0E0CC39C-B979-466F-B272-1FBC3215C520}" type="presParOf" srcId="{36869067-B792-49E2-815E-C974B9F707C7}" destId="{21ABCB91-906D-4588-BE71-95AA39253C85}" srcOrd="2" destOrd="0" presId="urn:microsoft.com/office/officeart/2018/2/layout/IconVerticalSolidList"/>
    <dgm:cxn modelId="{582775DE-3F10-43EC-AD50-C051516EBDAA}" type="presParOf" srcId="{36869067-B792-49E2-815E-C974B9F707C7}" destId="{8DF4B582-58E7-4335-8636-E6013C7981E4}" srcOrd="3" destOrd="0" presId="urn:microsoft.com/office/officeart/2018/2/layout/IconVerticalSolidList"/>
    <dgm:cxn modelId="{F44C02D7-85C3-43CC-96D6-A8FB1A85E5A1}" type="presParOf" srcId="{36869067-B792-49E2-815E-C974B9F707C7}" destId="{881C3DD7-3571-4566-9C87-FCDFDEF4ADD5}" srcOrd="4" destOrd="0" presId="urn:microsoft.com/office/officeart/2018/2/layout/IconVerticalSolidList"/>
    <dgm:cxn modelId="{7F778D1D-3CAB-4436-BFA8-E199A91D0E57}" type="presParOf" srcId="{5EF04A91-B4DE-4AEA-BEDA-C8BBD5B628DB}" destId="{4FB6C425-8961-482C-94B9-8F811419E8B5}" srcOrd="5" destOrd="0" presId="urn:microsoft.com/office/officeart/2018/2/layout/IconVerticalSolidList"/>
    <dgm:cxn modelId="{1C2650DB-1B1F-43D9-AFC7-312E6300C5EF}" type="presParOf" srcId="{5EF04A91-B4DE-4AEA-BEDA-C8BBD5B628DB}" destId="{E297D7C4-4D72-4B77-83F5-3159D61479B5}" srcOrd="6" destOrd="0" presId="urn:microsoft.com/office/officeart/2018/2/layout/IconVerticalSolidList"/>
    <dgm:cxn modelId="{7C042FAA-2C37-4549-A1EE-0F7C724D4AE9}" type="presParOf" srcId="{E297D7C4-4D72-4B77-83F5-3159D61479B5}" destId="{E91B570A-F610-4160-8231-A5164022E8D9}" srcOrd="0" destOrd="0" presId="urn:microsoft.com/office/officeart/2018/2/layout/IconVerticalSolidList"/>
    <dgm:cxn modelId="{6B8A29EC-3A4F-4392-BCF2-571BA2D694A5}" type="presParOf" srcId="{E297D7C4-4D72-4B77-83F5-3159D61479B5}" destId="{D817E7F1-E458-485A-9AE2-364BD5274A6F}" srcOrd="1" destOrd="0" presId="urn:microsoft.com/office/officeart/2018/2/layout/IconVerticalSolidList"/>
    <dgm:cxn modelId="{E16CFE20-6672-4583-8B2F-F1A685C4AB14}" type="presParOf" srcId="{E297D7C4-4D72-4B77-83F5-3159D61479B5}" destId="{919BFCD0-5368-4DF8-B71C-7C95BCA9743F}" srcOrd="2" destOrd="0" presId="urn:microsoft.com/office/officeart/2018/2/layout/IconVerticalSolidList"/>
    <dgm:cxn modelId="{708E8DA3-767B-4159-A016-1DDBAD5BB966}" type="presParOf" srcId="{E297D7C4-4D72-4B77-83F5-3159D61479B5}" destId="{355D9AC3-5E69-4CF1-A2CD-1C88659CD058}" srcOrd="3" destOrd="0" presId="urn:microsoft.com/office/officeart/2018/2/layout/IconVerticalSolidList"/>
    <dgm:cxn modelId="{BB4E9390-0882-4A2D-A3E3-1A0D676E51D5}" type="presParOf" srcId="{E297D7C4-4D72-4B77-83F5-3159D61479B5}" destId="{EBCA58AA-1891-4984-93C1-6DAA7872A9D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86C806-D18D-443E-BF82-90ECD425B698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7205A9-14FB-4D27-AFA6-0BE252BBE3B0}">
      <dgm:prSet/>
      <dgm:spPr/>
      <dgm:t>
        <a:bodyPr/>
        <a:lstStyle/>
        <a:p>
          <a:r>
            <a:rPr lang="es-MX" baseline="0"/>
            <a:t>e2e</a:t>
          </a:r>
          <a:endParaRPr lang="en-US"/>
        </a:p>
      </dgm:t>
    </dgm:pt>
    <dgm:pt modelId="{08A07916-EE60-4E4A-9366-70E534B26A38}" type="parTrans" cxnId="{ED18D554-0350-4298-BBE8-8535444792A1}">
      <dgm:prSet/>
      <dgm:spPr/>
      <dgm:t>
        <a:bodyPr/>
        <a:lstStyle/>
        <a:p>
          <a:endParaRPr lang="en-US"/>
        </a:p>
      </dgm:t>
    </dgm:pt>
    <dgm:pt modelId="{8200C508-6060-4D32-AFE7-9A978FE50B2F}" type="sibTrans" cxnId="{ED18D554-0350-4298-BBE8-8535444792A1}">
      <dgm:prSet/>
      <dgm:spPr/>
      <dgm:t>
        <a:bodyPr/>
        <a:lstStyle/>
        <a:p>
          <a:endParaRPr lang="en-US"/>
        </a:p>
      </dgm:t>
    </dgm:pt>
    <dgm:pt modelId="{6A59366F-0BD6-4030-954E-AEE49065C103}">
      <dgm:prSet/>
      <dgm:spPr/>
      <dgm:t>
        <a:bodyPr/>
        <a:lstStyle/>
        <a:p>
          <a:r>
            <a:rPr lang="es-MX"/>
            <a:t>Testing de la aplicación</a:t>
          </a:r>
          <a:endParaRPr lang="en-US"/>
        </a:p>
      </dgm:t>
    </dgm:pt>
    <dgm:pt modelId="{9008D36C-F67F-4ECF-AFBA-551B5EBEB285}" type="parTrans" cxnId="{74B4510A-A7D1-4A83-95BB-A6DC5423E43D}">
      <dgm:prSet/>
      <dgm:spPr/>
      <dgm:t>
        <a:bodyPr/>
        <a:lstStyle/>
        <a:p>
          <a:endParaRPr lang="en-US"/>
        </a:p>
      </dgm:t>
    </dgm:pt>
    <dgm:pt modelId="{F1911CA0-1C97-4E74-A06F-56ECDCD0B825}" type="sibTrans" cxnId="{74B4510A-A7D1-4A83-95BB-A6DC5423E43D}">
      <dgm:prSet/>
      <dgm:spPr/>
      <dgm:t>
        <a:bodyPr/>
        <a:lstStyle/>
        <a:p>
          <a:endParaRPr lang="en-US"/>
        </a:p>
      </dgm:t>
    </dgm:pt>
    <dgm:pt modelId="{6DEF2260-9BC9-465D-B4A9-00D06114BDE3}">
      <dgm:prSet/>
      <dgm:spPr/>
      <dgm:t>
        <a:bodyPr/>
        <a:lstStyle/>
        <a:p>
          <a:r>
            <a:rPr lang="es-MX" baseline="0"/>
            <a:t>node_modules</a:t>
          </a:r>
          <a:endParaRPr lang="en-US"/>
        </a:p>
      </dgm:t>
    </dgm:pt>
    <dgm:pt modelId="{D0CAF408-AD8C-4B32-8764-BEFFC79A6CBA}" type="parTrans" cxnId="{BA351C78-3EBC-40D2-B287-2EEBBEE0D682}">
      <dgm:prSet/>
      <dgm:spPr/>
      <dgm:t>
        <a:bodyPr/>
        <a:lstStyle/>
        <a:p>
          <a:endParaRPr lang="en-US"/>
        </a:p>
      </dgm:t>
    </dgm:pt>
    <dgm:pt modelId="{E55BB0AC-CDEA-4048-B964-2CC9D7A3CFA1}" type="sibTrans" cxnId="{BA351C78-3EBC-40D2-B287-2EEBBEE0D682}">
      <dgm:prSet/>
      <dgm:spPr/>
      <dgm:t>
        <a:bodyPr/>
        <a:lstStyle/>
        <a:p>
          <a:endParaRPr lang="en-US"/>
        </a:p>
      </dgm:t>
    </dgm:pt>
    <dgm:pt modelId="{C7E713AA-6F4F-450C-B61A-49E46AB4F549}">
      <dgm:prSet/>
      <dgm:spPr/>
      <dgm:t>
        <a:bodyPr/>
        <a:lstStyle/>
        <a:p>
          <a:r>
            <a:rPr lang="es-MX"/>
            <a:t>Bibliotecas y código utilizado por angular</a:t>
          </a:r>
          <a:endParaRPr lang="en-US"/>
        </a:p>
      </dgm:t>
    </dgm:pt>
    <dgm:pt modelId="{9AA3B9BF-A585-434D-A081-DB57ED4D38E2}" type="parTrans" cxnId="{F8C56EBA-E9F5-4E4F-A12D-003396B1608B}">
      <dgm:prSet/>
      <dgm:spPr/>
      <dgm:t>
        <a:bodyPr/>
        <a:lstStyle/>
        <a:p>
          <a:endParaRPr lang="en-US"/>
        </a:p>
      </dgm:t>
    </dgm:pt>
    <dgm:pt modelId="{BFEC9A08-CBCC-4F1E-B499-714A7B4A84B6}" type="sibTrans" cxnId="{F8C56EBA-E9F5-4E4F-A12D-003396B1608B}">
      <dgm:prSet/>
      <dgm:spPr/>
      <dgm:t>
        <a:bodyPr/>
        <a:lstStyle/>
        <a:p>
          <a:endParaRPr lang="en-US"/>
        </a:p>
      </dgm:t>
    </dgm:pt>
    <dgm:pt modelId="{3E815417-B8C5-4BF7-9FFB-D279EC8F596F}">
      <dgm:prSet/>
      <dgm:spPr/>
      <dgm:t>
        <a:bodyPr/>
        <a:lstStyle/>
        <a:p>
          <a:r>
            <a:rPr lang="es-MX" baseline="0"/>
            <a:t>src</a:t>
          </a:r>
          <a:endParaRPr lang="en-US"/>
        </a:p>
      </dgm:t>
    </dgm:pt>
    <dgm:pt modelId="{3752FC17-B6BA-4A8B-BDAC-4EF3D4755D5B}" type="parTrans" cxnId="{F9775116-3442-4480-962B-EBD88A5E3A72}">
      <dgm:prSet/>
      <dgm:spPr/>
      <dgm:t>
        <a:bodyPr/>
        <a:lstStyle/>
        <a:p>
          <a:endParaRPr lang="en-US"/>
        </a:p>
      </dgm:t>
    </dgm:pt>
    <dgm:pt modelId="{D44DC804-ECC2-4FEF-B7DD-D51FACE97A39}" type="sibTrans" cxnId="{F9775116-3442-4480-962B-EBD88A5E3A72}">
      <dgm:prSet/>
      <dgm:spPr/>
      <dgm:t>
        <a:bodyPr/>
        <a:lstStyle/>
        <a:p>
          <a:endParaRPr lang="en-US"/>
        </a:p>
      </dgm:t>
    </dgm:pt>
    <dgm:pt modelId="{A78F9914-BCBB-4557-8453-A7847AE1BD64}">
      <dgm:prSet/>
      <dgm:spPr/>
      <dgm:t>
        <a:bodyPr/>
        <a:lstStyle/>
        <a:p>
          <a:r>
            <a:rPr lang="es-MX"/>
            <a:t>Es la aplicación, lo que modificaremos</a:t>
          </a:r>
          <a:endParaRPr lang="en-US"/>
        </a:p>
      </dgm:t>
    </dgm:pt>
    <dgm:pt modelId="{339D422D-0B89-4803-964B-626BB3216BE6}" type="parTrans" cxnId="{0FAC935C-3DC5-48C6-A8BB-5E14E016EF99}">
      <dgm:prSet/>
      <dgm:spPr/>
      <dgm:t>
        <a:bodyPr/>
        <a:lstStyle/>
        <a:p>
          <a:endParaRPr lang="en-US"/>
        </a:p>
      </dgm:t>
    </dgm:pt>
    <dgm:pt modelId="{ED13EEF8-266D-46CF-A3DD-4E965B109C99}" type="sibTrans" cxnId="{0FAC935C-3DC5-48C6-A8BB-5E14E016EF99}">
      <dgm:prSet/>
      <dgm:spPr/>
      <dgm:t>
        <a:bodyPr/>
        <a:lstStyle/>
        <a:p>
          <a:endParaRPr lang="en-US"/>
        </a:p>
      </dgm:t>
    </dgm:pt>
    <dgm:pt modelId="{557D5D73-7459-448E-B7BC-3B5DF553A9D1}">
      <dgm:prSet/>
      <dgm:spPr/>
      <dgm:t>
        <a:bodyPr/>
        <a:lstStyle/>
        <a:p>
          <a:r>
            <a:rPr lang="es-MX" baseline="0"/>
            <a:t>.editorconfig</a:t>
          </a:r>
          <a:endParaRPr lang="en-US"/>
        </a:p>
      </dgm:t>
    </dgm:pt>
    <dgm:pt modelId="{7757D8DA-D3D0-4055-8967-37858B3FA535}" type="parTrans" cxnId="{913E199D-D611-4591-88F2-16A8C02B1397}">
      <dgm:prSet/>
      <dgm:spPr/>
      <dgm:t>
        <a:bodyPr/>
        <a:lstStyle/>
        <a:p>
          <a:endParaRPr lang="en-US"/>
        </a:p>
      </dgm:t>
    </dgm:pt>
    <dgm:pt modelId="{3974E649-5229-4677-AB84-1E1DB5703A32}" type="sibTrans" cxnId="{913E199D-D611-4591-88F2-16A8C02B1397}">
      <dgm:prSet/>
      <dgm:spPr/>
      <dgm:t>
        <a:bodyPr/>
        <a:lstStyle/>
        <a:p>
          <a:endParaRPr lang="en-US"/>
        </a:p>
      </dgm:t>
    </dgm:pt>
    <dgm:pt modelId="{70E5522F-218E-4968-8AF9-2867406BF648}">
      <dgm:prSet/>
      <dgm:spPr/>
      <dgm:t>
        <a:bodyPr/>
        <a:lstStyle/>
        <a:p>
          <a:r>
            <a:rPr lang="es-MX"/>
            <a:t>Configuración del editor</a:t>
          </a:r>
          <a:endParaRPr lang="en-US"/>
        </a:p>
      </dgm:t>
    </dgm:pt>
    <dgm:pt modelId="{FA4D2782-86E6-4B62-BD8F-0546C5DBB121}" type="parTrans" cxnId="{E112FDD9-EAF8-46B9-ACAD-B53291F764F4}">
      <dgm:prSet/>
      <dgm:spPr/>
      <dgm:t>
        <a:bodyPr/>
        <a:lstStyle/>
        <a:p>
          <a:endParaRPr lang="en-US"/>
        </a:p>
      </dgm:t>
    </dgm:pt>
    <dgm:pt modelId="{E22ABDA9-B1B9-4EDF-8A0B-08225CEA9104}" type="sibTrans" cxnId="{E112FDD9-EAF8-46B9-ACAD-B53291F764F4}">
      <dgm:prSet/>
      <dgm:spPr/>
      <dgm:t>
        <a:bodyPr/>
        <a:lstStyle/>
        <a:p>
          <a:endParaRPr lang="en-US"/>
        </a:p>
      </dgm:t>
    </dgm:pt>
    <dgm:pt modelId="{3A8971B9-5016-44DD-B06C-449673CA2363}">
      <dgm:prSet/>
      <dgm:spPr/>
      <dgm:t>
        <a:bodyPr/>
        <a:lstStyle/>
        <a:p>
          <a:r>
            <a:rPr lang="es-MX" baseline="0"/>
            <a:t>.gitignore</a:t>
          </a:r>
          <a:endParaRPr lang="en-US"/>
        </a:p>
      </dgm:t>
    </dgm:pt>
    <dgm:pt modelId="{6813BF01-BEC1-48F4-BA92-AD466408C701}" type="parTrans" cxnId="{22368040-5B7E-4264-A894-3AB7DEB708CE}">
      <dgm:prSet/>
      <dgm:spPr/>
      <dgm:t>
        <a:bodyPr/>
        <a:lstStyle/>
        <a:p>
          <a:endParaRPr lang="en-US"/>
        </a:p>
      </dgm:t>
    </dgm:pt>
    <dgm:pt modelId="{8A1B521F-FCCB-4C1A-A161-6F8F9B3405A9}" type="sibTrans" cxnId="{22368040-5B7E-4264-A894-3AB7DEB708CE}">
      <dgm:prSet/>
      <dgm:spPr/>
      <dgm:t>
        <a:bodyPr/>
        <a:lstStyle/>
        <a:p>
          <a:endParaRPr lang="en-US"/>
        </a:p>
      </dgm:t>
    </dgm:pt>
    <dgm:pt modelId="{9DED8794-04F6-4D3B-BD0E-56433EA23AE2}">
      <dgm:prSet/>
      <dgm:spPr/>
      <dgm:t>
        <a:bodyPr/>
        <a:lstStyle/>
        <a:p>
          <a:r>
            <a:rPr lang="es-MX"/>
            <a:t>Archivos y directorios que deben ser ignorados por git y no subir al repositorio</a:t>
          </a:r>
          <a:endParaRPr lang="en-US"/>
        </a:p>
      </dgm:t>
    </dgm:pt>
    <dgm:pt modelId="{D7E09AF0-01CB-4C82-A96B-EF76E02A6607}" type="parTrans" cxnId="{31B36595-DF2F-4DBA-B30B-3D272DE964A3}">
      <dgm:prSet/>
      <dgm:spPr/>
      <dgm:t>
        <a:bodyPr/>
        <a:lstStyle/>
        <a:p>
          <a:endParaRPr lang="en-US"/>
        </a:p>
      </dgm:t>
    </dgm:pt>
    <dgm:pt modelId="{2B5FA19C-24B3-45B2-8B86-7899FB12EC42}" type="sibTrans" cxnId="{31B36595-DF2F-4DBA-B30B-3D272DE964A3}">
      <dgm:prSet/>
      <dgm:spPr/>
      <dgm:t>
        <a:bodyPr/>
        <a:lstStyle/>
        <a:p>
          <a:endParaRPr lang="en-US"/>
        </a:p>
      </dgm:t>
    </dgm:pt>
    <dgm:pt modelId="{563E4C63-1590-435F-BABC-0BAAB9A5D1DE}">
      <dgm:prSet/>
      <dgm:spPr/>
      <dgm:t>
        <a:bodyPr/>
        <a:lstStyle/>
        <a:p>
          <a:r>
            <a:rPr lang="es-MX" baseline="0"/>
            <a:t>README.md</a:t>
          </a:r>
          <a:endParaRPr lang="en-US"/>
        </a:p>
      </dgm:t>
    </dgm:pt>
    <dgm:pt modelId="{E475C581-CF0B-4842-BC84-6A7C5DB313AA}" type="parTrans" cxnId="{372838B7-E8CE-4F49-A170-7B8137B3BF33}">
      <dgm:prSet/>
      <dgm:spPr/>
      <dgm:t>
        <a:bodyPr/>
        <a:lstStyle/>
        <a:p>
          <a:endParaRPr lang="en-US"/>
        </a:p>
      </dgm:t>
    </dgm:pt>
    <dgm:pt modelId="{BB6A556C-5BC4-4AFE-B601-1D16B60DF762}" type="sibTrans" cxnId="{372838B7-E8CE-4F49-A170-7B8137B3BF33}">
      <dgm:prSet/>
      <dgm:spPr/>
      <dgm:t>
        <a:bodyPr/>
        <a:lstStyle/>
        <a:p>
          <a:endParaRPr lang="en-US"/>
        </a:p>
      </dgm:t>
    </dgm:pt>
    <dgm:pt modelId="{DB2BDB6E-772B-4853-B07D-24CCB2F58C7F}">
      <dgm:prSet/>
      <dgm:spPr/>
      <dgm:t>
        <a:bodyPr/>
        <a:lstStyle/>
        <a:p>
          <a:r>
            <a:rPr lang="es-MX"/>
            <a:t>Documentación del proyecto</a:t>
          </a:r>
          <a:endParaRPr lang="en-US"/>
        </a:p>
      </dgm:t>
    </dgm:pt>
    <dgm:pt modelId="{EA90AD5A-C098-4873-AAD5-33D926FD7C5C}" type="parTrans" cxnId="{030F8D46-651D-464D-B319-6B94951ACE39}">
      <dgm:prSet/>
      <dgm:spPr/>
      <dgm:t>
        <a:bodyPr/>
        <a:lstStyle/>
        <a:p>
          <a:endParaRPr lang="en-US"/>
        </a:p>
      </dgm:t>
    </dgm:pt>
    <dgm:pt modelId="{53541E8C-8BC4-46F6-90F2-035A64EC327D}" type="sibTrans" cxnId="{030F8D46-651D-464D-B319-6B94951ACE39}">
      <dgm:prSet/>
      <dgm:spPr/>
      <dgm:t>
        <a:bodyPr/>
        <a:lstStyle/>
        <a:p>
          <a:endParaRPr lang="en-US"/>
        </a:p>
      </dgm:t>
    </dgm:pt>
    <dgm:pt modelId="{C1B44269-2222-42E4-AEFB-38ABD624A834}">
      <dgm:prSet/>
      <dgm:spPr/>
      <dgm:t>
        <a:bodyPr/>
        <a:lstStyle/>
        <a:p>
          <a:r>
            <a:rPr lang="es-MX" baseline="0"/>
            <a:t>package.json, </a:t>
          </a:r>
          <a:endParaRPr lang="en-US"/>
        </a:p>
      </dgm:t>
    </dgm:pt>
    <dgm:pt modelId="{6DD5C95D-57DC-4101-864F-192AC93ED5FA}" type="parTrans" cxnId="{ACDE2534-3B60-4F4C-A99F-040797DBC663}">
      <dgm:prSet/>
      <dgm:spPr/>
      <dgm:t>
        <a:bodyPr/>
        <a:lstStyle/>
        <a:p>
          <a:endParaRPr lang="en-US"/>
        </a:p>
      </dgm:t>
    </dgm:pt>
    <dgm:pt modelId="{4EAAC408-30BF-4C38-8937-9B7F17F4563C}" type="sibTrans" cxnId="{ACDE2534-3B60-4F4C-A99F-040797DBC663}">
      <dgm:prSet/>
      <dgm:spPr/>
      <dgm:t>
        <a:bodyPr/>
        <a:lstStyle/>
        <a:p>
          <a:endParaRPr lang="en-US"/>
        </a:p>
      </dgm:t>
    </dgm:pt>
    <dgm:pt modelId="{02FF1994-9C0B-4D25-97C3-7D0E0778EFC9}">
      <dgm:prSet/>
      <dgm:spPr/>
      <dgm:t>
        <a:bodyPr/>
        <a:lstStyle/>
        <a:p>
          <a:r>
            <a:rPr lang="es-MX"/>
            <a:t>Archivos de configuración inicial</a:t>
          </a:r>
          <a:endParaRPr lang="en-US"/>
        </a:p>
      </dgm:t>
    </dgm:pt>
    <dgm:pt modelId="{2C8D733C-40A7-44A8-B367-C5897510B876}" type="parTrans" cxnId="{F6B39C5D-86AE-4AA2-A5A9-2A4854EB415D}">
      <dgm:prSet/>
      <dgm:spPr/>
      <dgm:t>
        <a:bodyPr/>
        <a:lstStyle/>
        <a:p>
          <a:endParaRPr lang="en-US"/>
        </a:p>
      </dgm:t>
    </dgm:pt>
    <dgm:pt modelId="{A2341FAD-A19E-4F78-B97E-AA657843CC18}" type="sibTrans" cxnId="{F6B39C5D-86AE-4AA2-A5A9-2A4854EB415D}">
      <dgm:prSet/>
      <dgm:spPr/>
      <dgm:t>
        <a:bodyPr/>
        <a:lstStyle/>
        <a:p>
          <a:endParaRPr lang="en-US"/>
        </a:p>
      </dgm:t>
    </dgm:pt>
    <dgm:pt modelId="{9FDBFFDE-24B9-45A0-AEA8-073F90104D39}">
      <dgm:prSet/>
      <dgm:spPr/>
      <dgm:t>
        <a:bodyPr/>
        <a:lstStyle/>
        <a:p>
          <a:r>
            <a:rPr lang="es-MX" baseline="0"/>
            <a:t>tsconfig.json, tslint.json</a:t>
          </a:r>
          <a:endParaRPr lang="en-US"/>
        </a:p>
      </dgm:t>
    </dgm:pt>
    <dgm:pt modelId="{E7D7A741-2ADD-4AAF-B33A-157D56A643F1}" type="parTrans" cxnId="{81DA70D4-31AE-4380-A8EF-710E9BC19D8F}">
      <dgm:prSet/>
      <dgm:spPr/>
      <dgm:t>
        <a:bodyPr/>
        <a:lstStyle/>
        <a:p>
          <a:endParaRPr lang="en-US"/>
        </a:p>
      </dgm:t>
    </dgm:pt>
    <dgm:pt modelId="{A9A89575-B8B5-4E17-8A0B-84B849F17C85}" type="sibTrans" cxnId="{81DA70D4-31AE-4380-A8EF-710E9BC19D8F}">
      <dgm:prSet/>
      <dgm:spPr/>
      <dgm:t>
        <a:bodyPr/>
        <a:lstStyle/>
        <a:p>
          <a:endParaRPr lang="en-US"/>
        </a:p>
      </dgm:t>
    </dgm:pt>
    <dgm:pt modelId="{617C7AAF-C143-46F9-A2B0-7063976C2645}">
      <dgm:prSet/>
      <dgm:spPr/>
      <dgm:t>
        <a:bodyPr/>
        <a:lstStyle/>
        <a:p>
          <a:r>
            <a:rPr lang="es-MX"/>
            <a:t>Archivos de configuración para Typescript (lenguaje superconjunto de javascript)</a:t>
          </a:r>
          <a:endParaRPr lang="en-US"/>
        </a:p>
      </dgm:t>
    </dgm:pt>
    <dgm:pt modelId="{14C9C6BC-1406-4E8D-9DE0-7C36A44AEB49}" type="parTrans" cxnId="{8DD451CF-9817-4D7D-B27B-D23E4228DD35}">
      <dgm:prSet/>
      <dgm:spPr/>
      <dgm:t>
        <a:bodyPr/>
        <a:lstStyle/>
        <a:p>
          <a:endParaRPr lang="en-US"/>
        </a:p>
      </dgm:t>
    </dgm:pt>
    <dgm:pt modelId="{A8CB7440-9170-41D0-8F37-B6C85549030C}" type="sibTrans" cxnId="{8DD451CF-9817-4D7D-B27B-D23E4228DD35}">
      <dgm:prSet/>
      <dgm:spPr/>
      <dgm:t>
        <a:bodyPr/>
        <a:lstStyle/>
        <a:p>
          <a:endParaRPr lang="en-US"/>
        </a:p>
      </dgm:t>
    </dgm:pt>
    <dgm:pt modelId="{3F3239B9-AB63-4024-BE63-0E73CC755133}" type="pres">
      <dgm:prSet presAssocID="{5586C806-D18D-443E-BF82-90ECD425B698}" presName="diagram" presStyleCnt="0">
        <dgm:presLayoutVars>
          <dgm:dir/>
          <dgm:resizeHandles val="exact"/>
        </dgm:presLayoutVars>
      </dgm:prSet>
      <dgm:spPr/>
    </dgm:pt>
    <dgm:pt modelId="{93CD3B8D-B553-4DE7-AF3A-8A5655207139}" type="pres">
      <dgm:prSet presAssocID="{7E7205A9-14FB-4D27-AFA6-0BE252BBE3B0}" presName="node" presStyleLbl="node1" presStyleIdx="0" presStyleCnt="8">
        <dgm:presLayoutVars>
          <dgm:bulletEnabled val="1"/>
        </dgm:presLayoutVars>
      </dgm:prSet>
      <dgm:spPr/>
    </dgm:pt>
    <dgm:pt modelId="{210DAED0-AE99-48E7-8B01-9B88C9542481}" type="pres">
      <dgm:prSet presAssocID="{8200C508-6060-4D32-AFE7-9A978FE50B2F}" presName="sibTrans" presStyleCnt="0"/>
      <dgm:spPr/>
    </dgm:pt>
    <dgm:pt modelId="{4B6DDDF6-F2DF-48F8-B718-DB91F45D63ED}" type="pres">
      <dgm:prSet presAssocID="{6DEF2260-9BC9-465D-B4A9-00D06114BDE3}" presName="node" presStyleLbl="node1" presStyleIdx="1" presStyleCnt="8">
        <dgm:presLayoutVars>
          <dgm:bulletEnabled val="1"/>
        </dgm:presLayoutVars>
      </dgm:prSet>
      <dgm:spPr/>
    </dgm:pt>
    <dgm:pt modelId="{20925E30-8477-4728-BC2B-E7ED9EE33C10}" type="pres">
      <dgm:prSet presAssocID="{E55BB0AC-CDEA-4048-B964-2CC9D7A3CFA1}" presName="sibTrans" presStyleCnt="0"/>
      <dgm:spPr/>
    </dgm:pt>
    <dgm:pt modelId="{A4603A00-4BAE-456D-AFA3-ED2682EAD4A6}" type="pres">
      <dgm:prSet presAssocID="{3E815417-B8C5-4BF7-9FFB-D279EC8F596F}" presName="node" presStyleLbl="node1" presStyleIdx="2" presStyleCnt="8">
        <dgm:presLayoutVars>
          <dgm:bulletEnabled val="1"/>
        </dgm:presLayoutVars>
      </dgm:prSet>
      <dgm:spPr/>
    </dgm:pt>
    <dgm:pt modelId="{13699000-5DD3-429A-8501-03B52E87A3D7}" type="pres">
      <dgm:prSet presAssocID="{D44DC804-ECC2-4FEF-B7DD-D51FACE97A39}" presName="sibTrans" presStyleCnt="0"/>
      <dgm:spPr/>
    </dgm:pt>
    <dgm:pt modelId="{D49BF1A7-F783-42AE-85DA-8A971CE6D7FC}" type="pres">
      <dgm:prSet presAssocID="{557D5D73-7459-448E-B7BC-3B5DF553A9D1}" presName="node" presStyleLbl="node1" presStyleIdx="3" presStyleCnt="8">
        <dgm:presLayoutVars>
          <dgm:bulletEnabled val="1"/>
        </dgm:presLayoutVars>
      </dgm:prSet>
      <dgm:spPr/>
    </dgm:pt>
    <dgm:pt modelId="{C7BCC665-CD8D-446C-AB33-5B08F3D2EBFB}" type="pres">
      <dgm:prSet presAssocID="{3974E649-5229-4677-AB84-1E1DB5703A32}" presName="sibTrans" presStyleCnt="0"/>
      <dgm:spPr/>
    </dgm:pt>
    <dgm:pt modelId="{77095325-5FD2-4818-BEE1-8CFDEEE20CCA}" type="pres">
      <dgm:prSet presAssocID="{3A8971B9-5016-44DD-B06C-449673CA2363}" presName="node" presStyleLbl="node1" presStyleIdx="4" presStyleCnt="8">
        <dgm:presLayoutVars>
          <dgm:bulletEnabled val="1"/>
        </dgm:presLayoutVars>
      </dgm:prSet>
      <dgm:spPr/>
    </dgm:pt>
    <dgm:pt modelId="{DD837BBB-D3FB-4425-9DB0-317C9C62FBD7}" type="pres">
      <dgm:prSet presAssocID="{8A1B521F-FCCB-4C1A-A161-6F8F9B3405A9}" presName="sibTrans" presStyleCnt="0"/>
      <dgm:spPr/>
    </dgm:pt>
    <dgm:pt modelId="{0EA29B82-E7C0-4BD7-89B7-DF06CE8C90E2}" type="pres">
      <dgm:prSet presAssocID="{563E4C63-1590-435F-BABC-0BAAB9A5D1DE}" presName="node" presStyleLbl="node1" presStyleIdx="5" presStyleCnt="8">
        <dgm:presLayoutVars>
          <dgm:bulletEnabled val="1"/>
        </dgm:presLayoutVars>
      </dgm:prSet>
      <dgm:spPr/>
    </dgm:pt>
    <dgm:pt modelId="{D2B65F54-5BCA-4FEA-938C-7E4E6B7053A1}" type="pres">
      <dgm:prSet presAssocID="{BB6A556C-5BC4-4AFE-B601-1D16B60DF762}" presName="sibTrans" presStyleCnt="0"/>
      <dgm:spPr/>
    </dgm:pt>
    <dgm:pt modelId="{112761F9-CA80-4FCE-98E5-E24B67655976}" type="pres">
      <dgm:prSet presAssocID="{C1B44269-2222-42E4-AEFB-38ABD624A834}" presName="node" presStyleLbl="node1" presStyleIdx="6" presStyleCnt="8">
        <dgm:presLayoutVars>
          <dgm:bulletEnabled val="1"/>
        </dgm:presLayoutVars>
      </dgm:prSet>
      <dgm:spPr/>
    </dgm:pt>
    <dgm:pt modelId="{49E079FD-8362-4431-B61B-BAC5D38F9F4B}" type="pres">
      <dgm:prSet presAssocID="{4EAAC408-30BF-4C38-8937-9B7F17F4563C}" presName="sibTrans" presStyleCnt="0"/>
      <dgm:spPr/>
    </dgm:pt>
    <dgm:pt modelId="{34CFBD1C-D5B3-4F1E-8B87-AA212EC58F6D}" type="pres">
      <dgm:prSet presAssocID="{9FDBFFDE-24B9-45A0-AEA8-073F90104D39}" presName="node" presStyleLbl="node1" presStyleIdx="7" presStyleCnt="8">
        <dgm:presLayoutVars>
          <dgm:bulletEnabled val="1"/>
        </dgm:presLayoutVars>
      </dgm:prSet>
      <dgm:spPr/>
    </dgm:pt>
  </dgm:ptLst>
  <dgm:cxnLst>
    <dgm:cxn modelId="{74B4510A-A7D1-4A83-95BB-A6DC5423E43D}" srcId="{7E7205A9-14FB-4D27-AFA6-0BE252BBE3B0}" destId="{6A59366F-0BD6-4030-954E-AEE49065C103}" srcOrd="0" destOrd="0" parTransId="{9008D36C-F67F-4ECF-AFBA-551B5EBEB285}" sibTransId="{F1911CA0-1C97-4E74-A06F-56ECDCD0B825}"/>
    <dgm:cxn modelId="{D8AFB00C-0ABB-4AD5-B043-0DDED9FCB742}" type="presOf" srcId="{DB2BDB6E-772B-4853-B07D-24CCB2F58C7F}" destId="{0EA29B82-E7C0-4BD7-89B7-DF06CE8C90E2}" srcOrd="0" destOrd="1" presId="urn:microsoft.com/office/officeart/2005/8/layout/default"/>
    <dgm:cxn modelId="{A12ADC12-84E6-4911-BB3C-F80680CC7607}" type="presOf" srcId="{6A59366F-0BD6-4030-954E-AEE49065C103}" destId="{93CD3B8D-B553-4DE7-AF3A-8A5655207139}" srcOrd="0" destOrd="1" presId="urn:microsoft.com/office/officeart/2005/8/layout/default"/>
    <dgm:cxn modelId="{F9775116-3442-4480-962B-EBD88A5E3A72}" srcId="{5586C806-D18D-443E-BF82-90ECD425B698}" destId="{3E815417-B8C5-4BF7-9FFB-D279EC8F596F}" srcOrd="2" destOrd="0" parTransId="{3752FC17-B6BA-4A8B-BDAC-4EF3D4755D5B}" sibTransId="{D44DC804-ECC2-4FEF-B7DD-D51FACE97A39}"/>
    <dgm:cxn modelId="{3686C52C-57B9-4A79-B623-86BD41ED4654}" type="presOf" srcId="{617C7AAF-C143-46F9-A2B0-7063976C2645}" destId="{34CFBD1C-D5B3-4F1E-8B87-AA212EC58F6D}" srcOrd="0" destOrd="1" presId="urn:microsoft.com/office/officeart/2005/8/layout/default"/>
    <dgm:cxn modelId="{ACDE2534-3B60-4F4C-A99F-040797DBC663}" srcId="{5586C806-D18D-443E-BF82-90ECD425B698}" destId="{C1B44269-2222-42E4-AEFB-38ABD624A834}" srcOrd="6" destOrd="0" parTransId="{6DD5C95D-57DC-4101-864F-192AC93ED5FA}" sibTransId="{4EAAC408-30BF-4C38-8937-9B7F17F4563C}"/>
    <dgm:cxn modelId="{22368040-5B7E-4264-A894-3AB7DEB708CE}" srcId="{5586C806-D18D-443E-BF82-90ECD425B698}" destId="{3A8971B9-5016-44DD-B06C-449673CA2363}" srcOrd="4" destOrd="0" parTransId="{6813BF01-BEC1-48F4-BA92-AD466408C701}" sibTransId="{8A1B521F-FCCB-4C1A-A161-6F8F9B3405A9}"/>
    <dgm:cxn modelId="{0FAC935C-3DC5-48C6-A8BB-5E14E016EF99}" srcId="{3E815417-B8C5-4BF7-9FFB-D279EC8F596F}" destId="{A78F9914-BCBB-4557-8453-A7847AE1BD64}" srcOrd="0" destOrd="0" parTransId="{339D422D-0B89-4803-964B-626BB3216BE6}" sibTransId="{ED13EEF8-266D-46CF-A3DD-4E965B109C99}"/>
    <dgm:cxn modelId="{F6B39C5D-86AE-4AA2-A5A9-2A4854EB415D}" srcId="{C1B44269-2222-42E4-AEFB-38ABD624A834}" destId="{02FF1994-9C0B-4D25-97C3-7D0E0778EFC9}" srcOrd="0" destOrd="0" parTransId="{2C8D733C-40A7-44A8-B367-C5897510B876}" sibTransId="{A2341FAD-A19E-4F78-B97E-AA657843CC18}"/>
    <dgm:cxn modelId="{030F8D46-651D-464D-B319-6B94951ACE39}" srcId="{563E4C63-1590-435F-BABC-0BAAB9A5D1DE}" destId="{DB2BDB6E-772B-4853-B07D-24CCB2F58C7F}" srcOrd="0" destOrd="0" parTransId="{EA90AD5A-C098-4873-AAD5-33D926FD7C5C}" sibTransId="{53541E8C-8BC4-46F6-90F2-035A64EC327D}"/>
    <dgm:cxn modelId="{74F1F667-2051-4940-83D2-6B29CACA7627}" type="presOf" srcId="{C1B44269-2222-42E4-AEFB-38ABD624A834}" destId="{112761F9-CA80-4FCE-98E5-E24B67655976}" srcOrd="0" destOrd="0" presId="urn:microsoft.com/office/officeart/2005/8/layout/default"/>
    <dgm:cxn modelId="{ED18D554-0350-4298-BBE8-8535444792A1}" srcId="{5586C806-D18D-443E-BF82-90ECD425B698}" destId="{7E7205A9-14FB-4D27-AFA6-0BE252BBE3B0}" srcOrd="0" destOrd="0" parTransId="{08A07916-EE60-4E4A-9366-70E534B26A38}" sibTransId="{8200C508-6060-4D32-AFE7-9A978FE50B2F}"/>
    <dgm:cxn modelId="{7D427E57-D8E0-4995-921C-451D771BDA27}" type="presOf" srcId="{02FF1994-9C0B-4D25-97C3-7D0E0778EFC9}" destId="{112761F9-CA80-4FCE-98E5-E24B67655976}" srcOrd="0" destOrd="1" presId="urn:microsoft.com/office/officeart/2005/8/layout/default"/>
    <dgm:cxn modelId="{BA351C78-3EBC-40D2-B287-2EEBBEE0D682}" srcId="{5586C806-D18D-443E-BF82-90ECD425B698}" destId="{6DEF2260-9BC9-465D-B4A9-00D06114BDE3}" srcOrd="1" destOrd="0" parTransId="{D0CAF408-AD8C-4B32-8764-BEFFC79A6CBA}" sibTransId="{E55BB0AC-CDEA-4048-B964-2CC9D7A3CFA1}"/>
    <dgm:cxn modelId="{7BA59282-F34E-4299-9545-2F24116F5A80}" type="presOf" srcId="{5586C806-D18D-443E-BF82-90ECD425B698}" destId="{3F3239B9-AB63-4024-BE63-0E73CC755133}" srcOrd="0" destOrd="0" presId="urn:microsoft.com/office/officeart/2005/8/layout/default"/>
    <dgm:cxn modelId="{AFC01B84-4FB6-4DE1-AE48-FF1630648A22}" type="presOf" srcId="{70E5522F-218E-4968-8AF9-2867406BF648}" destId="{D49BF1A7-F783-42AE-85DA-8A971CE6D7FC}" srcOrd="0" destOrd="1" presId="urn:microsoft.com/office/officeart/2005/8/layout/default"/>
    <dgm:cxn modelId="{59142F8D-48EA-4F01-BD2E-22CC6FD59451}" type="presOf" srcId="{9FDBFFDE-24B9-45A0-AEA8-073F90104D39}" destId="{34CFBD1C-D5B3-4F1E-8B87-AA212EC58F6D}" srcOrd="0" destOrd="0" presId="urn:microsoft.com/office/officeart/2005/8/layout/default"/>
    <dgm:cxn modelId="{0BF6DE93-D438-4460-9F00-E5706D01B2EA}" type="presOf" srcId="{563E4C63-1590-435F-BABC-0BAAB9A5D1DE}" destId="{0EA29B82-E7C0-4BD7-89B7-DF06CE8C90E2}" srcOrd="0" destOrd="0" presId="urn:microsoft.com/office/officeart/2005/8/layout/default"/>
    <dgm:cxn modelId="{DD495294-411B-4096-AB3E-76474D46C4CF}" type="presOf" srcId="{3E815417-B8C5-4BF7-9FFB-D279EC8F596F}" destId="{A4603A00-4BAE-456D-AFA3-ED2682EAD4A6}" srcOrd="0" destOrd="0" presId="urn:microsoft.com/office/officeart/2005/8/layout/default"/>
    <dgm:cxn modelId="{31B36595-DF2F-4DBA-B30B-3D272DE964A3}" srcId="{3A8971B9-5016-44DD-B06C-449673CA2363}" destId="{9DED8794-04F6-4D3B-BD0E-56433EA23AE2}" srcOrd="0" destOrd="0" parTransId="{D7E09AF0-01CB-4C82-A96B-EF76E02A6607}" sibTransId="{2B5FA19C-24B3-45B2-8B86-7899FB12EC42}"/>
    <dgm:cxn modelId="{913E199D-D611-4591-88F2-16A8C02B1397}" srcId="{5586C806-D18D-443E-BF82-90ECD425B698}" destId="{557D5D73-7459-448E-B7BC-3B5DF553A9D1}" srcOrd="3" destOrd="0" parTransId="{7757D8DA-D3D0-4055-8967-37858B3FA535}" sibTransId="{3974E649-5229-4677-AB84-1E1DB5703A32}"/>
    <dgm:cxn modelId="{372838B7-E8CE-4F49-A170-7B8137B3BF33}" srcId="{5586C806-D18D-443E-BF82-90ECD425B698}" destId="{563E4C63-1590-435F-BABC-0BAAB9A5D1DE}" srcOrd="5" destOrd="0" parTransId="{E475C581-CF0B-4842-BC84-6A7C5DB313AA}" sibTransId="{BB6A556C-5BC4-4AFE-B601-1D16B60DF762}"/>
    <dgm:cxn modelId="{F8C56EBA-E9F5-4E4F-A12D-003396B1608B}" srcId="{6DEF2260-9BC9-465D-B4A9-00D06114BDE3}" destId="{C7E713AA-6F4F-450C-B61A-49E46AB4F549}" srcOrd="0" destOrd="0" parTransId="{9AA3B9BF-A585-434D-A081-DB57ED4D38E2}" sibTransId="{BFEC9A08-CBCC-4F1E-B499-714A7B4A84B6}"/>
    <dgm:cxn modelId="{4643D5BC-09FA-45A9-A022-BCFC79ED0CDA}" type="presOf" srcId="{557D5D73-7459-448E-B7BC-3B5DF553A9D1}" destId="{D49BF1A7-F783-42AE-85DA-8A971CE6D7FC}" srcOrd="0" destOrd="0" presId="urn:microsoft.com/office/officeart/2005/8/layout/default"/>
    <dgm:cxn modelId="{14FA1AC3-9507-4530-B5BC-074858C01981}" type="presOf" srcId="{9DED8794-04F6-4D3B-BD0E-56433EA23AE2}" destId="{77095325-5FD2-4818-BEE1-8CFDEEE20CCA}" srcOrd="0" destOrd="1" presId="urn:microsoft.com/office/officeart/2005/8/layout/default"/>
    <dgm:cxn modelId="{23CF6EC9-CD0F-4CBD-B5E3-327C8C630260}" type="presOf" srcId="{6DEF2260-9BC9-465D-B4A9-00D06114BDE3}" destId="{4B6DDDF6-F2DF-48F8-B718-DB91F45D63ED}" srcOrd="0" destOrd="0" presId="urn:microsoft.com/office/officeart/2005/8/layout/default"/>
    <dgm:cxn modelId="{271407CC-6B6F-43C8-BDF5-C85AB1D7224D}" type="presOf" srcId="{3A8971B9-5016-44DD-B06C-449673CA2363}" destId="{77095325-5FD2-4818-BEE1-8CFDEEE20CCA}" srcOrd="0" destOrd="0" presId="urn:microsoft.com/office/officeart/2005/8/layout/default"/>
    <dgm:cxn modelId="{8DD451CF-9817-4D7D-B27B-D23E4228DD35}" srcId="{9FDBFFDE-24B9-45A0-AEA8-073F90104D39}" destId="{617C7AAF-C143-46F9-A2B0-7063976C2645}" srcOrd="0" destOrd="0" parTransId="{14C9C6BC-1406-4E8D-9DE0-7C36A44AEB49}" sibTransId="{A8CB7440-9170-41D0-8F37-B6C85549030C}"/>
    <dgm:cxn modelId="{81DA70D4-31AE-4380-A8EF-710E9BC19D8F}" srcId="{5586C806-D18D-443E-BF82-90ECD425B698}" destId="{9FDBFFDE-24B9-45A0-AEA8-073F90104D39}" srcOrd="7" destOrd="0" parTransId="{E7D7A741-2ADD-4AAF-B33A-157D56A643F1}" sibTransId="{A9A89575-B8B5-4E17-8A0B-84B849F17C85}"/>
    <dgm:cxn modelId="{5FF88BD9-26B7-4A85-9BE8-1E644BC2D4DD}" type="presOf" srcId="{C7E713AA-6F4F-450C-B61A-49E46AB4F549}" destId="{4B6DDDF6-F2DF-48F8-B718-DB91F45D63ED}" srcOrd="0" destOrd="1" presId="urn:microsoft.com/office/officeart/2005/8/layout/default"/>
    <dgm:cxn modelId="{E112FDD9-EAF8-46B9-ACAD-B53291F764F4}" srcId="{557D5D73-7459-448E-B7BC-3B5DF553A9D1}" destId="{70E5522F-218E-4968-8AF9-2867406BF648}" srcOrd="0" destOrd="0" parTransId="{FA4D2782-86E6-4B62-BD8F-0546C5DBB121}" sibTransId="{E22ABDA9-B1B9-4EDF-8A0B-08225CEA9104}"/>
    <dgm:cxn modelId="{678B83E3-8ED9-4310-B352-38980F072E6F}" type="presOf" srcId="{A78F9914-BCBB-4557-8453-A7847AE1BD64}" destId="{A4603A00-4BAE-456D-AFA3-ED2682EAD4A6}" srcOrd="0" destOrd="1" presId="urn:microsoft.com/office/officeart/2005/8/layout/default"/>
    <dgm:cxn modelId="{D7322AF0-2807-4C14-A631-A14F212F448F}" type="presOf" srcId="{7E7205A9-14FB-4D27-AFA6-0BE252BBE3B0}" destId="{93CD3B8D-B553-4DE7-AF3A-8A5655207139}" srcOrd="0" destOrd="0" presId="urn:microsoft.com/office/officeart/2005/8/layout/default"/>
    <dgm:cxn modelId="{A8613EBC-76B5-409D-AF0B-6EF42CDB834E}" type="presParOf" srcId="{3F3239B9-AB63-4024-BE63-0E73CC755133}" destId="{93CD3B8D-B553-4DE7-AF3A-8A5655207139}" srcOrd="0" destOrd="0" presId="urn:microsoft.com/office/officeart/2005/8/layout/default"/>
    <dgm:cxn modelId="{1826DDB5-95EF-4B34-9DE9-113C9C63A71C}" type="presParOf" srcId="{3F3239B9-AB63-4024-BE63-0E73CC755133}" destId="{210DAED0-AE99-48E7-8B01-9B88C9542481}" srcOrd="1" destOrd="0" presId="urn:microsoft.com/office/officeart/2005/8/layout/default"/>
    <dgm:cxn modelId="{9FCA58C0-5D5F-4977-8966-D155E079052B}" type="presParOf" srcId="{3F3239B9-AB63-4024-BE63-0E73CC755133}" destId="{4B6DDDF6-F2DF-48F8-B718-DB91F45D63ED}" srcOrd="2" destOrd="0" presId="urn:microsoft.com/office/officeart/2005/8/layout/default"/>
    <dgm:cxn modelId="{9F94BF94-58FD-45C0-8307-FF378D9332FC}" type="presParOf" srcId="{3F3239B9-AB63-4024-BE63-0E73CC755133}" destId="{20925E30-8477-4728-BC2B-E7ED9EE33C10}" srcOrd="3" destOrd="0" presId="urn:microsoft.com/office/officeart/2005/8/layout/default"/>
    <dgm:cxn modelId="{07484CEF-F623-4284-ADB3-874390F405B5}" type="presParOf" srcId="{3F3239B9-AB63-4024-BE63-0E73CC755133}" destId="{A4603A00-4BAE-456D-AFA3-ED2682EAD4A6}" srcOrd="4" destOrd="0" presId="urn:microsoft.com/office/officeart/2005/8/layout/default"/>
    <dgm:cxn modelId="{8489228F-6A63-4643-8D73-58C594B4704F}" type="presParOf" srcId="{3F3239B9-AB63-4024-BE63-0E73CC755133}" destId="{13699000-5DD3-429A-8501-03B52E87A3D7}" srcOrd="5" destOrd="0" presId="urn:microsoft.com/office/officeart/2005/8/layout/default"/>
    <dgm:cxn modelId="{2AC25613-ECC8-4A97-860B-2E4F340EC57D}" type="presParOf" srcId="{3F3239B9-AB63-4024-BE63-0E73CC755133}" destId="{D49BF1A7-F783-42AE-85DA-8A971CE6D7FC}" srcOrd="6" destOrd="0" presId="urn:microsoft.com/office/officeart/2005/8/layout/default"/>
    <dgm:cxn modelId="{34AA1F13-7678-418F-AEB0-1AD6216E14C4}" type="presParOf" srcId="{3F3239B9-AB63-4024-BE63-0E73CC755133}" destId="{C7BCC665-CD8D-446C-AB33-5B08F3D2EBFB}" srcOrd="7" destOrd="0" presId="urn:microsoft.com/office/officeart/2005/8/layout/default"/>
    <dgm:cxn modelId="{86336009-6C46-43D1-8784-729CE6D5697D}" type="presParOf" srcId="{3F3239B9-AB63-4024-BE63-0E73CC755133}" destId="{77095325-5FD2-4818-BEE1-8CFDEEE20CCA}" srcOrd="8" destOrd="0" presId="urn:microsoft.com/office/officeart/2005/8/layout/default"/>
    <dgm:cxn modelId="{C025FB7D-2F8E-4B91-9825-71B1C168FF5D}" type="presParOf" srcId="{3F3239B9-AB63-4024-BE63-0E73CC755133}" destId="{DD837BBB-D3FB-4425-9DB0-317C9C62FBD7}" srcOrd="9" destOrd="0" presId="urn:microsoft.com/office/officeart/2005/8/layout/default"/>
    <dgm:cxn modelId="{F7854723-A80A-4C70-9E99-2A6C9904DD80}" type="presParOf" srcId="{3F3239B9-AB63-4024-BE63-0E73CC755133}" destId="{0EA29B82-E7C0-4BD7-89B7-DF06CE8C90E2}" srcOrd="10" destOrd="0" presId="urn:microsoft.com/office/officeart/2005/8/layout/default"/>
    <dgm:cxn modelId="{6C4511EE-1139-435A-B5AA-F081ABA7EA9F}" type="presParOf" srcId="{3F3239B9-AB63-4024-BE63-0E73CC755133}" destId="{D2B65F54-5BCA-4FEA-938C-7E4E6B7053A1}" srcOrd="11" destOrd="0" presId="urn:microsoft.com/office/officeart/2005/8/layout/default"/>
    <dgm:cxn modelId="{F9CB70B5-A9BD-473E-A0E6-8C90773BF046}" type="presParOf" srcId="{3F3239B9-AB63-4024-BE63-0E73CC755133}" destId="{112761F9-CA80-4FCE-98E5-E24B67655976}" srcOrd="12" destOrd="0" presId="urn:microsoft.com/office/officeart/2005/8/layout/default"/>
    <dgm:cxn modelId="{9DC2E25B-7839-4725-98EC-FC6F70F43978}" type="presParOf" srcId="{3F3239B9-AB63-4024-BE63-0E73CC755133}" destId="{49E079FD-8362-4431-B61B-BAC5D38F9F4B}" srcOrd="13" destOrd="0" presId="urn:microsoft.com/office/officeart/2005/8/layout/default"/>
    <dgm:cxn modelId="{4730675D-8434-4F2B-AB82-AF2B590D31F5}" type="presParOf" srcId="{3F3239B9-AB63-4024-BE63-0E73CC755133}" destId="{34CFBD1C-D5B3-4F1E-8B87-AA212EC58F6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B9A570-CB2B-4849-8613-CE576F1640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964321-CF78-47DE-A3BF-0BC408B74212}">
      <dgm:prSet/>
      <dgm:spPr/>
      <dgm:t>
        <a:bodyPr/>
        <a:lstStyle/>
        <a:p>
          <a:r>
            <a:rPr lang="es-MX" baseline="0"/>
            <a:t>app </a:t>
          </a:r>
          <a:endParaRPr lang="en-US"/>
        </a:p>
      </dgm:t>
    </dgm:pt>
    <dgm:pt modelId="{1AE96B7A-3321-40BF-AB04-E81659AD41D5}" type="parTrans" cxnId="{F961D5B3-2950-44EA-97BF-BF1620BCADA7}">
      <dgm:prSet/>
      <dgm:spPr/>
      <dgm:t>
        <a:bodyPr/>
        <a:lstStyle/>
        <a:p>
          <a:endParaRPr lang="en-US"/>
        </a:p>
      </dgm:t>
    </dgm:pt>
    <dgm:pt modelId="{75A0585C-90DE-49C2-8E3D-E09570728892}" type="sibTrans" cxnId="{F961D5B3-2950-44EA-97BF-BF1620BCADA7}">
      <dgm:prSet/>
      <dgm:spPr/>
      <dgm:t>
        <a:bodyPr/>
        <a:lstStyle/>
        <a:p>
          <a:endParaRPr lang="en-US"/>
        </a:p>
      </dgm:t>
    </dgm:pt>
    <dgm:pt modelId="{455D6F1A-11FF-4862-BD92-CC68E86AB0F7}">
      <dgm:prSet/>
      <dgm:spPr/>
      <dgm:t>
        <a:bodyPr/>
        <a:lstStyle/>
        <a:p>
          <a:r>
            <a:rPr lang="es-MX"/>
            <a:t>Permite trabajar con los componentes y módulos.</a:t>
          </a:r>
          <a:endParaRPr lang="en-US"/>
        </a:p>
      </dgm:t>
    </dgm:pt>
    <dgm:pt modelId="{8F80ECF2-67D2-409B-AE8A-5F62C9D57A58}" type="parTrans" cxnId="{C18B2885-1E0B-4309-A29D-945A366A7718}">
      <dgm:prSet/>
      <dgm:spPr/>
      <dgm:t>
        <a:bodyPr/>
        <a:lstStyle/>
        <a:p>
          <a:endParaRPr lang="en-US"/>
        </a:p>
      </dgm:t>
    </dgm:pt>
    <dgm:pt modelId="{71553A92-364C-4871-B73F-96AFC9C75E45}" type="sibTrans" cxnId="{C18B2885-1E0B-4309-A29D-945A366A7718}">
      <dgm:prSet/>
      <dgm:spPr/>
      <dgm:t>
        <a:bodyPr/>
        <a:lstStyle/>
        <a:p>
          <a:endParaRPr lang="en-US"/>
        </a:p>
      </dgm:t>
    </dgm:pt>
    <dgm:pt modelId="{02BAF559-A70D-450E-A61A-EB5AB634189B}">
      <dgm:prSet/>
      <dgm:spPr/>
      <dgm:t>
        <a:bodyPr/>
        <a:lstStyle/>
        <a:p>
          <a:r>
            <a:rPr lang="es-MX" baseline="0"/>
            <a:t>assets</a:t>
          </a:r>
          <a:endParaRPr lang="en-US"/>
        </a:p>
      </dgm:t>
    </dgm:pt>
    <dgm:pt modelId="{D3B01DF8-A118-4C03-B5DB-8703B0500948}" type="parTrans" cxnId="{ACEC3BA6-E7A8-47C7-A87A-29ACB2D9F3BF}">
      <dgm:prSet/>
      <dgm:spPr/>
      <dgm:t>
        <a:bodyPr/>
        <a:lstStyle/>
        <a:p>
          <a:endParaRPr lang="en-US"/>
        </a:p>
      </dgm:t>
    </dgm:pt>
    <dgm:pt modelId="{C8C00FA2-6862-4762-8E16-A981121F7310}" type="sibTrans" cxnId="{ACEC3BA6-E7A8-47C7-A87A-29ACB2D9F3BF}">
      <dgm:prSet/>
      <dgm:spPr/>
      <dgm:t>
        <a:bodyPr/>
        <a:lstStyle/>
        <a:p>
          <a:endParaRPr lang="en-US"/>
        </a:p>
      </dgm:t>
    </dgm:pt>
    <dgm:pt modelId="{8AD86DED-0ED5-40D8-941F-F2C399740CFF}">
      <dgm:prSet/>
      <dgm:spPr/>
      <dgm:t>
        <a:bodyPr/>
        <a:lstStyle/>
        <a:p>
          <a:r>
            <a:rPr lang="es-MX"/>
            <a:t>Archivos estáticos como fuentes, iconos, imágenes </a:t>
          </a:r>
          <a:endParaRPr lang="en-US"/>
        </a:p>
      </dgm:t>
    </dgm:pt>
    <dgm:pt modelId="{F34FFEE1-AB97-4282-AD30-05459C80C4CF}" type="parTrans" cxnId="{CF89D291-7A62-4286-8E58-D0894D98BA61}">
      <dgm:prSet/>
      <dgm:spPr/>
      <dgm:t>
        <a:bodyPr/>
        <a:lstStyle/>
        <a:p>
          <a:endParaRPr lang="en-US"/>
        </a:p>
      </dgm:t>
    </dgm:pt>
    <dgm:pt modelId="{4DF2A136-C53E-481A-8846-BD67D8E71622}" type="sibTrans" cxnId="{CF89D291-7A62-4286-8E58-D0894D98BA61}">
      <dgm:prSet/>
      <dgm:spPr/>
      <dgm:t>
        <a:bodyPr/>
        <a:lstStyle/>
        <a:p>
          <a:endParaRPr lang="en-US"/>
        </a:p>
      </dgm:t>
    </dgm:pt>
    <dgm:pt modelId="{21E16D43-868A-4E1A-94D1-DBB71C870ADF}">
      <dgm:prSet/>
      <dgm:spPr/>
      <dgm:t>
        <a:bodyPr/>
        <a:lstStyle/>
        <a:p>
          <a:r>
            <a:rPr lang="es-MX" baseline="0"/>
            <a:t>enviroments</a:t>
          </a:r>
          <a:endParaRPr lang="en-US"/>
        </a:p>
      </dgm:t>
    </dgm:pt>
    <dgm:pt modelId="{B67345BC-29ED-4EC2-B7E5-B196AF2B04C3}" type="parTrans" cxnId="{0EB74CAF-2B64-4EA6-8642-8A09090732E2}">
      <dgm:prSet/>
      <dgm:spPr/>
      <dgm:t>
        <a:bodyPr/>
        <a:lstStyle/>
        <a:p>
          <a:endParaRPr lang="en-US"/>
        </a:p>
      </dgm:t>
    </dgm:pt>
    <dgm:pt modelId="{A1E535D1-6064-44D1-B5F9-BC88677F57F6}" type="sibTrans" cxnId="{0EB74CAF-2B64-4EA6-8642-8A09090732E2}">
      <dgm:prSet/>
      <dgm:spPr/>
      <dgm:t>
        <a:bodyPr/>
        <a:lstStyle/>
        <a:p>
          <a:endParaRPr lang="en-US"/>
        </a:p>
      </dgm:t>
    </dgm:pt>
    <dgm:pt modelId="{0145164E-4E6B-4493-8CA9-076EF1947979}">
      <dgm:prSet/>
      <dgm:spPr/>
      <dgm:t>
        <a:bodyPr/>
        <a:lstStyle/>
        <a:p>
          <a:r>
            <a:rPr lang="es-MX"/>
            <a:t>La  manera en que va a trabajar Angular (configuraciones)</a:t>
          </a:r>
          <a:endParaRPr lang="en-US"/>
        </a:p>
      </dgm:t>
    </dgm:pt>
    <dgm:pt modelId="{7EAC6E6C-52A8-44B4-8FB9-47FDBC9BE6CA}" type="parTrans" cxnId="{9AD08B49-583C-4489-9B39-099DE18EB7DB}">
      <dgm:prSet/>
      <dgm:spPr/>
      <dgm:t>
        <a:bodyPr/>
        <a:lstStyle/>
        <a:p>
          <a:endParaRPr lang="en-US"/>
        </a:p>
      </dgm:t>
    </dgm:pt>
    <dgm:pt modelId="{72463AF6-2EAA-49E0-96D7-63D77E5F91BD}" type="sibTrans" cxnId="{9AD08B49-583C-4489-9B39-099DE18EB7DB}">
      <dgm:prSet/>
      <dgm:spPr/>
      <dgm:t>
        <a:bodyPr/>
        <a:lstStyle/>
        <a:p>
          <a:endParaRPr lang="en-US"/>
        </a:p>
      </dgm:t>
    </dgm:pt>
    <dgm:pt modelId="{FD216EC5-1E9D-4D2B-BB25-FC1DD18BFCED}">
      <dgm:prSet/>
      <dgm:spPr/>
      <dgm:t>
        <a:bodyPr/>
        <a:lstStyle/>
        <a:p>
          <a:r>
            <a:rPr lang="es-MX" baseline="0"/>
            <a:t>index.html</a:t>
          </a:r>
          <a:endParaRPr lang="en-US"/>
        </a:p>
      </dgm:t>
    </dgm:pt>
    <dgm:pt modelId="{25055C76-7919-4A0D-8E0D-1129F084CD41}" type="parTrans" cxnId="{BCA39CC8-A7C3-49A6-90EE-6224B70E8988}">
      <dgm:prSet/>
      <dgm:spPr/>
      <dgm:t>
        <a:bodyPr/>
        <a:lstStyle/>
        <a:p>
          <a:endParaRPr lang="en-US"/>
        </a:p>
      </dgm:t>
    </dgm:pt>
    <dgm:pt modelId="{74FD9F4B-17EA-413E-B358-29E14CD5F1DA}" type="sibTrans" cxnId="{BCA39CC8-A7C3-49A6-90EE-6224B70E8988}">
      <dgm:prSet/>
      <dgm:spPr/>
      <dgm:t>
        <a:bodyPr/>
        <a:lstStyle/>
        <a:p>
          <a:endParaRPr lang="en-US"/>
        </a:p>
      </dgm:t>
    </dgm:pt>
    <dgm:pt modelId="{76A5444D-608D-447B-B851-7549BF5AF2C4}">
      <dgm:prSet/>
      <dgm:spPr/>
      <dgm:t>
        <a:bodyPr/>
        <a:lstStyle/>
        <a:p>
          <a:r>
            <a:rPr lang="es-MX"/>
            <a:t>Html principal de la aplicación</a:t>
          </a:r>
          <a:endParaRPr lang="en-US"/>
        </a:p>
      </dgm:t>
    </dgm:pt>
    <dgm:pt modelId="{A862942C-8CE4-4377-B49B-6B09F7D5DDE8}" type="parTrans" cxnId="{65C46B38-F906-4F56-A52E-6F292E45D20A}">
      <dgm:prSet/>
      <dgm:spPr/>
      <dgm:t>
        <a:bodyPr/>
        <a:lstStyle/>
        <a:p>
          <a:endParaRPr lang="en-US"/>
        </a:p>
      </dgm:t>
    </dgm:pt>
    <dgm:pt modelId="{8152E338-8493-4EA7-A48B-0AFDC0825EE7}" type="sibTrans" cxnId="{65C46B38-F906-4F56-A52E-6F292E45D20A}">
      <dgm:prSet/>
      <dgm:spPr/>
      <dgm:t>
        <a:bodyPr/>
        <a:lstStyle/>
        <a:p>
          <a:endParaRPr lang="en-US"/>
        </a:p>
      </dgm:t>
    </dgm:pt>
    <dgm:pt modelId="{076BBBB9-C648-467C-9EA2-BC86B94A5BCE}">
      <dgm:prSet/>
      <dgm:spPr/>
      <dgm:t>
        <a:bodyPr/>
        <a:lstStyle/>
        <a:p>
          <a:r>
            <a:rPr lang="es-MX" baseline="0"/>
            <a:t>main.ts</a:t>
          </a:r>
          <a:endParaRPr lang="en-US"/>
        </a:p>
      </dgm:t>
    </dgm:pt>
    <dgm:pt modelId="{5917426F-4E9D-43D0-914F-87AA1F78E7CA}" type="parTrans" cxnId="{BD466A0C-AF38-407C-9209-E5451566706B}">
      <dgm:prSet/>
      <dgm:spPr/>
      <dgm:t>
        <a:bodyPr/>
        <a:lstStyle/>
        <a:p>
          <a:endParaRPr lang="en-US"/>
        </a:p>
      </dgm:t>
    </dgm:pt>
    <dgm:pt modelId="{4539C6A0-C7F6-43A6-BF67-A167EA3D7B17}" type="sibTrans" cxnId="{BD466A0C-AF38-407C-9209-E5451566706B}">
      <dgm:prSet/>
      <dgm:spPr/>
      <dgm:t>
        <a:bodyPr/>
        <a:lstStyle/>
        <a:p>
          <a:endParaRPr lang="en-US"/>
        </a:p>
      </dgm:t>
    </dgm:pt>
    <dgm:pt modelId="{5CCC8BCF-BBAF-4ECA-A6D1-8B08295E01C9}">
      <dgm:prSet/>
      <dgm:spPr/>
      <dgm:t>
        <a:bodyPr/>
        <a:lstStyle/>
        <a:p>
          <a:r>
            <a:rPr lang="es-MX"/>
            <a:t>Lee el módulo principal</a:t>
          </a:r>
          <a:endParaRPr lang="en-US"/>
        </a:p>
      </dgm:t>
    </dgm:pt>
    <dgm:pt modelId="{CE1DD74C-C88A-4EFA-90E9-01A0773A22DC}" type="parTrans" cxnId="{0D4342D8-A9F4-450B-B39E-D226128058CA}">
      <dgm:prSet/>
      <dgm:spPr/>
      <dgm:t>
        <a:bodyPr/>
        <a:lstStyle/>
        <a:p>
          <a:endParaRPr lang="en-US"/>
        </a:p>
      </dgm:t>
    </dgm:pt>
    <dgm:pt modelId="{DEF5E78C-2C76-4C66-ADEE-7A1B7514E8A7}" type="sibTrans" cxnId="{0D4342D8-A9F4-450B-B39E-D226128058CA}">
      <dgm:prSet/>
      <dgm:spPr/>
      <dgm:t>
        <a:bodyPr/>
        <a:lstStyle/>
        <a:p>
          <a:endParaRPr lang="en-US"/>
        </a:p>
      </dgm:t>
    </dgm:pt>
    <dgm:pt modelId="{5EB92D54-4540-4EB7-BCE9-33FE9D871885}">
      <dgm:prSet/>
      <dgm:spPr/>
      <dgm:t>
        <a:bodyPr/>
        <a:lstStyle/>
        <a:p>
          <a:r>
            <a:rPr lang="es-MX" baseline="0"/>
            <a:t>styles.css</a:t>
          </a:r>
          <a:endParaRPr lang="en-US"/>
        </a:p>
      </dgm:t>
    </dgm:pt>
    <dgm:pt modelId="{89541094-7D07-4B73-96C3-54B82229E3AB}" type="parTrans" cxnId="{68D7F273-729F-4F68-BC7A-419E9AD2618D}">
      <dgm:prSet/>
      <dgm:spPr/>
      <dgm:t>
        <a:bodyPr/>
        <a:lstStyle/>
        <a:p>
          <a:endParaRPr lang="en-US"/>
        </a:p>
      </dgm:t>
    </dgm:pt>
    <dgm:pt modelId="{EC02BA30-0867-4DFB-A7A0-2A91EC0EC37E}" type="sibTrans" cxnId="{68D7F273-729F-4F68-BC7A-419E9AD2618D}">
      <dgm:prSet/>
      <dgm:spPr/>
      <dgm:t>
        <a:bodyPr/>
        <a:lstStyle/>
        <a:p>
          <a:endParaRPr lang="en-US"/>
        </a:p>
      </dgm:t>
    </dgm:pt>
    <dgm:pt modelId="{1B1DD690-67DA-4EA3-AEDF-7FCA69BE9DBF}">
      <dgm:prSet/>
      <dgm:spPr/>
      <dgm:t>
        <a:bodyPr/>
        <a:lstStyle/>
        <a:p>
          <a:r>
            <a:rPr lang="es-MX"/>
            <a:t>Estilo general de la aplicación</a:t>
          </a:r>
          <a:endParaRPr lang="en-US"/>
        </a:p>
      </dgm:t>
    </dgm:pt>
    <dgm:pt modelId="{E14DD646-990B-44CE-AF71-2D4D6A6D7C55}" type="parTrans" cxnId="{E4F48F09-743E-4B4A-A695-DE837F15F648}">
      <dgm:prSet/>
      <dgm:spPr/>
      <dgm:t>
        <a:bodyPr/>
        <a:lstStyle/>
        <a:p>
          <a:endParaRPr lang="en-US"/>
        </a:p>
      </dgm:t>
    </dgm:pt>
    <dgm:pt modelId="{7D2AFCB6-64CF-4F67-9F71-781C37C9E37A}" type="sibTrans" cxnId="{E4F48F09-743E-4B4A-A695-DE837F15F648}">
      <dgm:prSet/>
      <dgm:spPr/>
      <dgm:t>
        <a:bodyPr/>
        <a:lstStyle/>
        <a:p>
          <a:endParaRPr lang="en-US"/>
        </a:p>
      </dgm:t>
    </dgm:pt>
    <dgm:pt modelId="{4206E6AA-58C6-4541-93A7-FB16651CD508}" type="pres">
      <dgm:prSet presAssocID="{5EB9A570-CB2B-4849-8613-CE576F1640AA}" presName="linear" presStyleCnt="0">
        <dgm:presLayoutVars>
          <dgm:animLvl val="lvl"/>
          <dgm:resizeHandles val="exact"/>
        </dgm:presLayoutVars>
      </dgm:prSet>
      <dgm:spPr/>
    </dgm:pt>
    <dgm:pt modelId="{347EC3B5-3928-4E87-ABAE-781894A948B3}" type="pres">
      <dgm:prSet presAssocID="{DD964321-CF78-47DE-A3BF-0BC408B7421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C93700B-A2CD-4FAB-9EE4-8B4359FB5782}" type="pres">
      <dgm:prSet presAssocID="{DD964321-CF78-47DE-A3BF-0BC408B74212}" presName="childText" presStyleLbl="revTx" presStyleIdx="0" presStyleCnt="6">
        <dgm:presLayoutVars>
          <dgm:bulletEnabled val="1"/>
        </dgm:presLayoutVars>
      </dgm:prSet>
      <dgm:spPr/>
    </dgm:pt>
    <dgm:pt modelId="{1F632684-3BF3-41F3-9BD4-51B715E8F888}" type="pres">
      <dgm:prSet presAssocID="{02BAF559-A70D-450E-A61A-EB5AB634189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FBB0677-0898-4946-8F0A-A87DC8FDD635}" type="pres">
      <dgm:prSet presAssocID="{02BAF559-A70D-450E-A61A-EB5AB634189B}" presName="childText" presStyleLbl="revTx" presStyleIdx="1" presStyleCnt="6">
        <dgm:presLayoutVars>
          <dgm:bulletEnabled val="1"/>
        </dgm:presLayoutVars>
      </dgm:prSet>
      <dgm:spPr/>
    </dgm:pt>
    <dgm:pt modelId="{73E9CEF3-350B-40CE-B1F4-6D742E4AD8BC}" type="pres">
      <dgm:prSet presAssocID="{21E16D43-868A-4E1A-94D1-DBB71C870AD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C2263D8-2D13-4CDB-963E-92ECE755DAB3}" type="pres">
      <dgm:prSet presAssocID="{21E16D43-868A-4E1A-94D1-DBB71C870ADF}" presName="childText" presStyleLbl="revTx" presStyleIdx="2" presStyleCnt="6">
        <dgm:presLayoutVars>
          <dgm:bulletEnabled val="1"/>
        </dgm:presLayoutVars>
      </dgm:prSet>
      <dgm:spPr/>
    </dgm:pt>
    <dgm:pt modelId="{39DC9246-52FB-4AD1-8CDD-982D08DE0C25}" type="pres">
      <dgm:prSet presAssocID="{FD216EC5-1E9D-4D2B-BB25-FC1DD18BFCE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8A51465-C2F7-4954-B44A-46119F732277}" type="pres">
      <dgm:prSet presAssocID="{FD216EC5-1E9D-4D2B-BB25-FC1DD18BFCED}" presName="childText" presStyleLbl="revTx" presStyleIdx="3" presStyleCnt="6">
        <dgm:presLayoutVars>
          <dgm:bulletEnabled val="1"/>
        </dgm:presLayoutVars>
      </dgm:prSet>
      <dgm:spPr/>
    </dgm:pt>
    <dgm:pt modelId="{2A5EAAF0-B1B6-4EC2-89B5-224052BDD89E}" type="pres">
      <dgm:prSet presAssocID="{076BBBB9-C648-467C-9EA2-BC86B94A5BC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D9C28DE-9F41-4EFB-9B3D-64A67D19F41E}" type="pres">
      <dgm:prSet presAssocID="{076BBBB9-C648-467C-9EA2-BC86B94A5BCE}" presName="childText" presStyleLbl="revTx" presStyleIdx="4" presStyleCnt="6">
        <dgm:presLayoutVars>
          <dgm:bulletEnabled val="1"/>
        </dgm:presLayoutVars>
      </dgm:prSet>
      <dgm:spPr/>
    </dgm:pt>
    <dgm:pt modelId="{588CB78E-C916-499C-A4B1-384D99B9006E}" type="pres">
      <dgm:prSet presAssocID="{5EB92D54-4540-4EB7-BCE9-33FE9D87188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E6EBF6D-9A44-49B6-AEFC-2D337DB64952}" type="pres">
      <dgm:prSet presAssocID="{5EB92D54-4540-4EB7-BCE9-33FE9D871885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B1F21B05-726E-4CB1-9DDA-D94F8E580E41}" type="presOf" srcId="{5EB9A570-CB2B-4849-8613-CE576F1640AA}" destId="{4206E6AA-58C6-4541-93A7-FB16651CD508}" srcOrd="0" destOrd="0" presId="urn:microsoft.com/office/officeart/2005/8/layout/vList2"/>
    <dgm:cxn modelId="{E4F48F09-743E-4B4A-A695-DE837F15F648}" srcId="{5EB92D54-4540-4EB7-BCE9-33FE9D871885}" destId="{1B1DD690-67DA-4EA3-AEDF-7FCA69BE9DBF}" srcOrd="0" destOrd="0" parTransId="{E14DD646-990B-44CE-AF71-2D4D6A6D7C55}" sibTransId="{7D2AFCB6-64CF-4F67-9F71-781C37C9E37A}"/>
    <dgm:cxn modelId="{BD466A0C-AF38-407C-9209-E5451566706B}" srcId="{5EB9A570-CB2B-4849-8613-CE576F1640AA}" destId="{076BBBB9-C648-467C-9EA2-BC86B94A5BCE}" srcOrd="4" destOrd="0" parTransId="{5917426F-4E9D-43D0-914F-87AA1F78E7CA}" sibTransId="{4539C6A0-C7F6-43A6-BF67-A167EA3D7B17}"/>
    <dgm:cxn modelId="{03A92324-9CE6-4635-8C53-F598A1858066}" type="presOf" srcId="{5EB92D54-4540-4EB7-BCE9-33FE9D871885}" destId="{588CB78E-C916-499C-A4B1-384D99B9006E}" srcOrd="0" destOrd="0" presId="urn:microsoft.com/office/officeart/2005/8/layout/vList2"/>
    <dgm:cxn modelId="{A193282C-5025-44DD-8FF2-DCDBFFBC0D42}" type="presOf" srcId="{1B1DD690-67DA-4EA3-AEDF-7FCA69BE9DBF}" destId="{BE6EBF6D-9A44-49B6-AEFC-2D337DB64952}" srcOrd="0" destOrd="0" presId="urn:microsoft.com/office/officeart/2005/8/layout/vList2"/>
    <dgm:cxn modelId="{0F5F7F32-FEA8-4595-91E5-06086CDFA6D2}" type="presOf" srcId="{8AD86DED-0ED5-40D8-941F-F2C399740CFF}" destId="{2FBB0677-0898-4946-8F0A-A87DC8FDD635}" srcOrd="0" destOrd="0" presId="urn:microsoft.com/office/officeart/2005/8/layout/vList2"/>
    <dgm:cxn modelId="{65C46B38-F906-4F56-A52E-6F292E45D20A}" srcId="{FD216EC5-1E9D-4D2B-BB25-FC1DD18BFCED}" destId="{76A5444D-608D-447B-B851-7549BF5AF2C4}" srcOrd="0" destOrd="0" parTransId="{A862942C-8CE4-4377-B49B-6B09F7D5DDE8}" sibTransId="{8152E338-8493-4EA7-A48B-0AFDC0825EE7}"/>
    <dgm:cxn modelId="{4A70C161-23E8-4404-BF93-C40E3FD98E73}" type="presOf" srcId="{DD964321-CF78-47DE-A3BF-0BC408B74212}" destId="{347EC3B5-3928-4E87-ABAE-781894A948B3}" srcOrd="0" destOrd="0" presId="urn:microsoft.com/office/officeart/2005/8/layout/vList2"/>
    <dgm:cxn modelId="{A81E4544-6ABC-4EF3-B9EC-33A95432B42C}" type="presOf" srcId="{076BBBB9-C648-467C-9EA2-BC86B94A5BCE}" destId="{2A5EAAF0-B1B6-4EC2-89B5-224052BDD89E}" srcOrd="0" destOrd="0" presId="urn:microsoft.com/office/officeart/2005/8/layout/vList2"/>
    <dgm:cxn modelId="{9AD08B49-583C-4489-9B39-099DE18EB7DB}" srcId="{21E16D43-868A-4E1A-94D1-DBB71C870ADF}" destId="{0145164E-4E6B-4493-8CA9-076EF1947979}" srcOrd="0" destOrd="0" parTransId="{7EAC6E6C-52A8-44B4-8FB9-47FDBC9BE6CA}" sibTransId="{72463AF6-2EAA-49E0-96D7-63D77E5F91BD}"/>
    <dgm:cxn modelId="{68D7F273-729F-4F68-BC7A-419E9AD2618D}" srcId="{5EB9A570-CB2B-4849-8613-CE576F1640AA}" destId="{5EB92D54-4540-4EB7-BCE9-33FE9D871885}" srcOrd="5" destOrd="0" parTransId="{89541094-7D07-4B73-96C3-54B82229E3AB}" sibTransId="{EC02BA30-0867-4DFB-A7A0-2A91EC0EC37E}"/>
    <dgm:cxn modelId="{C18B2885-1E0B-4309-A29D-945A366A7718}" srcId="{DD964321-CF78-47DE-A3BF-0BC408B74212}" destId="{455D6F1A-11FF-4862-BD92-CC68E86AB0F7}" srcOrd="0" destOrd="0" parTransId="{8F80ECF2-67D2-409B-AE8A-5F62C9D57A58}" sibTransId="{71553A92-364C-4871-B73F-96AFC9C75E45}"/>
    <dgm:cxn modelId="{A0141790-E26A-46A0-960E-F47275CED46C}" type="presOf" srcId="{FD216EC5-1E9D-4D2B-BB25-FC1DD18BFCED}" destId="{39DC9246-52FB-4AD1-8CDD-982D08DE0C25}" srcOrd="0" destOrd="0" presId="urn:microsoft.com/office/officeart/2005/8/layout/vList2"/>
    <dgm:cxn modelId="{CF89D291-7A62-4286-8E58-D0894D98BA61}" srcId="{02BAF559-A70D-450E-A61A-EB5AB634189B}" destId="{8AD86DED-0ED5-40D8-941F-F2C399740CFF}" srcOrd="0" destOrd="0" parTransId="{F34FFEE1-AB97-4282-AD30-05459C80C4CF}" sibTransId="{4DF2A136-C53E-481A-8846-BD67D8E71622}"/>
    <dgm:cxn modelId="{ACEC3BA6-E7A8-47C7-A87A-29ACB2D9F3BF}" srcId="{5EB9A570-CB2B-4849-8613-CE576F1640AA}" destId="{02BAF559-A70D-450E-A61A-EB5AB634189B}" srcOrd="1" destOrd="0" parTransId="{D3B01DF8-A118-4C03-B5DB-8703B0500948}" sibTransId="{C8C00FA2-6862-4762-8E16-A981121F7310}"/>
    <dgm:cxn modelId="{0EB74CAF-2B64-4EA6-8642-8A09090732E2}" srcId="{5EB9A570-CB2B-4849-8613-CE576F1640AA}" destId="{21E16D43-868A-4E1A-94D1-DBB71C870ADF}" srcOrd="2" destOrd="0" parTransId="{B67345BC-29ED-4EC2-B7E5-B196AF2B04C3}" sibTransId="{A1E535D1-6064-44D1-B5F9-BC88677F57F6}"/>
    <dgm:cxn modelId="{8BEF41B0-4CFF-4D1B-93C9-4980A81897EB}" type="presOf" srcId="{455D6F1A-11FF-4862-BD92-CC68E86AB0F7}" destId="{1C93700B-A2CD-4FAB-9EE4-8B4359FB5782}" srcOrd="0" destOrd="0" presId="urn:microsoft.com/office/officeart/2005/8/layout/vList2"/>
    <dgm:cxn modelId="{F961D5B3-2950-44EA-97BF-BF1620BCADA7}" srcId="{5EB9A570-CB2B-4849-8613-CE576F1640AA}" destId="{DD964321-CF78-47DE-A3BF-0BC408B74212}" srcOrd="0" destOrd="0" parTransId="{1AE96B7A-3321-40BF-AB04-E81659AD41D5}" sibTransId="{75A0585C-90DE-49C2-8E3D-E09570728892}"/>
    <dgm:cxn modelId="{B0AE4DC4-76D9-4DFE-BAFF-3056B8B4B458}" type="presOf" srcId="{76A5444D-608D-447B-B851-7549BF5AF2C4}" destId="{88A51465-C2F7-4954-B44A-46119F732277}" srcOrd="0" destOrd="0" presId="urn:microsoft.com/office/officeart/2005/8/layout/vList2"/>
    <dgm:cxn modelId="{BCA39CC8-A7C3-49A6-90EE-6224B70E8988}" srcId="{5EB9A570-CB2B-4849-8613-CE576F1640AA}" destId="{FD216EC5-1E9D-4D2B-BB25-FC1DD18BFCED}" srcOrd="3" destOrd="0" parTransId="{25055C76-7919-4A0D-8E0D-1129F084CD41}" sibTransId="{74FD9F4B-17EA-413E-B358-29E14CD5F1DA}"/>
    <dgm:cxn modelId="{202DF2D6-9A28-4156-B1E2-256ADD67189A}" type="presOf" srcId="{5CCC8BCF-BBAF-4ECA-A6D1-8B08295E01C9}" destId="{BD9C28DE-9F41-4EFB-9B3D-64A67D19F41E}" srcOrd="0" destOrd="0" presId="urn:microsoft.com/office/officeart/2005/8/layout/vList2"/>
    <dgm:cxn modelId="{0D4342D8-A9F4-450B-B39E-D226128058CA}" srcId="{076BBBB9-C648-467C-9EA2-BC86B94A5BCE}" destId="{5CCC8BCF-BBAF-4ECA-A6D1-8B08295E01C9}" srcOrd="0" destOrd="0" parTransId="{CE1DD74C-C88A-4EFA-90E9-01A0773A22DC}" sibTransId="{DEF5E78C-2C76-4C66-ADEE-7A1B7514E8A7}"/>
    <dgm:cxn modelId="{F291B0F7-9347-4F75-90DD-CF9D4C60D28C}" type="presOf" srcId="{02BAF559-A70D-450E-A61A-EB5AB634189B}" destId="{1F632684-3BF3-41F3-9BD4-51B715E8F888}" srcOrd="0" destOrd="0" presId="urn:microsoft.com/office/officeart/2005/8/layout/vList2"/>
    <dgm:cxn modelId="{1AC027F9-C9A1-436A-9A86-101D36CC368F}" type="presOf" srcId="{21E16D43-868A-4E1A-94D1-DBB71C870ADF}" destId="{73E9CEF3-350B-40CE-B1F4-6D742E4AD8BC}" srcOrd="0" destOrd="0" presId="urn:microsoft.com/office/officeart/2005/8/layout/vList2"/>
    <dgm:cxn modelId="{4DE7FEFE-4E05-4037-BA3D-656DC4494EB2}" type="presOf" srcId="{0145164E-4E6B-4493-8CA9-076EF1947979}" destId="{5C2263D8-2D13-4CDB-963E-92ECE755DAB3}" srcOrd="0" destOrd="0" presId="urn:microsoft.com/office/officeart/2005/8/layout/vList2"/>
    <dgm:cxn modelId="{7F01D61C-B1F3-4522-A8E8-55E1DFE6291A}" type="presParOf" srcId="{4206E6AA-58C6-4541-93A7-FB16651CD508}" destId="{347EC3B5-3928-4E87-ABAE-781894A948B3}" srcOrd="0" destOrd="0" presId="urn:microsoft.com/office/officeart/2005/8/layout/vList2"/>
    <dgm:cxn modelId="{571ED374-F7DD-494C-BB70-A9E23DBB9DF8}" type="presParOf" srcId="{4206E6AA-58C6-4541-93A7-FB16651CD508}" destId="{1C93700B-A2CD-4FAB-9EE4-8B4359FB5782}" srcOrd="1" destOrd="0" presId="urn:microsoft.com/office/officeart/2005/8/layout/vList2"/>
    <dgm:cxn modelId="{33BFCC15-9F80-4B39-9B6A-B890226ACAFB}" type="presParOf" srcId="{4206E6AA-58C6-4541-93A7-FB16651CD508}" destId="{1F632684-3BF3-41F3-9BD4-51B715E8F888}" srcOrd="2" destOrd="0" presId="urn:microsoft.com/office/officeart/2005/8/layout/vList2"/>
    <dgm:cxn modelId="{D1EF5939-D700-4100-974B-0988E98B2480}" type="presParOf" srcId="{4206E6AA-58C6-4541-93A7-FB16651CD508}" destId="{2FBB0677-0898-4946-8F0A-A87DC8FDD635}" srcOrd="3" destOrd="0" presId="urn:microsoft.com/office/officeart/2005/8/layout/vList2"/>
    <dgm:cxn modelId="{24B868AE-1AE5-4183-85DB-50EC4ADC979F}" type="presParOf" srcId="{4206E6AA-58C6-4541-93A7-FB16651CD508}" destId="{73E9CEF3-350B-40CE-B1F4-6D742E4AD8BC}" srcOrd="4" destOrd="0" presId="urn:microsoft.com/office/officeart/2005/8/layout/vList2"/>
    <dgm:cxn modelId="{5445F955-F92A-4AC2-B706-053EA95AF6C8}" type="presParOf" srcId="{4206E6AA-58C6-4541-93A7-FB16651CD508}" destId="{5C2263D8-2D13-4CDB-963E-92ECE755DAB3}" srcOrd="5" destOrd="0" presId="urn:microsoft.com/office/officeart/2005/8/layout/vList2"/>
    <dgm:cxn modelId="{56057A77-C73F-4D41-AF12-D53212E0B765}" type="presParOf" srcId="{4206E6AA-58C6-4541-93A7-FB16651CD508}" destId="{39DC9246-52FB-4AD1-8CDD-982D08DE0C25}" srcOrd="6" destOrd="0" presId="urn:microsoft.com/office/officeart/2005/8/layout/vList2"/>
    <dgm:cxn modelId="{C23F2C33-70E5-4F80-9CED-BD7FA652DB54}" type="presParOf" srcId="{4206E6AA-58C6-4541-93A7-FB16651CD508}" destId="{88A51465-C2F7-4954-B44A-46119F732277}" srcOrd="7" destOrd="0" presId="urn:microsoft.com/office/officeart/2005/8/layout/vList2"/>
    <dgm:cxn modelId="{1F3071E4-FD86-4E48-BDBC-4D7522B935E4}" type="presParOf" srcId="{4206E6AA-58C6-4541-93A7-FB16651CD508}" destId="{2A5EAAF0-B1B6-4EC2-89B5-224052BDD89E}" srcOrd="8" destOrd="0" presId="urn:microsoft.com/office/officeart/2005/8/layout/vList2"/>
    <dgm:cxn modelId="{5DEADF50-41D3-49DA-B91C-0B5EE0C785F4}" type="presParOf" srcId="{4206E6AA-58C6-4541-93A7-FB16651CD508}" destId="{BD9C28DE-9F41-4EFB-9B3D-64A67D19F41E}" srcOrd="9" destOrd="0" presId="urn:microsoft.com/office/officeart/2005/8/layout/vList2"/>
    <dgm:cxn modelId="{76B8F6DB-4424-4948-BAD3-D2A5C32BCA04}" type="presParOf" srcId="{4206E6AA-58C6-4541-93A7-FB16651CD508}" destId="{588CB78E-C916-499C-A4B1-384D99B9006E}" srcOrd="10" destOrd="0" presId="urn:microsoft.com/office/officeart/2005/8/layout/vList2"/>
    <dgm:cxn modelId="{267CC84C-5626-410C-8212-780918CCBB37}" type="presParOf" srcId="{4206E6AA-58C6-4541-93A7-FB16651CD508}" destId="{BE6EBF6D-9A44-49B6-AEFC-2D337DB64952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45D551-953A-45DF-9E8A-43772BD057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66AD490-8307-40A9-8C70-7E2C55EE4A9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aseline="0"/>
            <a:t>Un componente está formado por un archivo html, un archivo css y un archivo typescript.</a:t>
          </a:r>
          <a:endParaRPr lang="en-US"/>
        </a:p>
      </dgm:t>
    </dgm:pt>
    <dgm:pt modelId="{930590A6-BD28-4FAD-9D0B-0180E9C024D2}" type="parTrans" cxnId="{CD0CC13C-1F08-43FD-9487-EE9F5F8FA893}">
      <dgm:prSet/>
      <dgm:spPr/>
      <dgm:t>
        <a:bodyPr/>
        <a:lstStyle/>
        <a:p>
          <a:endParaRPr lang="en-US"/>
        </a:p>
      </dgm:t>
    </dgm:pt>
    <dgm:pt modelId="{1298AE8B-9E5C-44AB-A2BE-775446013269}" type="sibTrans" cxnId="{CD0CC13C-1F08-43FD-9487-EE9F5F8FA893}">
      <dgm:prSet/>
      <dgm:spPr/>
      <dgm:t>
        <a:bodyPr/>
        <a:lstStyle/>
        <a:p>
          <a:endParaRPr lang="en-US"/>
        </a:p>
      </dgm:t>
    </dgm:pt>
    <dgm:pt modelId="{1AEF4A13-DB1A-44BA-B866-02BFC9BE11F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aseline="0"/>
            <a:t>La ventaja de los componentes es encapsular porciones de código para reutilizarlo.</a:t>
          </a:r>
          <a:endParaRPr lang="en-US"/>
        </a:p>
      </dgm:t>
    </dgm:pt>
    <dgm:pt modelId="{DAA13B2C-8651-40A1-A1E4-E9418D808974}" type="parTrans" cxnId="{C31377A0-5F4E-48AF-8E50-8B8502FEA886}">
      <dgm:prSet/>
      <dgm:spPr/>
      <dgm:t>
        <a:bodyPr/>
        <a:lstStyle/>
        <a:p>
          <a:endParaRPr lang="en-US"/>
        </a:p>
      </dgm:t>
    </dgm:pt>
    <dgm:pt modelId="{EF38A80F-D29A-483B-AC56-C478DC217A52}" type="sibTrans" cxnId="{C31377A0-5F4E-48AF-8E50-8B8502FEA886}">
      <dgm:prSet/>
      <dgm:spPr/>
      <dgm:t>
        <a:bodyPr/>
        <a:lstStyle/>
        <a:p>
          <a:endParaRPr lang="en-US"/>
        </a:p>
      </dgm:t>
    </dgm:pt>
    <dgm:pt modelId="{174EEAE1-49D7-4CC4-BA91-BFE0310E613A}" type="pres">
      <dgm:prSet presAssocID="{B345D551-953A-45DF-9E8A-43772BD0578D}" presName="root" presStyleCnt="0">
        <dgm:presLayoutVars>
          <dgm:dir/>
          <dgm:resizeHandles val="exact"/>
        </dgm:presLayoutVars>
      </dgm:prSet>
      <dgm:spPr/>
    </dgm:pt>
    <dgm:pt modelId="{5F3C38DB-7448-4D66-B2D3-CB2674EA95C2}" type="pres">
      <dgm:prSet presAssocID="{266AD490-8307-40A9-8C70-7E2C55EE4A92}" presName="compNode" presStyleCnt="0"/>
      <dgm:spPr/>
    </dgm:pt>
    <dgm:pt modelId="{F3744743-6B9D-42FF-BA15-B8B836D23B9D}" type="pres">
      <dgm:prSet presAssocID="{266AD490-8307-40A9-8C70-7E2C55EE4A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3715078-94F0-40C2-B2E6-E6AEDB5C9493}" type="pres">
      <dgm:prSet presAssocID="{266AD490-8307-40A9-8C70-7E2C55EE4A92}" presName="spaceRect" presStyleCnt="0"/>
      <dgm:spPr/>
    </dgm:pt>
    <dgm:pt modelId="{9E4EE665-6C3F-4175-8F70-6DE7547B21CB}" type="pres">
      <dgm:prSet presAssocID="{266AD490-8307-40A9-8C70-7E2C55EE4A92}" presName="textRect" presStyleLbl="revTx" presStyleIdx="0" presStyleCnt="2">
        <dgm:presLayoutVars>
          <dgm:chMax val="1"/>
          <dgm:chPref val="1"/>
        </dgm:presLayoutVars>
      </dgm:prSet>
      <dgm:spPr/>
    </dgm:pt>
    <dgm:pt modelId="{2EB89892-D418-433B-A557-C03D7B76A7C8}" type="pres">
      <dgm:prSet presAssocID="{1298AE8B-9E5C-44AB-A2BE-775446013269}" presName="sibTrans" presStyleCnt="0"/>
      <dgm:spPr/>
    </dgm:pt>
    <dgm:pt modelId="{B80C806E-7EDB-4989-A576-4FEED6C16BAD}" type="pres">
      <dgm:prSet presAssocID="{1AEF4A13-DB1A-44BA-B866-02BFC9BE11F1}" presName="compNode" presStyleCnt="0"/>
      <dgm:spPr/>
    </dgm:pt>
    <dgm:pt modelId="{B7F27A2B-E860-4FAF-9627-C6FCD0911BA5}" type="pres">
      <dgm:prSet presAssocID="{1AEF4A13-DB1A-44BA-B866-02BFC9BE11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eño web"/>
        </a:ext>
      </dgm:extLst>
    </dgm:pt>
    <dgm:pt modelId="{9230E62D-B31E-412F-8455-2CB28C85589A}" type="pres">
      <dgm:prSet presAssocID="{1AEF4A13-DB1A-44BA-B866-02BFC9BE11F1}" presName="spaceRect" presStyleCnt="0"/>
      <dgm:spPr/>
    </dgm:pt>
    <dgm:pt modelId="{538C132F-BEB5-43F0-AC4F-717AD6B079BA}" type="pres">
      <dgm:prSet presAssocID="{1AEF4A13-DB1A-44BA-B866-02BFC9BE11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7910838-B311-4136-A78E-920750DBBDB7}" type="presOf" srcId="{1AEF4A13-DB1A-44BA-B866-02BFC9BE11F1}" destId="{538C132F-BEB5-43F0-AC4F-717AD6B079BA}" srcOrd="0" destOrd="0" presId="urn:microsoft.com/office/officeart/2018/2/layout/IconLabelList"/>
    <dgm:cxn modelId="{CD0CC13C-1F08-43FD-9487-EE9F5F8FA893}" srcId="{B345D551-953A-45DF-9E8A-43772BD0578D}" destId="{266AD490-8307-40A9-8C70-7E2C55EE4A92}" srcOrd="0" destOrd="0" parTransId="{930590A6-BD28-4FAD-9D0B-0180E9C024D2}" sibTransId="{1298AE8B-9E5C-44AB-A2BE-775446013269}"/>
    <dgm:cxn modelId="{0D49B398-B072-44C8-AE04-3026EB23FFA2}" type="presOf" srcId="{266AD490-8307-40A9-8C70-7E2C55EE4A92}" destId="{9E4EE665-6C3F-4175-8F70-6DE7547B21CB}" srcOrd="0" destOrd="0" presId="urn:microsoft.com/office/officeart/2018/2/layout/IconLabelList"/>
    <dgm:cxn modelId="{C31377A0-5F4E-48AF-8E50-8B8502FEA886}" srcId="{B345D551-953A-45DF-9E8A-43772BD0578D}" destId="{1AEF4A13-DB1A-44BA-B866-02BFC9BE11F1}" srcOrd="1" destOrd="0" parTransId="{DAA13B2C-8651-40A1-A1E4-E9418D808974}" sibTransId="{EF38A80F-D29A-483B-AC56-C478DC217A52}"/>
    <dgm:cxn modelId="{BEB111C8-C95B-490D-AFCB-3192D4467BDE}" type="presOf" srcId="{B345D551-953A-45DF-9E8A-43772BD0578D}" destId="{174EEAE1-49D7-4CC4-BA91-BFE0310E613A}" srcOrd="0" destOrd="0" presId="urn:microsoft.com/office/officeart/2018/2/layout/IconLabelList"/>
    <dgm:cxn modelId="{30D3A48A-BC4E-45B1-9053-7B5C5B88CACA}" type="presParOf" srcId="{174EEAE1-49D7-4CC4-BA91-BFE0310E613A}" destId="{5F3C38DB-7448-4D66-B2D3-CB2674EA95C2}" srcOrd="0" destOrd="0" presId="urn:microsoft.com/office/officeart/2018/2/layout/IconLabelList"/>
    <dgm:cxn modelId="{FFC563E5-01E9-43DC-9AE9-82473471CD61}" type="presParOf" srcId="{5F3C38DB-7448-4D66-B2D3-CB2674EA95C2}" destId="{F3744743-6B9D-42FF-BA15-B8B836D23B9D}" srcOrd="0" destOrd="0" presId="urn:microsoft.com/office/officeart/2018/2/layout/IconLabelList"/>
    <dgm:cxn modelId="{6D1194EA-218E-4ADA-B1DA-5C1C8F1F3F4A}" type="presParOf" srcId="{5F3C38DB-7448-4D66-B2D3-CB2674EA95C2}" destId="{23715078-94F0-40C2-B2E6-E6AEDB5C9493}" srcOrd="1" destOrd="0" presId="urn:microsoft.com/office/officeart/2018/2/layout/IconLabelList"/>
    <dgm:cxn modelId="{CCA106D3-AF69-4F17-BBA4-1AD70561C6A1}" type="presParOf" srcId="{5F3C38DB-7448-4D66-B2D3-CB2674EA95C2}" destId="{9E4EE665-6C3F-4175-8F70-6DE7547B21CB}" srcOrd="2" destOrd="0" presId="urn:microsoft.com/office/officeart/2018/2/layout/IconLabelList"/>
    <dgm:cxn modelId="{416E48F0-FD83-4CF4-A5C8-773F1836096C}" type="presParOf" srcId="{174EEAE1-49D7-4CC4-BA91-BFE0310E613A}" destId="{2EB89892-D418-433B-A557-C03D7B76A7C8}" srcOrd="1" destOrd="0" presId="urn:microsoft.com/office/officeart/2018/2/layout/IconLabelList"/>
    <dgm:cxn modelId="{95339055-1E0F-483C-988B-62AACDB8501B}" type="presParOf" srcId="{174EEAE1-49D7-4CC4-BA91-BFE0310E613A}" destId="{B80C806E-7EDB-4989-A576-4FEED6C16BAD}" srcOrd="2" destOrd="0" presId="urn:microsoft.com/office/officeart/2018/2/layout/IconLabelList"/>
    <dgm:cxn modelId="{A9229850-CD64-4DC7-A545-BCE96BD456EC}" type="presParOf" srcId="{B80C806E-7EDB-4989-A576-4FEED6C16BAD}" destId="{B7F27A2B-E860-4FAF-9627-C6FCD0911BA5}" srcOrd="0" destOrd="0" presId="urn:microsoft.com/office/officeart/2018/2/layout/IconLabelList"/>
    <dgm:cxn modelId="{098F70D6-01EB-4583-890F-D7CF836F9145}" type="presParOf" srcId="{B80C806E-7EDB-4989-A576-4FEED6C16BAD}" destId="{9230E62D-B31E-412F-8455-2CB28C85589A}" srcOrd="1" destOrd="0" presId="urn:microsoft.com/office/officeart/2018/2/layout/IconLabelList"/>
    <dgm:cxn modelId="{0DE65DBE-9627-4C44-98DC-01D1348735C1}" type="presParOf" srcId="{B80C806E-7EDB-4989-A576-4FEED6C16BAD}" destId="{538C132F-BEB5-43F0-AC4F-717AD6B079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C3A2CD-BE42-4515-BB8F-4590D6716E6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E10D8C-1614-4FFB-82E4-872378E4BC41}">
      <dgm:prSet/>
      <dgm:spPr/>
      <dgm:t>
        <a:bodyPr/>
        <a:lstStyle/>
        <a:p>
          <a:r>
            <a:rPr lang="es-MX"/>
            <a:t>app</a:t>
          </a:r>
          <a:endParaRPr lang="en-US"/>
        </a:p>
      </dgm:t>
    </dgm:pt>
    <dgm:pt modelId="{AB81920B-3986-46C3-B649-3CB525B8E2A5}" type="parTrans" cxnId="{8CBC77C2-57B8-42A3-9463-9D0D2D43F3B6}">
      <dgm:prSet/>
      <dgm:spPr/>
      <dgm:t>
        <a:bodyPr/>
        <a:lstStyle/>
        <a:p>
          <a:endParaRPr lang="en-US"/>
        </a:p>
      </dgm:t>
    </dgm:pt>
    <dgm:pt modelId="{F1DC2E2C-81E5-4BAB-8879-3C0BB19DAFCF}" type="sibTrans" cxnId="{8CBC77C2-57B8-42A3-9463-9D0D2D43F3B6}">
      <dgm:prSet/>
      <dgm:spPr/>
      <dgm:t>
        <a:bodyPr/>
        <a:lstStyle/>
        <a:p>
          <a:endParaRPr lang="en-US"/>
        </a:p>
      </dgm:t>
    </dgm:pt>
    <dgm:pt modelId="{8579BF66-BCF2-4927-949F-CD2EBE3815B0}">
      <dgm:prSet/>
      <dgm:spPr/>
      <dgm:t>
        <a:bodyPr/>
        <a:lstStyle/>
        <a:p>
          <a:r>
            <a:rPr lang="es-MX"/>
            <a:t>micomponente</a:t>
          </a:r>
          <a:endParaRPr lang="en-US"/>
        </a:p>
      </dgm:t>
    </dgm:pt>
    <dgm:pt modelId="{D370B8F8-410B-4E85-83F8-333D97E4817A}" type="parTrans" cxnId="{610D873E-A4A6-49AD-A601-48412F331B7A}">
      <dgm:prSet/>
      <dgm:spPr/>
      <dgm:t>
        <a:bodyPr/>
        <a:lstStyle/>
        <a:p>
          <a:endParaRPr lang="en-US"/>
        </a:p>
      </dgm:t>
    </dgm:pt>
    <dgm:pt modelId="{031CF1E0-8F6A-47B2-BA95-772AABF6291D}" type="sibTrans" cxnId="{610D873E-A4A6-49AD-A601-48412F331B7A}">
      <dgm:prSet/>
      <dgm:spPr/>
      <dgm:t>
        <a:bodyPr/>
        <a:lstStyle/>
        <a:p>
          <a:endParaRPr lang="en-US"/>
        </a:p>
      </dgm:t>
    </dgm:pt>
    <dgm:pt modelId="{4F77A9CD-3CEC-4DC1-8789-0C221421144D}">
      <dgm:prSet/>
      <dgm:spPr/>
      <dgm:t>
        <a:bodyPr/>
        <a:lstStyle/>
        <a:p>
          <a:r>
            <a:rPr lang="es-MX"/>
            <a:t>micomponente.css</a:t>
          </a:r>
          <a:endParaRPr lang="en-US"/>
        </a:p>
      </dgm:t>
    </dgm:pt>
    <dgm:pt modelId="{A8096F00-B4C2-40FF-BAE5-5040640CFE03}" type="parTrans" cxnId="{98217322-FFA4-4FC7-B8D2-35DF5A4ACA8F}">
      <dgm:prSet/>
      <dgm:spPr/>
      <dgm:t>
        <a:bodyPr/>
        <a:lstStyle/>
        <a:p>
          <a:endParaRPr lang="en-US"/>
        </a:p>
      </dgm:t>
    </dgm:pt>
    <dgm:pt modelId="{1F69E2D3-3F1D-4C7D-B389-83324DD644F0}" type="sibTrans" cxnId="{98217322-FFA4-4FC7-B8D2-35DF5A4ACA8F}">
      <dgm:prSet/>
      <dgm:spPr/>
      <dgm:t>
        <a:bodyPr/>
        <a:lstStyle/>
        <a:p>
          <a:endParaRPr lang="en-US"/>
        </a:p>
      </dgm:t>
    </dgm:pt>
    <dgm:pt modelId="{F132478C-1D99-4BF9-86E8-719970B224A0}">
      <dgm:prSet/>
      <dgm:spPr/>
      <dgm:t>
        <a:bodyPr/>
        <a:lstStyle/>
        <a:p>
          <a:r>
            <a:rPr lang="es-MX"/>
            <a:t>micomponente.html</a:t>
          </a:r>
          <a:endParaRPr lang="en-US"/>
        </a:p>
      </dgm:t>
    </dgm:pt>
    <dgm:pt modelId="{06D2D36C-543C-47A2-A06A-0A76B6B46664}" type="parTrans" cxnId="{451F62AE-2E95-40A6-A00E-2E16A8152639}">
      <dgm:prSet/>
      <dgm:spPr/>
      <dgm:t>
        <a:bodyPr/>
        <a:lstStyle/>
        <a:p>
          <a:endParaRPr lang="en-US"/>
        </a:p>
      </dgm:t>
    </dgm:pt>
    <dgm:pt modelId="{906CAF45-8276-4A3A-8C30-12B5C39C77AD}" type="sibTrans" cxnId="{451F62AE-2E95-40A6-A00E-2E16A8152639}">
      <dgm:prSet/>
      <dgm:spPr/>
      <dgm:t>
        <a:bodyPr/>
        <a:lstStyle/>
        <a:p>
          <a:endParaRPr lang="en-US"/>
        </a:p>
      </dgm:t>
    </dgm:pt>
    <dgm:pt modelId="{D09B3B2E-6F26-4A64-B6F0-5754DDAD0068}">
      <dgm:prSet/>
      <dgm:spPr/>
      <dgm:t>
        <a:bodyPr/>
        <a:lstStyle/>
        <a:p>
          <a:r>
            <a:rPr lang="es-MX"/>
            <a:t>micomponente.ts</a:t>
          </a:r>
          <a:endParaRPr lang="en-US"/>
        </a:p>
      </dgm:t>
    </dgm:pt>
    <dgm:pt modelId="{55945134-9116-4FC1-9FF4-DE375532EAE8}" type="parTrans" cxnId="{51341604-0A51-4BC7-A2CA-5902B0CD1C2F}">
      <dgm:prSet/>
      <dgm:spPr/>
      <dgm:t>
        <a:bodyPr/>
        <a:lstStyle/>
        <a:p>
          <a:endParaRPr lang="en-US"/>
        </a:p>
      </dgm:t>
    </dgm:pt>
    <dgm:pt modelId="{C90B0AC3-382F-418A-8902-6B073B4FE6B7}" type="sibTrans" cxnId="{51341604-0A51-4BC7-A2CA-5902B0CD1C2F}">
      <dgm:prSet/>
      <dgm:spPr/>
      <dgm:t>
        <a:bodyPr/>
        <a:lstStyle/>
        <a:p>
          <a:endParaRPr lang="en-US"/>
        </a:p>
      </dgm:t>
    </dgm:pt>
    <dgm:pt modelId="{253A2709-54EF-429D-A550-0BB1F2063CD5}">
      <dgm:prSet/>
      <dgm:spPr/>
      <dgm:t>
        <a:bodyPr/>
        <a:lstStyle/>
        <a:p>
          <a:r>
            <a:rPr lang="es-MX"/>
            <a:t>ng generate component nombreComponente</a:t>
          </a:r>
          <a:endParaRPr lang="en-US"/>
        </a:p>
      </dgm:t>
    </dgm:pt>
    <dgm:pt modelId="{4E31AC2A-783A-4B84-9DCD-14087852A77D}" type="parTrans" cxnId="{DF1CD70E-E11A-4D4D-A547-6D5FF88C1B09}">
      <dgm:prSet/>
      <dgm:spPr/>
      <dgm:t>
        <a:bodyPr/>
        <a:lstStyle/>
        <a:p>
          <a:endParaRPr lang="en-US"/>
        </a:p>
      </dgm:t>
    </dgm:pt>
    <dgm:pt modelId="{CB2005A1-3F01-4F24-8A87-9A29AE71409A}" type="sibTrans" cxnId="{DF1CD70E-E11A-4D4D-A547-6D5FF88C1B09}">
      <dgm:prSet/>
      <dgm:spPr/>
      <dgm:t>
        <a:bodyPr/>
        <a:lstStyle/>
        <a:p>
          <a:endParaRPr lang="en-US"/>
        </a:p>
      </dgm:t>
    </dgm:pt>
    <dgm:pt modelId="{47DF8524-89C4-48FE-BEC9-367B001992C8}" type="pres">
      <dgm:prSet presAssocID="{A7C3A2CD-BE42-4515-BB8F-4590D6716E6C}" presName="Name0" presStyleCnt="0">
        <dgm:presLayoutVars>
          <dgm:dir/>
          <dgm:animLvl val="lvl"/>
          <dgm:resizeHandles val="exact"/>
        </dgm:presLayoutVars>
      </dgm:prSet>
      <dgm:spPr/>
    </dgm:pt>
    <dgm:pt modelId="{888CCEEE-F988-4C88-AE73-733688C4A736}" type="pres">
      <dgm:prSet presAssocID="{253A2709-54EF-429D-A550-0BB1F2063CD5}" presName="boxAndChildren" presStyleCnt="0"/>
      <dgm:spPr/>
    </dgm:pt>
    <dgm:pt modelId="{4D7B36C1-E41B-4908-B25D-DD8EF1AC7780}" type="pres">
      <dgm:prSet presAssocID="{253A2709-54EF-429D-A550-0BB1F2063CD5}" presName="parentTextBox" presStyleLbl="node1" presStyleIdx="0" presStyleCnt="2"/>
      <dgm:spPr/>
    </dgm:pt>
    <dgm:pt modelId="{44EB3DC0-8844-44E3-AAB0-83DD522F2DDF}" type="pres">
      <dgm:prSet presAssocID="{F1DC2E2C-81E5-4BAB-8879-3C0BB19DAFCF}" presName="sp" presStyleCnt="0"/>
      <dgm:spPr/>
    </dgm:pt>
    <dgm:pt modelId="{B22AB11B-1D76-4B96-8D80-FEE06D384013}" type="pres">
      <dgm:prSet presAssocID="{C0E10D8C-1614-4FFB-82E4-872378E4BC41}" presName="arrowAndChildren" presStyleCnt="0"/>
      <dgm:spPr/>
    </dgm:pt>
    <dgm:pt modelId="{7E8785A7-4D3F-4380-8F75-7B022AA52131}" type="pres">
      <dgm:prSet presAssocID="{C0E10D8C-1614-4FFB-82E4-872378E4BC41}" presName="parentTextArrow" presStyleLbl="node1" presStyleIdx="0" presStyleCnt="2"/>
      <dgm:spPr/>
    </dgm:pt>
    <dgm:pt modelId="{D5886E2C-1EC2-411C-B4E7-61B2D351EC93}" type="pres">
      <dgm:prSet presAssocID="{C0E10D8C-1614-4FFB-82E4-872378E4BC41}" presName="arrow" presStyleLbl="node1" presStyleIdx="1" presStyleCnt="2"/>
      <dgm:spPr/>
    </dgm:pt>
    <dgm:pt modelId="{2622F4C6-B42B-40B9-AB16-90B13443A12F}" type="pres">
      <dgm:prSet presAssocID="{C0E10D8C-1614-4FFB-82E4-872378E4BC41}" presName="descendantArrow" presStyleCnt="0"/>
      <dgm:spPr/>
    </dgm:pt>
    <dgm:pt modelId="{75A6BE00-4670-4743-BC3A-D1935CEABCB7}" type="pres">
      <dgm:prSet presAssocID="{8579BF66-BCF2-4927-949F-CD2EBE3815B0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51341604-0A51-4BC7-A2CA-5902B0CD1C2F}" srcId="{8579BF66-BCF2-4927-949F-CD2EBE3815B0}" destId="{D09B3B2E-6F26-4A64-B6F0-5754DDAD0068}" srcOrd="2" destOrd="0" parTransId="{55945134-9116-4FC1-9FF4-DE375532EAE8}" sibTransId="{C90B0AC3-382F-418A-8902-6B073B4FE6B7}"/>
    <dgm:cxn modelId="{DF1CD70E-E11A-4D4D-A547-6D5FF88C1B09}" srcId="{A7C3A2CD-BE42-4515-BB8F-4590D6716E6C}" destId="{253A2709-54EF-429D-A550-0BB1F2063CD5}" srcOrd="1" destOrd="0" parTransId="{4E31AC2A-783A-4B84-9DCD-14087852A77D}" sibTransId="{CB2005A1-3F01-4F24-8A87-9A29AE71409A}"/>
    <dgm:cxn modelId="{98217322-FFA4-4FC7-B8D2-35DF5A4ACA8F}" srcId="{8579BF66-BCF2-4927-949F-CD2EBE3815B0}" destId="{4F77A9CD-3CEC-4DC1-8789-0C221421144D}" srcOrd="0" destOrd="0" parTransId="{A8096F00-B4C2-40FF-BAE5-5040640CFE03}" sibTransId="{1F69E2D3-3F1D-4C7D-B389-83324DD644F0}"/>
    <dgm:cxn modelId="{610D873E-A4A6-49AD-A601-48412F331B7A}" srcId="{C0E10D8C-1614-4FFB-82E4-872378E4BC41}" destId="{8579BF66-BCF2-4927-949F-CD2EBE3815B0}" srcOrd="0" destOrd="0" parTransId="{D370B8F8-410B-4E85-83F8-333D97E4817A}" sibTransId="{031CF1E0-8F6A-47B2-BA95-772AABF6291D}"/>
    <dgm:cxn modelId="{A9908361-C28C-4B06-B8FE-5108EA94F872}" type="presOf" srcId="{A7C3A2CD-BE42-4515-BB8F-4590D6716E6C}" destId="{47DF8524-89C4-48FE-BEC9-367B001992C8}" srcOrd="0" destOrd="0" presId="urn:microsoft.com/office/officeart/2005/8/layout/process4"/>
    <dgm:cxn modelId="{4CBEF449-FA6B-4C63-8A9F-D017B7A80BE1}" type="presOf" srcId="{8579BF66-BCF2-4927-949F-CD2EBE3815B0}" destId="{75A6BE00-4670-4743-BC3A-D1935CEABCB7}" srcOrd="0" destOrd="0" presId="urn:microsoft.com/office/officeart/2005/8/layout/process4"/>
    <dgm:cxn modelId="{B0AFED6A-A4AA-463F-AADA-271E77A649D9}" type="presOf" srcId="{4F77A9CD-3CEC-4DC1-8789-0C221421144D}" destId="{75A6BE00-4670-4743-BC3A-D1935CEABCB7}" srcOrd="0" destOrd="1" presId="urn:microsoft.com/office/officeart/2005/8/layout/process4"/>
    <dgm:cxn modelId="{767D8374-4D57-435F-A7C8-9F38F4DD2048}" type="presOf" srcId="{253A2709-54EF-429D-A550-0BB1F2063CD5}" destId="{4D7B36C1-E41B-4908-B25D-DD8EF1AC7780}" srcOrd="0" destOrd="0" presId="urn:microsoft.com/office/officeart/2005/8/layout/process4"/>
    <dgm:cxn modelId="{76E9B259-4B04-46B2-8C46-AE01C955325D}" type="presOf" srcId="{C0E10D8C-1614-4FFB-82E4-872378E4BC41}" destId="{D5886E2C-1EC2-411C-B4E7-61B2D351EC93}" srcOrd="1" destOrd="0" presId="urn:microsoft.com/office/officeart/2005/8/layout/process4"/>
    <dgm:cxn modelId="{9AAFE15A-0477-420A-8966-DB5596AC1289}" type="presOf" srcId="{D09B3B2E-6F26-4A64-B6F0-5754DDAD0068}" destId="{75A6BE00-4670-4743-BC3A-D1935CEABCB7}" srcOrd="0" destOrd="3" presId="urn:microsoft.com/office/officeart/2005/8/layout/process4"/>
    <dgm:cxn modelId="{EDCE389E-1C1F-49FB-9D8D-B882A61EC371}" type="presOf" srcId="{C0E10D8C-1614-4FFB-82E4-872378E4BC41}" destId="{7E8785A7-4D3F-4380-8F75-7B022AA52131}" srcOrd="0" destOrd="0" presId="urn:microsoft.com/office/officeart/2005/8/layout/process4"/>
    <dgm:cxn modelId="{451F62AE-2E95-40A6-A00E-2E16A8152639}" srcId="{8579BF66-BCF2-4927-949F-CD2EBE3815B0}" destId="{F132478C-1D99-4BF9-86E8-719970B224A0}" srcOrd="1" destOrd="0" parTransId="{06D2D36C-543C-47A2-A06A-0A76B6B46664}" sibTransId="{906CAF45-8276-4A3A-8C30-12B5C39C77AD}"/>
    <dgm:cxn modelId="{8CBC77C2-57B8-42A3-9463-9D0D2D43F3B6}" srcId="{A7C3A2CD-BE42-4515-BB8F-4590D6716E6C}" destId="{C0E10D8C-1614-4FFB-82E4-872378E4BC41}" srcOrd="0" destOrd="0" parTransId="{AB81920B-3986-46C3-B649-3CB525B8E2A5}" sibTransId="{F1DC2E2C-81E5-4BAB-8879-3C0BB19DAFCF}"/>
    <dgm:cxn modelId="{C79839D0-F03D-4F87-845C-C2738E809A29}" type="presOf" srcId="{F132478C-1D99-4BF9-86E8-719970B224A0}" destId="{75A6BE00-4670-4743-BC3A-D1935CEABCB7}" srcOrd="0" destOrd="2" presId="urn:microsoft.com/office/officeart/2005/8/layout/process4"/>
    <dgm:cxn modelId="{D611B598-B9F7-421A-86A2-1EC4524AEDA1}" type="presParOf" srcId="{47DF8524-89C4-48FE-BEC9-367B001992C8}" destId="{888CCEEE-F988-4C88-AE73-733688C4A736}" srcOrd="0" destOrd="0" presId="urn:microsoft.com/office/officeart/2005/8/layout/process4"/>
    <dgm:cxn modelId="{CA406457-EB56-4CA8-AD21-A27F1E3D3DE0}" type="presParOf" srcId="{888CCEEE-F988-4C88-AE73-733688C4A736}" destId="{4D7B36C1-E41B-4908-B25D-DD8EF1AC7780}" srcOrd="0" destOrd="0" presId="urn:microsoft.com/office/officeart/2005/8/layout/process4"/>
    <dgm:cxn modelId="{B65C8658-3832-4A3C-8C6B-80D524618B7C}" type="presParOf" srcId="{47DF8524-89C4-48FE-BEC9-367B001992C8}" destId="{44EB3DC0-8844-44E3-AAB0-83DD522F2DDF}" srcOrd="1" destOrd="0" presId="urn:microsoft.com/office/officeart/2005/8/layout/process4"/>
    <dgm:cxn modelId="{DE8AD2C7-8555-4B63-90DB-503B373A2F8A}" type="presParOf" srcId="{47DF8524-89C4-48FE-BEC9-367B001992C8}" destId="{B22AB11B-1D76-4B96-8D80-FEE06D384013}" srcOrd="2" destOrd="0" presId="urn:microsoft.com/office/officeart/2005/8/layout/process4"/>
    <dgm:cxn modelId="{2B94005B-8BA0-4BC3-B46A-8609F68BC137}" type="presParOf" srcId="{B22AB11B-1D76-4B96-8D80-FEE06D384013}" destId="{7E8785A7-4D3F-4380-8F75-7B022AA52131}" srcOrd="0" destOrd="0" presId="urn:microsoft.com/office/officeart/2005/8/layout/process4"/>
    <dgm:cxn modelId="{2D8F7D52-EB7D-4F50-A820-D9304B3EC7A1}" type="presParOf" srcId="{B22AB11B-1D76-4B96-8D80-FEE06D384013}" destId="{D5886E2C-1EC2-411C-B4E7-61B2D351EC93}" srcOrd="1" destOrd="0" presId="urn:microsoft.com/office/officeart/2005/8/layout/process4"/>
    <dgm:cxn modelId="{DC0209F1-83F9-40AD-ADB7-D3E54E7B330A}" type="presParOf" srcId="{B22AB11B-1D76-4B96-8D80-FEE06D384013}" destId="{2622F4C6-B42B-40B9-AB16-90B13443A12F}" srcOrd="2" destOrd="0" presId="urn:microsoft.com/office/officeart/2005/8/layout/process4"/>
    <dgm:cxn modelId="{24ED7D45-C862-4D18-8C2D-FC4AD59E28E0}" type="presParOf" srcId="{2622F4C6-B42B-40B9-AB16-90B13443A12F}" destId="{75A6BE00-4670-4743-BC3A-D1935CEABCB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4CB3A0-9982-433C-8C01-1F9D3E777B1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5B8171B-DF29-4481-BC73-916FF5C7478E}">
      <dgm:prSet/>
      <dgm:spPr/>
      <dgm:t>
        <a:bodyPr/>
        <a:lstStyle/>
        <a:p>
          <a:r>
            <a:rPr lang="es-MX" baseline="0"/>
            <a:t>npm init –yes</a:t>
          </a:r>
          <a:endParaRPr lang="en-US"/>
        </a:p>
      </dgm:t>
    </dgm:pt>
    <dgm:pt modelId="{1AD95A7D-95CA-476C-9AA8-9A23FA6B3073}" type="parTrans" cxnId="{4DAF9619-879B-4B67-92D2-A3B3D0268446}">
      <dgm:prSet/>
      <dgm:spPr/>
      <dgm:t>
        <a:bodyPr/>
        <a:lstStyle/>
        <a:p>
          <a:endParaRPr lang="en-US"/>
        </a:p>
      </dgm:t>
    </dgm:pt>
    <dgm:pt modelId="{1AEBA895-2D99-4E58-8C6E-01D0FFA80161}" type="sibTrans" cxnId="{4DAF9619-879B-4B67-92D2-A3B3D0268446}">
      <dgm:prSet/>
      <dgm:spPr/>
      <dgm:t>
        <a:bodyPr/>
        <a:lstStyle/>
        <a:p>
          <a:endParaRPr lang="en-US"/>
        </a:p>
      </dgm:t>
    </dgm:pt>
    <dgm:pt modelId="{06069833-DCBA-4FE5-AA30-78B312552DC9}">
      <dgm:prSet/>
      <dgm:spPr/>
      <dgm:t>
        <a:bodyPr/>
        <a:lstStyle/>
        <a:p>
          <a:r>
            <a:rPr lang="es-MX"/>
            <a:t>Crear package.json</a:t>
          </a:r>
          <a:endParaRPr lang="en-US"/>
        </a:p>
      </dgm:t>
    </dgm:pt>
    <dgm:pt modelId="{EBB4C6AE-8153-4E0F-A702-2EEEF3CB726F}" type="parTrans" cxnId="{D341A8B9-3876-4EE0-B324-680DA59881C6}">
      <dgm:prSet/>
      <dgm:spPr/>
      <dgm:t>
        <a:bodyPr/>
        <a:lstStyle/>
        <a:p>
          <a:endParaRPr lang="en-US"/>
        </a:p>
      </dgm:t>
    </dgm:pt>
    <dgm:pt modelId="{882E1817-ED03-4C68-B900-F5E05CE17EAF}" type="sibTrans" cxnId="{D341A8B9-3876-4EE0-B324-680DA59881C6}">
      <dgm:prSet/>
      <dgm:spPr/>
      <dgm:t>
        <a:bodyPr/>
        <a:lstStyle/>
        <a:p>
          <a:endParaRPr lang="en-US"/>
        </a:p>
      </dgm:t>
    </dgm:pt>
    <dgm:pt modelId="{72381F4F-0022-44D3-A62D-F1EF8D891671}">
      <dgm:prSet/>
      <dgm:spPr/>
      <dgm:t>
        <a:bodyPr/>
        <a:lstStyle/>
        <a:p>
          <a:r>
            <a:rPr lang="es-MX" baseline="0"/>
            <a:t>npm install express mongojs ejs cors</a:t>
          </a:r>
          <a:endParaRPr lang="en-US"/>
        </a:p>
      </dgm:t>
    </dgm:pt>
    <dgm:pt modelId="{B370DFAC-66AD-499E-B1E9-7FCC1B5DEA1C}" type="parTrans" cxnId="{659F03C2-DF4C-4A21-9CCA-4D0A5E83104A}">
      <dgm:prSet/>
      <dgm:spPr/>
      <dgm:t>
        <a:bodyPr/>
        <a:lstStyle/>
        <a:p>
          <a:endParaRPr lang="en-US"/>
        </a:p>
      </dgm:t>
    </dgm:pt>
    <dgm:pt modelId="{F1891B8B-0876-4B72-84BB-2F68E66DAAD5}" type="sibTrans" cxnId="{659F03C2-DF4C-4A21-9CCA-4D0A5E83104A}">
      <dgm:prSet/>
      <dgm:spPr/>
      <dgm:t>
        <a:bodyPr/>
        <a:lstStyle/>
        <a:p>
          <a:endParaRPr lang="en-US"/>
        </a:p>
      </dgm:t>
    </dgm:pt>
    <dgm:pt modelId="{6C01D11A-A8D8-4DF5-86AB-8EB355472939}">
      <dgm:prSet/>
      <dgm:spPr/>
      <dgm:t>
        <a:bodyPr/>
        <a:lstStyle/>
        <a:p>
          <a:r>
            <a:rPr lang="es-MX"/>
            <a:t>Instalar paquetes necesarios</a:t>
          </a:r>
          <a:endParaRPr lang="en-US"/>
        </a:p>
      </dgm:t>
    </dgm:pt>
    <dgm:pt modelId="{0C9271E3-2795-4C00-84A9-7C47FE4FFFF1}" type="parTrans" cxnId="{515E4220-A2FF-4364-9D5F-F8ED075DD406}">
      <dgm:prSet/>
      <dgm:spPr/>
      <dgm:t>
        <a:bodyPr/>
        <a:lstStyle/>
        <a:p>
          <a:endParaRPr lang="en-US"/>
        </a:p>
      </dgm:t>
    </dgm:pt>
    <dgm:pt modelId="{CC3A361A-AB78-4908-905C-C3FBC958F81A}" type="sibTrans" cxnId="{515E4220-A2FF-4364-9D5F-F8ED075DD406}">
      <dgm:prSet/>
      <dgm:spPr/>
      <dgm:t>
        <a:bodyPr/>
        <a:lstStyle/>
        <a:p>
          <a:endParaRPr lang="en-US"/>
        </a:p>
      </dgm:t>
    </dgm:pt>
    <dgm:pt modelId="{D740F402-0A47-4263-85B8-6F06858E8361}">
      <dgm:prSet/>
      <dgm:spPr/>
      <dgm:t>
        <a:bodyPr/>
        <a:lstStyle/>
        <a:p>
          <a:r>
            <a:rPr lang="es-MX" baseline="0"/>
            <a:t>npm install nodemon –D</a:t>
          </a:r>
          <a:endParaRPr lang="en-US"/>
        </a:p>
      </dgm:t>
    </dgm:pt>
    <dgm:pt modelId="{6D67BA3B-9CF2-4DC1-8E3F-27AC7F167BE5}" type="parTrans" cxnId="{5CB60F60-1B57-4D36-80D4-8E9DFB7370B9}">
      <dgm:prSet/>
      <dgm:spPr/>
      <dgm:t>
        <a:bodyPr/>
        <a:lstStyle/>
        <a:p>
          <a:endParaRPr lang="en-US"/>
        </a:p>
      </dgm:t>
    </dgm:pt>
    <dgm:pt modelId="{DB377B12-51FA-46DE-B19D-02FB573C5650}" type="sibTrans" cxnId="{5CB60F60-1B57-4D36-80D4-8E9DFB7370B9}">
      <dgm:prSet/>
      <dgm:spPr/>
      <dgm:t>
        <a:bodyPr/>
        <a:lstStyle/>
        <a:p>
          <a:endParaRPr lang="en-US"/>
        </a:p>
      </dgm:t>
    </dgm:pt>
    <dgm:pt modelId="{FC6FF226-B845-48C3-B948-BE315DC406A3}">
      <dgm:prSet/>
      <dgm:spPr/>
      <dgm:t>
        <a:bodyPr/>
        <a:lstStyle/>
        <a:p>
          <a:r>
            <a:rPr lang="es-MX"/>
            <a:t>Para utilizar un demonio</a:t>
          </a:r>
          <a:endParaRPr lang="en-US"/>
        </a:p>
      </dgm:t>
    </dgm:pt>
    <dgm:pt modelId="{324D934C-4F15-4B49-B34E-135A17C89B25}" type="parTrans" cxnId="{324CB18D-1E34-4EB8-A70F-DFAF09331DF1}">
      <dgm:prSet/>
      <dgm:spPr/>
      <dgm:t>
        <a:bodyPr/>
        <a:lstStyle/>
        <a:p>
          <a:endParaRPr lang="en-US"/>
        </a:p>
      </dgm:t>
    </dgm:pt>
    <dgm:pt modelId="{D23138B0-2DA5-4A16-B0DF-32C3D3528736}" type="sibTrans" cxnId="{324CB18D-1E34-4EB8-A70F-DFAF09331DF1}">
      <dgm:prSet/>
      <dgm:spPr/>
      <dgm:t>
        <a:bodyPr/>
        <a:lstStyle/>
        <a:p>
          <a:endParaRPr lang="en-US"/>
        </a:p>
      </dgm:t>
    </dgm:pt>
    <dgm:pt modelId="{879224B9-5568-4BB4-A872-D87B5332C568}">
      <dgm:prSet/>
      <dgm:spPr/>
      <dgm:t>
        <a:bodyPr/>
        <a:lstStyle/>
        <a:p>
          <a:r>
            <a:rPr lang="es-MX" baseline="0"/>
            <a:t>npm start</a:t>
          </a:r>
          <a:endParaRPr lang="en-US"/>
        </a:p>
      </dgm:t>
    </dgm:pt>
    <dgm:pt modelId="{ABE5E3E3-F3DA-4BFF-9749-2019969EA855}" type="parTrans" cxnId="{46565594-3C7E-4C5D-8A4D-78C42BC4D221}">
      <dgm:prSet/>
      <dgm:spPr/>
      <dgm:t>
        <a:bodyPr/>
        <a:lstStyle/>
        <a:p>
          <a:endParaRPr lang="en-US"/>
        </a:p>
      </dgm:t>
    </dgm:pt>
    <dgm:pt modelId="{E59E4E43-9805-4A73-9437-9F54DAEF40A0}" type="sibTrans" cxnId="{46565594-3C7E-4C5D-8A4D-78C42BC4D221}">
      <dgm:prSet/>
      <dgm:spPr/>
      <dgm:t>
        <a:bodyPr/>
        <a:lstStyle/>
        <a:p>
          <a:endParaRPr lang="en-US"/>
        </a:p>
      </dgm:t>
    </dgm:pt>
    <dgm:pt modelId="{72CE2712-DE85-4426-9CB7-88F6D9AE429F}">
      <dgm:prSet/>
      <dgm:spPr/>
      <dgm:t>
        <a:bodyPr/>
        <a:lstStyle/>
        <a:p>
          <a:r>
            <a:rPr lang="es-MX"/>
            <a:t>Ejecutar node src/index.js</a:t>
          </a:r>
          <a:endParaRPr lang="en-US"/>
        </a:p>
      </dgm:t>
    </dgm:pt>
    <dgm:pt modelId="{C5BB28B9-9549-4D0A-BB62-886199A9AC46}" type="parTrans" cxnId="{BA2B0CC1-9295-4784-9B0B-1A553B3C8F90}">
      <dgm:prSet/>
      <dgm:spPr/>
      <dgm:t>
        <a:bodyPr/>
        <a:lstStyle/>
        <a:p>
          <a:endParaRPr lang="en-US"/>
        </a:p>
      </dgm:t>
    </dgm:pt>
    <dgm:pt modelId="{42FADD22-ACCF-47E7-BE14-0485F1AA08B9}" type="sibTrans" cxnId="{BA2B0CC1-9295-4784-9B0B-1A553B3C8F90}">
      <dgm:prSet/>
      <dgm:spPr/>
      <dgm:t>
        <a:bodyPr/>
        <a:lstStyle/>
        <a:p>
          <a:endParaRPr lang="en-US"/>
        </a:p>
      </dgm:t>
    </dgm:pt>
    <dgm:pt modelId="{7B5FB39E-0B26-4D7A-9BD2-7FEFF764C2C9}">
      <dgm:prSet/>
      <dgm:spPr/>
      <dgm:t>
        <a:bodyPr/>
        <a:lstStyle/>
        <a:p>
          <a:r>
            <a:rPr lang="es-MX" baseline="0"/>
            <a:t>npm run dev</a:t>
          </a:r>
          <a:endParaRPr lang="en-US"/>
        </a:p>
      </dgm:t>
    </dgm:pt>
    <dgm:pt modelId="{1E80DCEF-BAF0-4FD0-BA57-8E2F6359D956}" type="parTrans" cxnId="{96A73394-DE1B-4251-B1F7-FF6A694AF7E2}">
      <dgm:prSet/>
      <dgm:spPr/>
      <dgm:t>
        <a:bodyPr/>
        <a:lstStyle/>
        <a:p>
          <a:endParaRPr lang="en-US"/>
        </a:p>
      </dgm:t>
    </dgm:pt>
    <dgm:pt modelId="{A126B549-301D-43D4-AE32-3E0B1376CF3A}" type="sibTrans" cxnId="{96A73394-DE1B-4251-B1F7-FF6A694AF7E2}">
      <dgm:prSet/>
      <dgm:spPr/>
      <dgm:t>
        <a:bodyPr/>
        <a:lstStyle/>
        <a:p>
          <a:endParaRPr lang="en-US"/>
        </a:p>
      </dgm:t>
    </dgm:pt>
    <dgm:pt modelId="{42CCCC5E-E385-4D6E-841F-D33AEF224084}">
      <dgm:prSet/>
      <dgm:spPr/>
      <dgm:t>
        <a:bodyPr/>
        <a:lstStyle/>
        <a:p>
          <a:r>
            <a:rPr lang="es-MX"/>
            <a:t>Ejecutar el demonio</a:t>
          </a:r>
          <a:endParaRPr lang="en-US"/>
        </a:p>
      </dgm:t>
    </dgm:pt>
    <dgm:pt modelId="{E60A4F71-5EC6-4AE6-8A4A-95D1BE72C45A}" type="parTrans" cxnId="{D8B26B80-3E21-40AE-B905-61C68FA3101B}">
      <dgm:prSet/>
      <dgm:spPr/>
      <dgm:t>
        <a:bodyPr/>
        <a:lstStyle/>
        <a:p>
          <a:endParaRPr lang="en-US"/>
        </a:p>
      </dgm:t>
    </dgm:pt>
    <dgm:pt modelId="{B106AA4C-69EB-45B5-88A1-7635056B1F29}" type="sibTrans" cxnId="{D8B26B80-3E21-40AE-B905-61C68FA3101B}">
      <dgm:prSet/>
      <dgm:spPr/>
      <dgm:t>
        <a:bodyPr/>
        <a:lstStyle/>
        <a:p>
          <a:endParaRPr lang="en-US"/>
        </a:p>
      </dgm:t>
    </dgm:pt>
    <dgm:pt modelId="{ED61369C-5045-4765-88E0-8F4790F198B2}" type="pres">
      <dgm:prSet presAssocID="{064CB3A0-9982-433C-8C01-1F9D3E777B12}" presName="linear" presStyleCnt="0">
        <dgm:presLayoutVars>
          <dgm:animLvl val="lvl"/>
          <dgm:resizeHandles val="exact"/>
        </dgm:presLayoutVars>
      </dgm:prSet>
      <dgm:spPr/>
    </dgm:pt>
    <dgm:pt modelId="{C8C6B319-78CA-4A6C-8BE4-BB5CE2E9D446}" type="pres">
      <dgm:prSet presAssocID="{55B8171B-DF29-4481-BC73-916FF5C7478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CEA067-BE3B-4ED3-A35D-DEFE0D474992}" type="pres">
      <dgm:prSet presAssocID="{55B8171B-DF29-4481-BC73-916FF5C7478E}" presName="childText" presStyleLbl="revTx" presStyleIdx="0" presStyleCnt="5">
        <dgm:presLayoutVars>
          <dgm:bulletEnabled val="1"/>
        </dgm:presLayoutVars>
      </dgm:prSet>
      <dgm:spPr/>
    </dgm:pt>
    <dgm:pt modelId="{0DC43246-52EC-40D0-BC55-3911DEB4B863}" type="pres">
      <dgm:prSet presAssocID="{72381F4F-0022-44D3-A62D-F1EF8D8916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6504699-56A9-4424-8EE5-089F2927125D}" type="pres">
      <dgm:prSet presAssocID="{72381F4F-0022-44D3-A62D-F1EF8D891671}" presName="childText" presStyleLbl="revTx" presStyleIdx="1" presStyleCnt="5">
        <dgm:presLayoutVars>
          <dgm:bulletEnabled val="1"/>
        </dgm:presLayoutVars>
      </dgm:prSet>
      <dgm:spPr/>
    </dgm:pt>
    <dgm:pt modelId="{0B2094C9-DFF0-4701-B197-D43E3259C9EC}" type="pres">
      <dgm:prSet presAssocID="{D740F402-0A47-4263-85B8-6F06858E836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8CA6223-FE16-4224-B4AD-C24C081AF9F4}" type="pres">
      <dgm:prSet presAssocID="{D740F402-0A47-4263-85B8-6F06858E8361}" presName="childText" presStyleLbl="revTx" presStyleIdx="2" presStyleCnt="5">
        <dgm:presLayoutVars>
          <dgm:bulletEnabled val="1"/>
        </dgm:presLayoutVars>
      </dgm:prSet>
      <dgm:spPr/>
    </dgm:pt>
    <dgm:pt modelId="{8AE4D991-3452-4AA6-81B4-3C0DBB5AEB04}" type="pres">
      <dgm:prSet presAssocID="{879224B9-5568-4BB4-A872-D87B5332C56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DC2F7B0-2F69-42F9-9ECA-C91312971DB1}" type="pres">
      <dgm:prSet presAssocID="{879224B9-5568-4BB4-A872-D87B5332C568}" presName="childText" presStyleLbl="revTx" presStyleIdx="3" presStyleCnt="5">
        <dgm:presLayoutVars>
          <dgm:bulletEnabled val="1"/>
        </dgm:presLayoutVars>
      </dgm:prSet>
      <dgm:spPr/>
    </dgm:pt>
    <dgm:pt modelId="{AE0906B6-AB3E-47B8-9B36-90FA9071921D}" type="pres">
      <dgm:prSet presAssocID="{7B5FB39E-0B26-4D7A-9BD2-7FEFF764C2C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5E95A73-DA0E-4F2A-B0F4-03F7DF124C28}" type="pres">
      <dgm:prSet presAssocID="{7B5FB39E-0B26-4D7A-9BD2-7FEFF764C2C9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C51A4011-9063-4AAD-89F4-A291A672D17F}" type="presOf" srcId="{064CB3A0-9982-433C-8C01-1F9D3E777B12}" destId="{ED61369C-5045-4765-88E0-8F4790F198B2}" srcOrd="0" destOrd="0" presId="urn:microsoft.com/office/officeart/2005/8/layout/vList2"/>
    <dgm:cxn modelId="{4DAF9619-879B-4B67-92D2-A3B3D0268446}" srcId="{064CB3A0-9982-433C-8C01-1F9D3E777B12}" destId="{55B8171B-DF29-4481-BC73-916FF5C7478E}" srcOrd="0" destOrd="0" parTransId="{1AD95A7D-95CA-476C-9AA8-9A23FA6B3073}" sibTransId="{1AEBA895-2D99-4E58-8C6E-01D0FFA80161}"/>
    <dgm:cxn modelId="{9139BC1F-6210-4932-B197-B438A5831223}" type="presOf" srcId="{FC6FF226-B845-48C3-B948-BE315DC406A3}" destId="{38CA6223-FE16-4224-B4AD-C24C081AF9F4}" srcOrd="0" destOrd="0" presId="urn:microsoft.com/office/officeart/2005/8/layout/vList2"/>
    <dgm:cxn modelId="{515E4220-A2FF-4364-9D5F-F8ED075DD406}" srcId="{72381F4F-0022-44D3-A62D-F1EF8D891671}" destId="{6C01D11A-A8D8-4DF5-86AB-8EB355472939}" srcOrd="0" destOrd="0" parTransId="{0C9271E3-2795-4C00-84A9-7C47FE4FFFF1}" sibTransId="{CC3A361A-AB78-4908-905C-C3FBC958F81A}"/>
    <dgm:cxn modelId="{39DEF73C-8DBE-4FD1-81F2-D93975519ACA}" type="presOf" srcId="{72381F4F-0022-44D3-A62D-F1EF8D891671}" destId="{0DC43246-52EC-40D0-BC55-3911DEB4B863}" srcOrd="0" destOrd="0" presId="urn:microsoft.com/office/officeart/2005/8/layout/vList2"/>
    <dgm:cxn modelId="{5CB60F60-1B57-4D36-80D4-8E9DFB7370B9}" srcId="{064CB3A0-9982-433C-8C01-1F9D3E777B12}" destId="{D740F402-0A47-4263-85B8-6F06858E8361}" srcOrd="2" destOrd="0" parTransId="{6D67BA3B-9CF2-4DC1-8E3F-27AC7F167BE5}" sibTransId="{DB377B12-51FA-46DE-B19D-02FB573C5650}"/>
    <dgm:cxn modelId="{5C8F3A50-7DCA-420B-BE85-648CA026E122}" type="presOf" srcId="{D740F402-0A47-4263-85B8-6F06858E8361}" destId="{0B2094C9-DFF0-4701-B197-D43E3259C9EC}" srcOrd="0" destOrd="0" presId="urn:microsoft.com/office/officeart/2005/8/layout/vList2"/>
    <dgm:cxn modelId="{AF5EA453-71C2-490B-ACAC-7A25A27269DE}" type="presOf" srcId="{55B8171B-DF29-4481-BC73-916FF5C7478E}" destId="{C8C6B319-78CA-4A6C-8BE4-BB5CE2E9D446}" srcOrd="0" destOrd="0" presId="urn:microsoft.com/office/officeart/2005/8/layout/vList2"/>
    <dgm:cxn modelId="{36131E57-B691-42BE-A017-F7CD27E37CA2}" type="presOf" srcId="{72CE2712-DE85-4426-9CB7-88F6D9AE429F}" destId="{FDC2F7B0-2F69-42F9-9ECA-C91312971DB1}" srcOrd="0" destOrd="0" presId="urn:microsoft.com/office/officeart/2005/8/layout/vList2"/>
    <dgm:cxn modelId="{D8B26B80-3E21-40AE-B905-61C68FA3101B}" srcId="{7B5FB39E-0B26-4D7A-9BD2-7FEFF764C2C9}" destId="{42CCCC5E-E385-4D6E-841F-D33AEF224084}" srcOrd="0" destOrd="0" parTransId="{E60A4F71-5EC6-4AE6-8A4A-95D1BE72C45A}" sibTransId="{B106AA4C-69EB-45B5-88A1-7635056B1F29}"/>
    <dgm:cxn modelId="{324CB18D-1E34-4EB8-A70F-DFAF09331DF1}" srcId="{D740F402-0A47-4263-85B8-6F06858E8361}" destId="{FC6FF226-B845-48C3-B948-BE315DC406A3}" srcOrd="0" destOrd="0" parTransId="{324D934C-4F15-4B49-B34E-135A17C89B25}" sibTransId="{D23138B0-2DA5-4A16-B0DF-32C3D3528736}"/>
    <dgm:cxn modelId="{96A73394-DE1B-4251-B1F7-FF6A694AF7E2}" srcId="{064CB3A0-9982-433C-8C01-1F9D3E777B12}" destId="{7B5FB39E-0B26-4D7A-9BD2-7FEFF764C2C9}" srcOrd="4" destOrd="0" parTransId="{1E80DCEF-BAF0-4FD0-BA57-8E2F6359D956}" sibTransId="{A126B549-301D-43D4-AE32-3E0B1376CF3A}"/>
    <dgm:cxn modelId="{46565594-3C7E-4C5D-8A4D-78C42BC4D221}" srcId="{064CB3A0-9982-433C-8C01-1F9D3E777B12}" destId="{879224B9-5568-4BB4-A872-D87B5332C568}" srcOrd="3" destOrd="0" parTransId="{ABE5E3E3-F3DA-4BFF-9749-2019969EA855}" sibTransId="{E59E4E43-9805-4A73-9437-9F54DAEF40A0}"/>
    <dgm:cxn modelId="{B4D89AB0-0FE6-4466-8074-E8E90298257C}" type="presOf" srcId="{879224B9-5568-4BB4-A872-D87B5332C568}" destId="{8AE4D991-3452-4AA6-81B4-3C0DBB5AEB04}" srcOrd="0" destOrd="0" presId="urn:microsoft.com/office/officeart/2005/8/layout/vList2"/>
    <dgm:cxn modelId="{D341A8B9-3876-4EE0-B324-680DA59881C6}" srcId="{55B8171B-DF29-4481-BC73-916FF5C7478E}" destId="{06069833-DCBA-4FE5-AA30-78B312552DC9}" srcOrd="0" destOrd="0" parTransId="{EBB4C6AE-8153-4E0F-A702-2EEEF3CB726F}" sibTransId="{882E1817-ED03-4C68-B900-F5E05CE17EAF}"/>
    <dgm:cxn modelId="{87F738C0-AE58-4195-8A5B-A394271CE64C}" type="presOf" srcId="{7B5FB39E-0B26-4D7A-9BD2-7FEFF764C2C9}" destId="{AE0906B6-AB3E-47B8-9B36-90FA9071921D}" srcOrd="0" destOrd="0" presId="urn:microsoft.com/office/officeart/2005/8/layout/vList2"/>
    <dgm:cxn modelId="{BA2B0CC1-9295-4784-9B0B-1A553B3C8F90}" srcId="{879224B9-5568-4BB4-A872-D87B5332C568}" destId="{72CE2712-DE85-4426-9CB7-88F6D9AE429F}" srcOrd="0" destOrd="0" parTransId="{C5BB28B9-9549-4D0A-BB62-886199A9AC46}" sibTransId="{42FADD22-ACCF-47E7-BE14-0485F1AA08B9}"/>
    <dgm:cxn modelId="{659F03C2-DF4C-4A21-9CCA-4D0A5E83104A}" srcId="{064CB3A0-9982-433C-8C01-1F9D3E777B12}" destId="{72381F4F-0022-44D3-A62D-F1EF8D891671}" srcOrd="1" destOrd="0" parTransId="{B370DFAC-66AD-499E-B1E9-7FCC1B5DEA1C}" sibTransId="{F1891B8B-0876-4B72-84BB-2F68E66DAAD5}"/>
    <dgm:cxn modelId="{87DA8AC3-EADE-4E43-8B01-58075EAEEE9D}" type="presOf" srcId="{6C01D11A-A8D8-4DF5-86AB-8EB355472939}" destId="{36504699-56A9-4424-8EE5-089F2927125D}" srcOrd="0" destOrd="0" presId="urn:microsoft.com/office/officeart/2005/8/layout/vList2"/>
    <dgm:cxn modelId="{C0B5F2C6-C70B-4033-AD12-0466D3AACC1C}" type="presOf" srcId="{06069833-DCBA-4FE5-AA30-78B312552DC9}" destId="{94CEA067-BE3B-4ED3-A35D-DEFE0D474992}" srcOrd="0" destOrd="0" presId="urn:microsoft.com/office/officeart/2005/8/layout/vList2"/>
    <dgm:cxn modelId="{E5EE55D6-BE2B-4FEF-86F6-08E8BF951863}" type="presOf" srcId="{42CCCC5E-E385-4D6E-841F-D33AEF224084}" destId="{A5E95A73-DA0E-4F2A-B0F4-03F7DF124C28}" srcOrd="0" destOrd="0" presId="urn:microsoft.com/office/officeart/2005/8/layout/vList2"/>
    <dgm:cxn modelId="{8AEE2B6F-C42B-4593-B636-EB64C9EDE533}" type="presParOf" srcId="{ED61369C-5045-4765-88E0-8F4790F198B2}" destId="{C8C6B319-78CA-4A6C-8BE4-BB5CE2E9D446}" srcOrd="0" destOrd="0" presId="urn:microsoft.com/office/officeart/2005/8/layout/vList2"/>
    <dgm:cxn modelId="{6247A016-C6BC-4653-A5F2-47D4A2672610}" type="presParOf" srcId="{ED61369C-5045-4765-88E0-8F4790F198B2}" destId="{94CEA067-BE3B-4ED3-A35D-DEFE0D474992}" srcOrd="1" destOrd="0" presId="urn:microsoft.com/office/officeart/2005/8/layout/vList2"/>
    <dgm:cxn modelId="{D69DB4AB-7CF1-49B2-B532-F02CA95B6018}" type="presParOf" srcId="{ED61369C-5045-4765-88E0-8F4790F198B2}" destId="{0DC43246-52EC-40D0-BC55-3911DEB4B863}" srcOrd="2" destOrd="0" presId="urn:microsoft.com/office/officeart/2005/8/layout/vList2"/>
    <dgm:cxn modelId="{5BDD627D-26F0-4650-B18A-8B0DA0A9EA76}" type="presParOf" srcId="{ED61369C-5045-4765-88E0-8F4790F198B2}" destId="{36504699-56A9-4424-8EE5-089F2927125D}" srcOrd="3" destOrd="0" presId="urn:microsoft.com/office/officeart/2005/8/layout/vList2"/>
    <dgm:cxn modelId="{CED9700F-C435-4117-95BD-726419E6B947}" type="presParOf" srcId="{ED61369C-5045-4765-88E0-8F4790F198B2}" destId="{0B2094C9-DFF0-4701-B197-D43E3259C9EC}" srcOrd="4" destOrd="0" presId="urn:microsoft.com/office/officeart/2005/8/layout/vList2"/>
    <dgm:cxn modelId="{761FA62E-22D5-4DDA-B375-E52ED735F7ED}" type="presParOf" srcId="{ED61369C-5045-4765-88E0-8F4790F198B2}" destId="{38CA6223-FE16-4224-B4AD-C24C081AF9F4}" srcOrd="5" destOrd="0" presId="urn:microsoft.com/office/officeart/2005/8/layout/vList2"/>
    <dgm:cxn modelId="{42F8F013-ABF8-4454-991B-9C4A198E2410}" type="presParOf" srcId="{ED61369C-5045-4765-88E0-8F4790F198B2}" destId="{8AE4D991-3452-4AA6-81B4-3C0DBB5AEB04}" srcOrd="6" destOrd="0" presId="urn:microsoft.com/office/officeart/2005/8/layout/vList2"/>
    <dgm:cxn modelId="{F3C294A2-D513-4D27-8A6D-C52C4344FB8C}" type="presParOf" srcId="{ED61369C-5045-4765-88E0-8F4790F198B2}" destId="{FDC2F7B0-2F69-42F9-9ECA-C91312971DB1}" srcOrd="7" destOrd="0" presId="urn:microsoft.com/office/officeart/2005/8/layout/vList2"/>
    <dgm:cxn modelId="{4B37D6F1-6008-45BE-BBE3-77F85EE77AEA}" type="presParOf" srcId="{ED61369C-5045-4765-88E0-8F4790F198B2}" destId="{AE0906B6-AB3E-47B8-9B36-90FA9071921D}" srcOrd="8" destOrd="0" presId="urn:microsoft.com/office/officeart/2005/8/layout/vList2"/>
    <dgm:cxn modelId="{0753DE42-EA99-40E0-8666-6320B0AA7257}" type="presParOf" srcId="{ED61369C-5045-4765-88E0-8F4790F198B2}" destId="{A5E95A73-DA0E-4F2A-B0F4-03F7DF124C28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AB998-E877-433C-AF9F-81FBD475A9E7}">
      <dsp:nvSpPr>
        <dsp:cNvPr id="0" name=""/>
        <dsp:cNvSpPr/>
      </dsp:nvSpPr>
      <dsp:spPr>
        <a:xfrm>
          <a:off x="0" y="1743"/>
          <a:ext cx="9858192" cy="883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31B19-0973-4DE2-A890-6E3CA4785A77}">
      <dsp:nvSpPr>
        <dsp:cNvPr id="0" name=""/>
        <dsp:cNvSpPr/>
      </dsp:nvSpPr>
      <dsp:spPr>
        <a:xfrm>
          <a:off x="267345" y="200595"/>
          <a:ext cx="486083" cy="486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6090C-4052-4F47-926B-773E89001211}">
      <dsp:nvSpPr>
        <dsp:cNvPr id="0" name=""/>
        <dsp:cNvSpPr/>
      </dsp:nvSpPr>
      <dsp:spPr>
        <a:xfrm>
          <a:off x="1020774" y="1743"/>
          <a:ext cx="443618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baseline="0" dirty="0" err="1"/>
            <a:t>npm</a:t>
          </a:r>
          <a:r>
            <a:rPr lang="es-MX" sz="2200" kern="1200" baseline="0" dirty="0"/>
            <a:t> </a:t>
          </a:r>
          <a:r>
            <a:rPr lang="es-MX" sz="2200" kern="1200" baseline="0" dirty="0" err="1"/>
            <a:t>install</a:t>
          </a:r>
          <a:r>
            <a:rPr lang="es-MX" sz="2200" kern="1200" baseline="0" dirty="0"/>
            <a:t> –g @angular/</a:t>
          </a:r>
          <a:r>
            <a:rPr lang="es-MX" sz="2200" kern="1200" baseline="0" dirty="0" err="1"/>
            <a:t>cli</a:t>
          </a:r>
          <a:endParaRPr lang="en-US" sz="2200" kern="1200" dirty="0"/>
        </a:p>
      </dsp:txBody>
      <dsp:txXfrm>
        <a:off x="1020774" y="1743"/>
        <a:ext cx="4436186" cy="883787"/>
      </dsp:txXfrm>
    </dsp:sp>
    <dsp:sp modelId="{F284A26F-8080-48D4-BC79-46B424B489EB}">
      <dsp:nvSpPr>
        <dsp:cNvPr id="0" name=""/>
        <dsp:cNvSpPr/>
      </dsp:nvSpPr>
      <dsp:spPr>
        <a:xfrm>
          <a:off x="5456960" y="1743"/>
          <a:ext cx="4401231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Instalar el generador de proyectos de angular</a:t>
          </a:r>
          <a:endParaRPr lang="en-US" sz="1800" kern="1200"/>
        </a:p>
      </dsp:txBody>
      <dsp:txXfrm>
        <a:off x="5456960" y="1743"/>
        <a:ext cx="4401231" cy="883787"/>
      </dsp:txXfrm>
    </dsp:sp>
    <dsp:sp modelId="{9CB7D984-EF91-4E2A-8915-A62643287B8B}">
      <dsp:nvSpPr>
        <dsp:cNvPr id="0" name=""/>
        <dsp:cNvSpPr/>
      </dsp:nvSpPr>
      <dsp:spPr>
        <a:xfrm>
          <a:off x="0" y="1106478"/>
          <a:ext cx="9858192" cy="883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0157A-386E-4301-9415-72DE8514E76F}">
      <dsp:nvSpPr>
        <dsp:cNvPr id="0" name=""/>
        <dsp:cNvSpPr/>
      </dsp:nvSpPr>
      <dsp:spPr>
        <a:xfrm>
          <a:off x="267345" y="1305330"/>
          <a:ext cx="486083" cy="486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2094E-255A-4D56-B20D-71359B24EC27}">
      <dsp:nvSpPr>
        <dsp:cNvPr id="0" name=""/>
        <dsp:cNvSpPr/>
      </dsp:nvSpPr>
      <dsp:spPr>
        <a:xfrm>
          <a:off x="1020774" y="1106478"/>
          <a:ext cx="443618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baseline="0" dirty="0"/>
            <a:t>ng new </a:t>
          </a:r>
          <a:r>
            <a:rPr lang="es-MX" sz="2200" kern="1200" baseline="0" dirty="0" err="1"/>
            <a:t>NombreProyecto</a:t>
          </a:r>
          <a:endParaRPr lang="en-US" sz="2200" kern="1200" dirty="0"/>
        </a:p>
      </dsp:txBody>
      <dsp:txXfrm>
        <a:off x="1020774" y="1106478"/>
        <a:ext cx="4436186" cy="883787"/>
      </dsp:txXfrm>
    </dsp:sp>
    <dsp:sp modelId="{520E323C-1483-4D44-994E-B9D586C7E3F7}">
      <dsp:nvSpPr>
        <dsp:cNvPr id="0" name=""/>
        <dsp:cNvSpPr/>
      </dsp:nvSpPr>
      <dsp:spPr>
        <a:xfrm>
          <a:off x="5456960" y="1106478"/>
          <a:ext cx="4401231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Creación del proyecto ubicándose en la ruta a guardar</a:t>
          </a:r>
          <a:endParaRPr lang="en-US" sz="1800" kern="1200" dirty="0"/>
        </a:p>
      </dsp:txBody>
      <dsp:txXfrm>
        <a:off x="5456960" y="1106478"/>
        <a:ext cx="4401231" cy="883787"/>
      </dsp:txXfrm>
    </dsp:sp>
    <dsp:sp modelId="{50F2CBCB-D182-479F-BD88-06CE9C742281}">
      <dsp:nvSpPr>
        <dsp:cNvPr id="0" name=""/>
        <dsp:cNvSpPr/>
      </dsp:nvSpPr>
      <dsp:spPr>
        <a:xfrm>
          <a:off x="0" y="2211212"/>
          <a:ext cx="9858192" cy="883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694BD-BA9E-4CDF-8189-C6084CE2F059}">
      <dsp:nvSpPr>
        <dsp:cNvPr id="0" name=""/>
        <dsp:cNvSpPr/>
      </dsp:nvSpPr>
      <dsp:spPr>
        <a:xfrm>
          <a:off x="267345" y="2410064"/>
          <a:ext cx="486083" cy="486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4B582-58E7-4335-8636-E6013C7981E4}">
      <dsp:nvSpPr>
        <dsp:cNvPr id="0" name=""/>
        <dsp:cNvSpPr/>
      </dsp:nvSpPr>
      <dsp:spPr>
        <a:xfrm>
          <a:off x="1020774" y="2211212"/>
          <a:ext cx="443618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baseline="0"/>
            <a:t>cd NombreProyecto</a:t>
          </a:r>
          <a:endParaRPr lang="en-US" sz="2200" kern="1200"/>
        </a:p>
      </dsp:txBody>
      <dsp:txXfrm>
        <a:off x="1020774" y="2211212"/>
        <a:ext cx="4436186" cy="883787"/>
      </dsp:txXfrm>
    </dsp:sp>
    <dsp:sp modelId="{881C3DD7-3571-4566-9C87-FCDFDEF4ADD5}">
      <dsp:nvSpPr>
        <dsp:cNvPr id="0" name=""/>
        <dsp:cNvSpPr/>
      </dsp:nvSpPr>
      <dsp:spPr>
        <a:xfrm>
          <a:off x="5456960" y="2211212"/>
          <a:ext cx="4401231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Ingresar a la carpeta del proyecto </a:t>
          </a:r>
          <a:endParaRPr lang="en-US" sz="1800" kern="1200"/>
        </a:p>
      </dsp:txBody>
      <dsp:txXfrm>
        <a:off x="5456960" y="2211212"/>
        <a:ext cx="4401231" cy="883787"/>
      </dsp:txXfrm>
    </dsp:sp>
    <dsp:sp modelId="{E91B570A-F610-4160-8231-A5164022E8D9}">
      <dsp:nvSpPr>
        <dsp:cNvPr id="0" name=""/>
        <dsp:cNvSpPr/>
      </dsp:nvSpPr>
      <dsp:spPr>
        <a:xfrm>
          <a:off x="0" y="3315946"/>
          <a:ext cx="9858192" cy="883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7E7F1-E458-485A-9AE2-364BD5274A6F}">
      <dsp:nvSpPr>
        <dsp:cNvPr id="0" name=""/>
        <dsp:cNvSpPr/>
      </dsp:nvSpPr>
      <dsp:spPr>
        <a:xfrm>
          <a:off x="267345" y="3514798"/>
          <a:ext cx="486083" cy="4860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D9AC3-5E69-4CF1-A2CD-1C88659CD058}">
      <dsp:nvSpPr>
        <dsp:cNvPr id="0" name=""/>
        <dsp:cNvSpPr/>
      </dsp:nvSpPr>
      <dsp:spPr>
        <a:xfrm>
          <a:off x="1020774" y="3315946"/>
          <a:ext cx="443618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baseline="0"/>
            <a:t>ng serve</a:t>
          </a:r>
          <a:endParaRPr lang="en-US" sz="2200" kern="1200"/>
        </a:p>
      </dsp:txBody>
      <dsp:txXfrm>
        <a:off x="1020774" y="3315946"/>
        <a:ext cx="4436186" cy="883787"/>
      </dsp:txXfrm>
    </dsp:sp>
    <dsp:sp modelId="{EBCA58AA-1891-4984-93C1-6DAA7872A9D2}">
      <dsp:nvSpPr>
        <dsp:cNvPr id="0" name=""/>
        <dsp:cNvSpPr/>
      </dsp:nvSpPr>
      <dsp:spPr>
        <a:xfrm>
          <a:off x="5456960" y="3315946"/>
          <a:ext cx="4401231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Crear un servidor de desarrollo en http://localhost:4200/</a:t>
          </a:r>
          <a:endParaRPr lang="en-US" sz="1800" kern="1200"/>
        </a:p>
      </dsp:txBody>
      <dsp:txXfrm>
        <a:off x="5456960" y="3315946"/>
        <a:ext cx="4401231" cy="883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D3B8D-B553-4DE7-AF3A-8A5655207139}">
      <dsp:nvSpPr>
        <dsp:cNvPr id="0" name=""/>
        <dsp:cNvSpPr/>
      </dsp:nvSpPr>
      <dsp:spPr>
        <a:xfrm>
          <a:off x="2706" y="705222"/>
          <a:ext cx="2146948" cy="12881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baseline="0"/>
            <a:t>e2e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Testing de la aplicación</a:t>
          </a:r>
          <a:endParaRPr lang="en-US" sz="1200" kern="1200"/>
        </a:p>
      </dsp:txBody>
      <dsp:txXfrm>
        <a:off x="2706" y="705222"/>
        <a:ext cx="2146948" cy="1288168"/>
      </dsp:txXfrm>
    </dsp:sp>
    <dsp:sp modelId="{4B6DDDF6-F2DF-48F8-B718-DB91F45D63ED}">
      <dsp:nvSpPr>
        <dsp:cNvPr id="0" name=""/>
        <dsp:cNvSpPr/>
      </dsp:nvSpPr>
      <dsp:spPr>
        <a:xfrm>
          <a:off x="2364349" y="705222"/>
          <a:ext cx="2146948" cy="1288168"/>
        </a:xfrm>
        <a:prstGeom prst="rect">
          <a:avLst/>
        </a:prstGeom>
        <a:solidFill>
          <a:schemeClr val="accent5">
            <a:hueOff val="-3046160"/>
            <a:satOff val="1731"/>
            <a:lumOff val="-142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baseline="0"/>
            <a:t>node_modules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Bibliotecas y código utilizado por angular</a:t>
          </a:r>
          <a:endParaRPr lang="en-US" sz="1200" kern="1200"/>
        </a:p>
      </dsp:txBody>
      <dsp:txXfrm>
        <a:off x="2364349" y="705222"/>
        <a:ext cx="2146948" cy="1288168"/>
      </dsp:txXfrm>
    </dsp:sp>
    <dsp:sp modelId="{A4603A00-4BAE-456D-AFA3-ED2682EAD4A6}">
      <dsp:nvSpPr>
        <dsp:cNvPr id="0" name=""/>
        <dsp:cNvSpPr/>
      </dsp:nvSpPr>
      <dsp:spPr>
        <a:xfrm>
          <a:off x="4725992" y="705222"/>
          <a:ext cx="2146948" cy="1288168"/>
        </a:xfrm>
        <a:prstGeom prst="rect">
          <a:avLst/>
        </a:prstGeom>
        <a:solidFill>
          <a:schemeClr val="accent5">
            <a:hueOff val="-6092320"/>
            <a:satOff val="3463"/>
            <a:lumOff val="-28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baseline="0"/>
            <a:t>src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Es la aplicación, lo que modificaremos</a:t>
          </a:r>
          <a:endParaRPr lang="en-US" sz="1200" kern="1200"/>
        </a:p>
      </dsp:txBody>
      <dsp:txXfrm>
        <a:off x="4725992" y="705222"/>
        <a:ext cx="2146948" cy="1288168"/>
      </dsp:txXfrm>
    </dsp:sp>
    <dsp:sp modelId="{D49BF1A7-F783-42AE-85DA-8A971CE6D7FC}">
      <dsp:nvSpPr>
        <dsp:cNvPr id="0" name=""/>
        <dsp:cNvSpPr/>
      </dsp:nvSpPr>
      <dsp:spPr>
        <a:xfrm>
          <a:off x="7087635" y="705222"/>
          <a:ext cx="2146948" cy="1288168"/>
        </a:xfrm>
        <a:prstGeom prst="rect">
          <a:avLst/>
        </a:prstGeom>
        <a:solidFill>
          <a:schemeClr val="accent5">
            <a:hueOff val="-9138481"/>
            <a:satOff val="5194"/>
            <a:lumOff val="-4286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baseline="0"/>
            <a:t>.editorconfig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Configuración del editor</a:t>
          </a:r>
          <a:endParaRPr lang="en-US" sz="1200" kern="1200"/>
        </a:p>
      </dsp:txBody>
      <dsp:txXfrm>
        <a:off x="7087635" y="705222"/>
        <a:ext cx="2146948" cy="1288168"/>
      </dsp:txXfrm>
    </dsp:sp>
    <dsp:sp modelId="{77095325-5FD2-4818-BEE1-8CFDEEE20CCA}">
      <dsp:nvSpPr>
        <dsp:cNvPr id="0" name=""/>
        <dsp:cNvSpPr/>
      </dsp:nvSpPr>
      <dsp:spPr>
        <a:xfrm>
          <a:off x="2706" y="2208086"/>
          <a:ext cx="2146948" cy="1288168"/>
        </a:xfrm>
        <a:prstGeom prst="rect">
          <a:avLst/>
        </a:prstGeom>
        <a:solidFill>
          <a:schemeClr val="accent5">
            <a:hueOff val="-12184641"/>
            <a:satOff val="6925"/>
            <a:lumOff val="-5714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baseline="0"/>
            <a:t>.gitignore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Archivos y directorios que deben ser ignorados por git y no subir al repositorio</a:t>
          </a:r>
          <a:endParaRPr lang="en-US" sz="1200" kern="1200"/>
        </a:p>
      </dsp:txBody>
      <dsp:txXfrm>
        <a:off x="2706" y="2208086"/>
        <a:ext cx="2146948" cy="1288168"/>
      </dsp:txXfrm>
    </dsp:sp>
    <dsp:sp modelId="{0EA29B82-E7C0-4BD7-89B7-DF06CE8C90E2}">
      <dsp:nvSpPr>
        <dsp:cNvPr id="0" name=""/>
        <dsp:cNvSpPr/>
      </dsp:nvSpPr>
      <dsp:spPr>
        <a:xfrm>
          <a:off x="2364349" y="2208086"/>
          <a:ext cx="2146948" cy="1288168"/>
        </a:xfrm>
        <a:prstGeom prst="rect">
          <a:avLst/>
        </a:prstGeom>
        <a:solidFill>
          <a:schemeClr val="accent5">
            <a:hueOff val="-15230801"/>
            <a:satOff val="8656"/>
            <a:lumOff val="-7143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baseline="0"/>
            <a:t>README.md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Documentación del proyecto</a:t>
          </a:r>
          <a:endParaRPr lang="en-US" sz="1200" kern="1200"/>
        </a:p>
      </dsp:txBody>
      <dsp:txXfrm>
        <a:off x="2364349" y="2208086"/>
        <a:ext cx="2146948" cy="1288168"/>
      </dsp:txXfrm>
    </dsp:sp>
    <dsp:sp modelId="{112761F9-CA80-4FCE-98E5-E24B67655976}">
      <dsp:nvSpPr>
        <dsp:cNvPr id="0" name=""/>
        <dsp:cNvSpPr/>
      </dsp:nvSpPr>
      <dsp:spPr>
        <a:xfrm>
          <a:off x="4725992" y="2208086"/>
          <a:ext cx="2146948" cy="1288168"/>
        </a:xfrm>
        <a:prstGeom prst="rect">
          <a:avLst/>
        </a:prstGeom>
        <a:solidFill>
          <a:schemeClr val="accent5">
            <a:hueOff val="-18276962"/>
            <a:satOff val="10388"/>
            <a:lumOff val="-8571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baseline="0"/>
            <a:t>package.json, 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Archivos de configuración inicial</a:t>
          </a:r>
          <a:endParaRPr lang="en-US" sz="1200" kern="1200"/>
        </a:p>
      </dsp:txBody>
      <dsp:txXfrm>
        <a:off x="4725992" y="2208086"/>
        <a:ext cx="2146948" cy="1288168"/>
      </dsp:txXfrm>
    </dsp:sp>
    <dsp:sp modelId="{34CFBD1C-D5B3-4F1E-8B87-AA212EC58F6D}">
      <dsp:nvSpPr>
        <dsp:cNvPr id="0" name=""/>
        <dsp:cNvSpPr/>
      </dsp:nvSpPr>
      <dsp:spPr>
        <a:xfrm>
          <a:off x="7087635" y="2208086"/>
          <a:ext cx="2146948" cy="1288168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baseline="0"/>
            <a:t>tsconfig.json, tslint.json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Archivos de configuración para Typescript (lenguaje superconjunto de javascript)</a:t>
          </a:r>
          <a:endParaRPr lang="en-US" sz="1200" kern="1200"/>
        </a:p>
      </dsp:txBody>
      <dsp:txXfrm>
        <a:off x="7087635" y="2208086"/>
        <a:ext cx="2146948" cy="1288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C3B5-3928-4E87-ABAE-781894A948B3}">
      <dsp:nvSpPr>
        <dsp:cNvPr id="0" name=""/>
        <dsp:cNvSpPr/>
      </dsp:nvSpPr>
      <dsp:spPr>
        <a:xfrm>
          <a:off x="0" y="619"/>
          <a:ext cx="5990135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baseline="0"/>
            <a:t>app </a:t>
          </a:r>
          <a:endParaRPr lang="en-US" sz="2100" kern="1200"/>
        </a:p>
      </dsp:txBody>
      <dsp:txXfrm>
        <a:off x="24588" y="25207"/>
        <a:ext cx="5940959" cy="454509"/>
      </dsp:txXfrm>
    </dsp:sp>
    <dsp:sp modelId="{1C93700B-A2CD-4FAB-9EE4-8B4359FB5782}">
      <dsp:nvSpPr>
        <dsp:cNvPr id="0" name=""/>
        <dsp:cNvSpPr/>
      </dsp:nvSpPr>
      <dsp:spPr>
        <a:xfrm>
          <a:off x="0" y="504304"/>
          <a:ext cx="599013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600" kern="1200"/>
            <a:t>Permite trabajar con los componentes y módulos.</a:t>
          </a:r>
          <a:endParaRPr lang="en-US" sz="1600" kern="1200"/>
        </a:p>
      </dsp:txBody>
      <dsp:txXfrm>
        <a:off x="0" y="504304"/>
        <a:ext cx="5990135" cy="347760"/>
      </dsp:txXfrm>
    </dsp:sp>
    <dsp:sp modelId="{1F632684-3BF3-41F3-9BD4-51B715E8F888}">
      <dsp:nvSpPr>
        <dsp:cNvPr id="0" name=""/>
        <dsp:cNvSpPr/>
      </dsp:nvSpPr>
      <dsp:spPr>
        <a:xfrm>
          <a:off x="0" y="852064"/>
          <a:ext cx="5990135" cy="503685"/>
        </a:xfrm>
        <a:prstGeom prst="roundRect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baseline="0"/>
            <a:t>assets</a:t>
          </a:r>
          <a:endParaRPr lang="en-US" sz="2100" kern="1200"/>
        </a:p>
      </dsp:txBody>
      <dsp:txXfrm>
        <a:off x="24588" y="876652"/>
        <a:ext cx="5940959" cy="454509"/>
      </dsp:txXfrm>
    </dsp:sp>
    <dsp:sp modelId="{2FBB0677-0898-4946-8F0A-A87DC8FDD635}">
      <dsp:nvSpPr>
        <dsp:cNvPr id="0" name=""/>
        <dsp:cNvSpPr/>
      </dsp:nvSpPr>
      <dsp:spPr>
        <a:xfrm>
          <a:off x="0" y="1355749"/>
          <a:ext cx="599013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600" kern="1200"/>
            <a:t>Archivos estáticos como fuentes, iconos, imágenes </a:t>
          </a:r>
          <a:endParaRPr lang="en-US" sz="1600" kern="1200"/>
        </a:p>
      </dsp:txBody>
      <dsp:txXfrm>
        <a:off x="0" y="1355749"/>
        <a:ext cx="5990135" cy="347760"/>
      </dsp:txXfrm>
    </dsp:sp>
    <dsp:sp modelId="{73E9CEF3-350B-40CE-B1F4-6D742E4AD8BC}">
      <dsp:nvSpPr>
        <dsp:cNvPr id="0" name=""/>
        <dsp:cNvSpPr/>
      </dsp:nvSpPr>
      <dsp:spPr>
        <a:xfrm>
          <a:off x="0" y="1703509"/>
          <a:ext cx="5990135" cy="503685"/>
        </a:xfrm>
        <a:prstGeom prst="roundRect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baseline="0"/>
            <a:t>enviroments</a:t>
          </a:r>
          <a:endParaRPr lang="en-US" sz="2100" kern="1200"/>
        </a:p>
      </dsp:txBody>
      <dsp:txXfrm>
        <a:off x="24588" y="1728097"/>
        <a:ext cx="5940959" cy="454509"/>
      </dsp:txXfrm>
    </dsp:sp>
    <dsp:sp modelId="{5C2263D8-2D13-4CDB-963E-92ECE755DAB3}">
      <dsp:nvSpPr>
        <dsp:cNvPr id="0" name=""/>
        <dsp:cNvSpPr/>
      </dsp:nvSpPr>
      <dsp:spPr>
        <a:xfrm>
          <a:off x="0" y="2207194"/>
          <a:ext cx="5990135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600" kern="1200"/>
            <a:t>La  manera en que va a trabajar Angular (configuraciones)</a:t>
          </a:r>
          <a:endParaRPr lang="en-US" sz="1600" kern="1200"/>
        </a:p>
      </dsp:txBody>
      <dsp:txXfrm>
        <a:off x="0" y="2207194"/>
        <a:ext cx="5990135" cy="499904"/>
      </dsp:txXfrm>
    </dsp:sp>
    <dsp:sp modelId="{39DC9246-52FB-4AD1-8CDD-982D08DE0C25}">
      <dsp:nvSpPr>
        <dsp:cNvPr id="0" name=""/>
        <dsp:cNvSpPr/>
      </dsp:nvSpPr>
      <dsp:spPr>
        <a:xfrm>
          <a:off x="0" y="2707099"/>
          <a:ext cx="5990135" cy="503685"/>
        </a:xfrm>
        <a:prstGeom prst="roundRect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baseline="0"/>
            <a:t>index.html</a:t>
          </a:r>
          <a:endParaRPr lang="en-US" sz="2100" kern="1200"/>
        </a:p>
      </dsp:txBody>
      <dsp:txXfrm>
        <a:off x="24588" y="2731687"/>
        <a:ext cx="5940959" cy="454509"/>
      </dsp:txXfrm>
    </dsp:sp>
    <dsp:sp modelId="{88A51465-C2F7-4954-B44A-46119F732277}">
      <dsp:nvSpPr>
        <dsp:cNvPr id="0" name=""/>
        <dsp:cNvSpPr/>
      </dsp:nvSpPr>
      <dsp:spPr>
        <a:xfrm>
          <a:off x="0" y="3210784"/>
          <a:ext cx="599013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600" kern="1200"/>
            <a:t>Html principal de la aplicación</a:t>
          </a:r>
          <a:endParaRPr lang="en-US" sz="1600" kern="1200"/>
        </a:p>
      </dsp:txBody>
      <dsp:txXfrm>
        <a:off x="0" y="3210784"/>
        <a:ext cx="5990135" cy="347760"/>
      </dsp:txXfrm>
    </dsp:sp>
    <dsp:sp modelId="{2A5EAAF0-B1B6-4EC2-89B5-224052BDD89E}">
      <dsp:nvSpPr>
        <dsp:cNvPr id="0" name=""/>
        <dsp:cNvSpPr/>
      </dsp:nvSpPr>
      <dsp:spPr>
        <a:xfrm>
          <a:off x="0" y="3558544"/>
          <a:ext cx="5990135" cy="503685"/>
        </a:xfrm>
        <a:prstGeom prst="roundRect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baseline="0"/>
            <a:t>main.ts</a:t>
          </a:r>
          <a:endParaRPr lang="en-US" sz="2100" kern="1200"/>
        </a:p>
      </dsp:txBody>
      <dsp:txXfrm>
        <a:off x="24588" y="3583132"/>
        <a:ext cx="5940959" cy="454509"/>
      </dsp:txXfrm>
    </dsp:sp>
    <dsp:sp modelId="{BD9C28DE-9F41-4EFB-9B3D-64A67D19F41E}">
      <dsp:nvSpPr>
        <dsp:cNvPr id="0" name=""/>
        <dsp:cNvSpPr/>
      </dsp:nvSpPr>
      <dsp:spPr>
        <a:xfrm>
          <a:off x="0" y="4062229"/>
          <a:ext cx="599013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600" kern="1200"/>
            <a:t>Lee el módulo principal</a:t>
          </a:r>
          <a:endParaRPr lang="en-US" sz="1600" kern="1200"/>
        </a:p>
      </dsp:txBody>
      <dsp:txXfrm>
        <a:off x="0" y="4062229"/>
        <a:ext cx="5990135" cy="347760"/>
      </dsp:txXfrm>
    </dsp:sp>
    <dsp:sp modelId="{588CB78E-C916-499C-A4B1-384D99B9006E}">
      <dsp:nvSpPr>
        <dsp:cNvPr id="0" name=""/>
        <dsp:cNvSpPr/>
      </dsp:nvSpPr>
      <dsp:spPr>
        <a:xfrm>
          <a:off x="0" y="4409989"/>
          <a:ext cx="5990135" cy="503685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baseline="0"/>
            <a:t>styles.css</a:t>
          </a:r>
          <a:endParaRPr lang="en-US" sz="2100" kern="1200"/>
        </a:p>
      </dsp:txBody>
      <dsp:txXfrm>
        <a:off x="24588" y="4434577"/>
        <a:ext cx="5940959" cy="454509"/>
      </dsp:txXfrm>
    </dsp:sp>
    <dsp:sp modelId="{BE6EBF6D-9A44-49B6-AEFC-2D337DB64952}">
      <dsp:nvSpPr>
        <dsp:cNvPr id="0" name=""/>
        <dsp:cNvSpPr/>
      </dsp:nvSpPr>
      <dsp:spPr>
        <a:xfrm>
          <a:off x="0" y="4913674"/>
          <a:ext cx="599013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600" kern="1200"/>
            <a:t>Estilo general de la aplicación</a:t>
          </a:r>
          <a:endParaRPr lang="en-US" sz="1600" kern="1200"/>
        </a:p>
      </dsp:txBody>
      <dsp:txXfrm>
        <a:off x="0" y="4913674"/>
        <a:ext cx="5990135" cy="347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44743-6B9D-42FF-BA15-B8B836D23B9D}">
      <dsp:nvSpPr>
        <dsp:cNvPr id="0" name=""/>
        <dsp:cNvSpPr/>
      </dsp:nvSpPr>
      <dsp:spPr>
        <a:xfrm>
          <a:off x="1172629" y="554433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EE665-6C3F-4175-8F70-6DE7547B21CB}">
      <dsp:nvSpPr>
        <dsp:cNvPr id="0" name=""/>
        <dsp:cNvSpPr/>
      </dsp:nvSpPr>
      <dsp:spPr>
        <a:xfrm>
          <a:off x="6285" y="2927045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baseline="0"/>
            <a:t>Un componente está formado por un archivo html, un archivo css y un archivo typescript.</a:t>
          </a:r>
          <a:endParaRPr lang="en-US" sz="1600" kern="1200"/>
        </a:p>
      </dsp:txBody>
      <dsp:txXfrm>
        <a:off x="6285" y="2927045"/>
        <a:ext cx="4241250" cy="720000"/>
      </dsp:txXfrm>
    </dsp:sp>
    <dsp:sp modelId="{B7F27A2B-E860-4FAF-9627-C6FCD0911BA5}">
      <dsp:nvSpPr>
        <dsp:cNvPr id="0" name=""/>
        <dsp:cNvSpPr/>
      </dsp:nvSpPr>
      <dsp:spPr>
        <a:xfrm>
          <a:off x="6156098" y="554433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C132F-BEB5-43F0-AC4F-717AD6B079BA}">
      <dsp:nvSpPr>
        <dsp:cNvPr id="0" name=""/>
        <dsp:cNvSpPr/>
      </dsp:nvSpPr>
      <dsp:spPr>
        <a:xfrm>
          <a:off x="4989754" y="2927045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baseline="0"/>
            <a:t>La ventaja de los componentes es encapsular porciones de código para reutilizarlo.</a:t>
          </a:r>
          <a:endParaRPr lang="en-US" sz="1600" kern="1200"/>
        </a:p>
      </dsp:txBody>
      <dsp:txXfrm>
        <a:off x="4989754" y="2927045"/>
        <a:ext cx="424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B36C1-E41B-4908-B25D-DD8EF1AC7780}">
      <dsp:nvSpPr>
        <dsp:cNvPr id="0" name=""/>
        <dsp:cNvSpPr/>
      </dsp:nvSpPr>
      <dsp:spPr>
        <a:xfrm>
          <a:off x="0" y="3175928"/>
          <a:ext cx="5990135" cy="2083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900" kern="1200"/>
            <a:t>ng generate component nombreComponente</a:t>
          </a:r>
          <a:endParaRPr lang="en-US" sz="3900" kern="1200"/>
        </a:p>
      </dsp:txBody>
      <dsp:txXfrm>
        <a:off x="0" y="3175928"/>
        <a:ext cx="5990135" cy="2083752"/>
      </dsp:txXfrm>
    </dsp:sp>
    <dsp:sp modelId="{D5886E2C-1EC2-411C-B4E7-61B2D351EC93}">
      <dsp:nvSpPr>
        <dsp:cNvPr id="0" name=""/>
        <dsp:cNvSpPr/>
      </dsp:nvSpPr>
      <dsp:spPr>
        <a:xfrm rot="10800000">
          <a:off x="0" y="2372"/>
          <a:ext cx="5990135" cy="3204811"/>
        </a:xfrm>
        <a:prstGeom prst="upArrowCallou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900" kern="1200"/>
            <a:t>app</a:t>
          </a:r>
          <a:endParaRPr lang="en-US" sz="3900" kern="1200"/>
        </a:p>
      </dsp:txBody>
      <dsp:txXfrm rot="-10800000">
        <a:off x="0" y="2372"/>
        <a:ext cx="5990135" cy="1124888"/>
      </dsp:txXfrm>
    </dsp:sp>
    <dsp:sp modelId="{75A6BE00-4670-4743-BC3A-D1935CEABCB7}">
      <dsp:nvSpPr>
        <dsp:cNvPr id="0" name=""/>
        <dsp:cNvSpPr/>
      </dsp:nvSpPr>
      <dsp:spPr>
        <a:xfrm>
          <a:off x="0" y="1127261"/>
          <a:ext cx="5990135" cy="9582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micomponente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micomponente.css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micomponente.html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/>
            <a:t>micomponente.ts</a:t>
          </a:r>
          <a:endParaRPr lang="en-US" sz="1200" kern="1200"/>
        </a:p>
      </dsp:txBody>
      <dsp:txXfrm>
        <a:off x="0" y="1127261"/>
        <a:ext cx="5990135" cy="9582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6B319-78CA-4A6C-8BE4-BB5CE2E9D446}">
      <dsp:nvSpPr>
        <dsp:cNvPr id="0" name=""/>
        <dsp:cNvSpPr/>
      </dsp:nvSpPr>
      <dsp:spPr>
        <a:xfrm>
          <a:off x="0" y="93442"/>
          <a:ext cx="5945448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baseline="0"/>
            <a:t>npm init –yes</a:t>
          </a:r>
          <a:endParaRPr lang="en-US" sz="2500" kern="1200"/>
        </a:p>
      </dsp:txBody>
      <dsp:txXfrm>
        <a:off x="29271" y="122713"/>
        <a:ext cx="5886906" cy="541083"/>
      </dsp:txXfrm>
    </dsp:sp>
    <dsp:sp modelId="{94CEA067-BE3B-4ED3-A35D-DEFE0D474992}">
      <dsp:nvSpPr>
        <dsp:cNvPr id="0" name=""/>
        <dsp:cNvSpPr/>
      </dsp:nvSpPr>
      <dsp:spPr>
        <a:xfrm>
          <a:off x="0" y="693067"/>
          <a:ext cx="5945448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6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000" kern="1200"/>
            <a:t>Crear package.json</a:t>
          </a:r>
          <a:endParaRPr lang="en-US" sz="2000" kern="1200"/>
        </a:p>
      </dsp:txBody>
      <dsp:txXfrm>
        <a:off x="0" y="693067"/>
        <a:ext cx="5945448" cy="414000"/>
      </dsp:txXfrm>
    </dsp:sp>
    <dsp:sp modelId="{0DC43246-52EC-40D0-BC55-3911DEB4B863}">
      <dsp:nvSpPr>
        <dsp:cNvPr id="0" name=""/>
        <dsp:cNvSpPr/>
      </dsp:nvSpPr>
      <dsp:spPr>
        <a:xfrm>
          <a:off x="0" y="1107067"/>
          <a:ext cx="5945448" cy="599625"/>
        </a:xfrm>
        <a:prstGeom prst="roundRect">
          <a:avLst/>
        </a:prstGeom>
        <a:solidFill>
          <a:schemeClr val="accent5">
            <a:hueOff val="-5330780"/>
            <a:satOff val="3030"/>
            <a:lumOff val="-250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baseline="0"/>
            <a:t>npm install express mongojs ejs cors</a:t>
          </a:r>
          <a:endParaRPr lang="en-US" sz="2500" kern="1200"/>
        </a:p>
      </dsp:txBody>
      <dsp:txXfrm>
        <a:off x="29271" y="1136338"/>
        <a:ext cx="5886906" cy="541083"/>
      </dsp:txXfrm>
    </dsp:sp>
    <dsp:sp modelId="{36504699-56A9-4424-8EE5-089F2927125D}">
      <dsp:nvSpPr>
        <dsp:cNvPr id="0" name=""/>
        <dsp:cNvSpPr/>
      </dsp:nvSpPr>
      <dsp:spPr>
        <a:xfrm>
          <a:off x="0" y="1706692"/>
          <a:ext cx="5945448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6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000" kern="1200"/>
            <a:t>Instalar paquetes necesarios</a:t>
          </a:r>
          <a:endParaRPr lang="en-US" sz="2000" kern="1200"/>
        </a:p>
      </dsp:txBody>
      <dsp:txXfrm>
        <a:off x="0" y="1706692"/>
        <a:ext cx="5945448" cy="414000"/>
      </dsp:txXfrm>
    </dsp:sp>
    <dsp:sp modelId="{0B2094C9-DFF0-4701-B197-D43E3259C9EC}">
      <dsp:nvSpPr>
        <dsp:cNvPr id="0" name=""/>
        <dsp:cNvSpPr/>
      </dsp:nvSpPr>
      <dsp:spPr>
        <a:xfrm>
          <a:off x="0" y="2120692"/>
          <a:ext cx="5945448" cy="599625"/>
        </a:xfrm>
        <a:prstGeom prst="round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baseline="0"/>
            <a:t>npm install nodemon –D</a:t>
          </a:r>
          <a:endParaRPr lang="en-US" sz="2500" kern="1200"/>
        </a:p>
      </dsp:txBody>
      <dsp:txXfrm>
        <a:off x="29271" y="2149963"/>
        <a:ext cx="5886906" cy="541083"/>
      </dsp:txXfrm>
    </dsp:sp>
    <dsp:sp modelId="{38CA6223-FE16-4224-B4AD-C24C081AF9F4}">
      <dsp:nvSpPr>
        <dsp:cNvPr id="0" name=""/>
        <dsp:cNvSpPr/>
      </dsp:nvSpPr>
      <dsp:spPr>
        <a:xfrm>
          <a:off x="0" y="2720317"/>
          <a:ext cx="5945448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6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000" kern="1200"/>
            <a:t>Para utilizar un demonio</a:t>
          </a:r>
          <a:endParaRPr lang="en-US" sz="2000" kern="1200"/>
        </a:p>
      </dsp:txBody>
      <dsp:txXfrm>
        <a:off x="0" y="2720317"/>
        <a:ext cx="5945448" cy="414000"/>
      </dsp:txXfrm>
    </dsp:sp>
    <dsp:sp modelId="{8AE4D991-3452-4AA6-81B4-3C0DBB5AEB04}">
      <dsp:nvSpPr>
        <dsp:cNvPr id="0" name=""/>
        <dsp:cNvSpPr/>
      </dsp:nvSpPr>
      <dsp:spPr>
        <a:xfrm>
          <a:off x="0" y="3134317"/>
          <a:ext cx="5945448" cy="599625"/>
        </a:xfrm>
        <a:prstGeom prst="roundRect">
          <a:avLst/>
        </a:prstGeom>
        <a:solidFill>
          <a:schemeClr val="accent5">
            <a:hueOff val="-15992340"/>
            <a:satOff val="9089"/>
            <a:lumOff val="-750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baseline="0"/>
            <a:t>npm start</a:t>
          </a:r>
          <a:endParaRPr lang="en-US" sz="2500" kern="1200"/>
        </a:p>
      </dsp:txBody>
      <dsp:txXfrm>
        <a:off x="29271" y="3163588"/>
        <a:ext cx="5886906" cy="541083"/>
      </dsp:txXfrm>
    </dsp:sp>
    <dsp:sp modelId="{FDC2F7B0-2F69-42F9-9ECA-C91312971DB1}">
      <dsp:nvSpPr>
        <dsp:cNvPr id="0" name=""/>
        <dsp:cNvSpPr/>
      </dsp:nvSpPr>
      <dsp:spPr>
        <a:xfrm>
          <a:off x="0" y="3733942"/>
          <a:ext cx="5945448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6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000" kern="1200"/>
            <a:t>Ejecutar node src/index.js</a:t>
          </a:r>
          <a:endParaRPr lang="en-US" sz="2000" kern="1200"/>
        </a:p>
      </dsp:txBody>
      <dsp:txXfrm>
        <a:off x="0" y="3733942"/>
        <a:ext cx="5945448" cy="414000"/>
      </dsp:txXfrm>
    </dsp:sp>
    <dsp:sp modelId="{AE0906B6-AB3E-47B8-9B36-90FA9071921D}">
      <dsp:nvSpPr>
        <dsp:cNvPr id="0" name=""/>
        <dsp:cNvSpPr/>
      </dsp:nvSpPr>
      <dsp:spPr>
        <a:xfrm>
          <a:off x="0" y="4147942"/>
          <a:ext cx="5945448" cy="599625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baseline="0"/>
            <a:t>npm run dev</a:t>
          </a:r>
          <a:endParaRPr lang="en-US" sz="2500" kern="1200"/>
        </a:p>
      </dsp:txBody>
      <dsp:txXfrm>
        <a:off x="29271" y="4177213"/>
        <a:ext cx="5886906" cy="541083"/>
      </dsp:txXfrm>
    </dsp:sp>
    <dsp:sp modelId="{A5E95A73-DA0E-4F2A-B0F4-03F7DF124C28}">
      <dsp:nvSpPr>
        <dsp:cNvPr id="0" name=""/>
        <dsp:cNvSpPr/>
      </dsp:nvSpPr>
      <dsp:spPr>
        <a:xfrm>
          <a:off x="0" y="4747567"/>
          <a:ext cx="5945448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6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000" kern="1200"/>
            <a:t>Ejecutar el demonio</a:t>
          </a:r>
          <a:endParaRPr lang="en-US" sz="2000" kern="1200"/>
        </a:p>
      </dsp:txBody>
      <dsp:txXfrm>
        <a:off x="0" y="4747567"/>
        <a:ext cx="5945448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C639D-F0C3-4597-9D06-2963C4B7C959}" type="datetimeFigureOut">
              <a:rPr lang="es-MX" smtClean="0"/>
              <a:t>09/11/2019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7345-3DF3-424D-AE71-3D9504FC3E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11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Angular no es un lenguaje de programación</a:t>
            </a:r>
          </a:p>
          <a:p>
            <a:r>
              <a:rPr lang="es-MX" dirty="0"/>
              <a:t>No es un </a:t>
            </a:r>
            <a:r>
              <a:rPr lang="es-MX" dirty="0" err="1"/>
              <a:t>framework</a:t>
            </a:r>
            <a:r>
              <a:rPr lang="es-MX" dirty="0"/>
              <a:t> de </a:t>
            </a:r>
            <a:r>
              <a:rPr lang="es-MX" dirty="0" err="1"/>
              <a:t>backend</a:t>
            </a:r>
            <a:r>
              <a:rPr lang="es-MX" dirty="0"/>
              <a:t> ni con base de datos</a:t>
            </a:r>
          </a:p>
          <a:p>
            <a:r>
              <a:rPr lang="es-MX" dirty="0"/>
              <a:t>No es una biblioteca</a:t>
            </a:r>
          </a:p>
          <a:p>
            <a:r>
              <a:rPr lang="es-MX" dirty="0"/>
              <a:t>No es una plataforma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7345-3DF3-424D-AE71-3D9504FC3EE3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37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7345-3DF3-424D-AE71-3D9504FC3EE3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68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VERSIONES</a:t>
            </a:r>
          </a:p>
          <a:p>
            <a:r>
              <a:rPr lang="es-MX" dirty="0" err="1"/>
              <a:t>Angularjs</a:t>
            </a:r>
            <a:r>
              <a:rPr lang="es-MX" dirty="0"/>
              <a:t> (2010): Similar a otros </a:t>
            </a:r>
            <a:r>
              <a:rPr lang="es-MX" dirty="0" err="1"/>
              <a:t>frameworks</a:t>
            </a:r>
            <a:r>
              <a:rPr lang="es-MX" dirty="0"/>
              <a:t> como backnone.js, </a:t>
            </a:r>
            <a:r>
              <a:rPr lang="es-MX" dirty="0" err="1"/>
              <a:t>emberjs</a:t>
            </a:r>
            <a:r>
              <a:rPr lang="es-MX" dirty="0"/>
              <a:t>, usa controladores y </a:t>
            </a:r>
            <a:r>
              <a:rPr lang="es-MX" dirty="0" err="1"/>
              <a:t>scope</a:t>
            </a:r>
            <a:endParaRPr lang="es-MX" dirty="0"/>
          </a:p>
          <a:p>
            <a:r>
              <a:rPr lang="es-MX" dirty="0"/>
              <a:t>Angular 2 (2015): Reescritura del </a:t>
            </a:r>
            <a:r>
              <a:rPr lang="es-MX" dirty="0" err="1"/>
              <a:t>framework</a:t>
            </a:r>
            <a:r>
              <a:rPr lang="es-MX" dirty="0"/>
              <a:t>, creación de componentes</a:t>
            </a:r>
          </a:p>
          <a:p>
            <a:r>
              <a:rPr lang="es-MX" dirty="0"/>
              <a:t>Angular 3 no apareció</a:t>
            </a:r>
          </a:p>
          <a:p>
            <a:r>
              <a:rPr lang="es-MX" dirty="0"/>
              <a:t>Angular 4: Compatible con Angular 2, más compacto, llamado solamente angular</a:t>
            </a:r>
          </a:p>
          <a:p>
            <a:r>
              <a:rPr lang="es-MX" dirty="0"/>
              <a:t>Angular 5 / 6: Mejoras en el </a:t>
            </a:r>
            <a:r>
              <a:rPr lang="es-MX" dirty="0" err="1"/>
              <a:t>framework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7345-3DF3-424D-AE71-3D9504FC3EE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0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Node</a:t>
            </a:r>
            <a:r>
              <a:rPr lang="es-MX" dirty="0"/>
              <a:t> –versión</a:t>
            </a:r>
          </a:p>
          <a:p>
            <a:endParaRPr lang="es-MX" dirty="0"/>
          </a:p>
          <a:p>
            <a:r>
              <a:rPr lang="es-MX" dirty="0"/>
              <a:t>Comando disponible para ejecutar el generador de proyectos</a:t>
            </a:r>
          </a:p>
          <a:p>
            <a:endParaRPr lang="es-MX" dirty="0"/>
          </a:p>
          <a:p>
            <a:r>
              <a:rPr lang="es-MX" dirty="0"/>
              <a:t>Los archivos se crean rápido, pero utiliza varias herramientas para trabajar con angular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7345-3DF3-424D-AE71-3D9504FC3EE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0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7345-3DF3-424D-AE71-3D9504FC3EE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64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7345-3DF3-424D-AE71-3D9504FC3EE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714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7345-3DF3-424D-AE71-3D9504FC3EE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72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7345-3DF3-424D-AE71-3D9504FC3EE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972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17B6-0F15-42F4-8C42-74417DF6907E}" type="datetime1">
              <a:rPr lang="es-MX" smtClean="0"/>
              <a:t>09/11/2019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142E-9FCC-4AA9-AA9F-83CA87834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687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D751-548D-445B-9B94-925F2EE9069F}" type="datetime1">
              <a:rPr lang="es-MX" smtClean="0"/>
              <a:t>09/11/2019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142E-9FCC-4AA9-AA9F-83CA878340F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411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1427-C9F8-4AFA-997A-755727135D42}" type="datetime1">
              <a:rPr lang="es-MX" smtClean="0"/>
              <a:t>09/11/2019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142E-9FCC-4AA9-AA9F-83CA878340F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80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6D8-DABC-44EC-A077-8747B0CE5E5A}" type="datetime1">
              <a:rPr lang="es-MX" smtClean="0"/>
              <a:t>09/11/2019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142E-9FCC-4AA9-AA9F-83CA878340F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19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FD32-BA6E-4E32-9493-652EA0194E28}" type="datetime1">
              <a:rPr lang="es-MX" smtClean="0"/>
              <a:t>09/11/2019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142E-9FCC-4AA9-AA9F-83CA878340F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427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B161-1B87-4A78-90F8-8AFFB492CEF5}" type="datetime1">
              <a:rPr lang="es-MX" smtClean="0"/>
              <a:t>09/11/2019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142E-9FCC-4AA9-AA9F-83CA878340F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413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F963-90E7-4912-BE8D-DDDA19D5F7A6}" type="datetime1">
              <a:rPr lang="es-MX" smtClean="0"/>
              <a:t>09/11/2019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142E-9FCC-4AA9-AA9F-83CA878340FE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532628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CC93-1DD1-42AA-AE09-54F2E31ED126}" type="datetime1">
              <a:rPr lang="es-MX" smtClean="0"/>
              <a:t>09/11/2019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142E-9FCC-4AA9-AA9F-83CA878340F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553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6CB1-A803-499B-9F99-E9FE67D9DE34}" type="datetime1">
              <a:rPr lang="es-MX" smtClean="0"/>
              <a:t>09/11/2019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142E-9FCC-4AA9-AA9F-83CA878340FE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3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F0E4-46A1-4B40-9A33-3A7653861DC2}" type="datetime1">
              <a:rPr lang="es-MX" smtClean="0"/>
              <a:t>09/11/2019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142E-9FCC-4AA9-AA9F-83CA87834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42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9AB-7A1F-4302-B3BF-924734C85468}" type="datetime1">
              <a:rPr lang="es-MX" smtClean="0"/>
              <a:t>09/11/2019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142E-9FCC-4AA9-AA9F-83CA87834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45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742F963-90E7-4912-BE8D-DDDA19D5F7A6}" type="datetime1">
              <a:rPr lang="es-MX" smtClean="0"/>
              <a:t>09/11/2019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ABFA142E-9FCC-4AA9-AA9F-83CA87834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75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FK9ANSyYl8" TargetMode="External"/><Relationship Id="rId2" Type="http://schemas.openxmlformats.org/officeDocument/2006/relationships/hyperlink" Target="https://www.youtube.com/watch?v=-7aK7zn7NaY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AR1tLGQ7CO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F9B23-E99E-4D62-8D2F-D45CB95A1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277741"/>
            <a:ext cx="9418320" cy="2544687"/>
          </a:xfrm>
        </p:spPr>
        <p:txBody>
          <a:bodyPr/>
          <a:lstStyle/>
          <a:p>
            <a:pPr algn="ctr"/>
            <a:r>
              <a:rPr lang="es-MX" dirty="0"/>
              <a:t>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70FC4D-6610-4A54-9059-90EDFC480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136" y="4256911"/>
            <a:ext cx="9418320" cy="646331"/>
          </a:xfrm>
        </p:spPr>
        <p:txBody>
          <a:bodyPr/>
          <a:lstStyle/>
          <a:p>
            <a:r>
              <a:rPr lang="es-MX" dirty="0"/>
              <a:t>CÓMPUTO EN LA NUBE</a:t>
            </a:r>
          </a:p>
        </p:txBody>
      </p:sp>
      <p:pic>
        <p:nvPicPr>
          <p:cNvPr id="5" name="Imagen 4" descr="Imagen que contiene tabla, alimentos&#10;&#10;Descripción generada automáticamente">
            <a:extLst>
              <a:ext uri="{FF2B5EF4-FFF2-40B4-BE49-F238E27FC236}">
                <a16:creationId xmlns:a16="http://schemas.microsoft.com/office/drawing/2014/main" id="{C41DE9D2-4792-40A9-85FF-CCF0F8269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7" y="630043"/>
            <a:ext cx="4579393" cy="134888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E8BC8AA-E096-4C23-B017-B98172AEAAA2}"/>
              </a:ext>
            </a:extLst>
          </p:cNvPr>
          <p:cNvSpPr txBox="1"/>
          <p:nvPr/>
        </p:nvSpPr>
        <p:spPr>
          <a:xfrm>
            <a:off x="7492181" y="5337725"/>
            <a:ext cx="349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María Guadalupe Hernández </a:t>
            </a:r>
          </a:p>
          <a:p>
            <a:r>
              <a:rPr lang="es-MX" dirty="0" err="1"/>
              <a:t>Jovanny</a:t>
            </a:r>
            <a:r>
              <a:rPr lang="es-MX" dirty="0"/>
              <a:t> Olmos</a:t>
            </a:r>
          </a:p>
        </p:txBody>
      </p:sp>
    </p:spTree>
    <p:extLst>
      <p:ext uri="{BB962C8B-B14F-4D97-AF65-F5344CB8AC3E}">
        <p14:creationId xmlns:p14="http://schemas.microsoft.com/office/powerpoint/2010/main" val="111507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76849-072C-45F1-9A05-BABE7A26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s-MX"/>
              <a:t>Componentes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B372F-6C5F-4DF9-9FC4-282DD5DD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8B4BD1-6DFA-4408-B93A-4B892441F8D7}" type="datetime1">
              <a:rPr lang="es-MX" smtClean="0"/>
              <a:pPr>
                <a:spcAft>
                  <a:spcPts val="600"/>
                </a:spcAft>
              </a:pPr>
              <a:t>09/11/2019</a:t>
            </a:fld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51D756-EE4D-42D3-80E7-FD61A699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BFA142E-9FCC-4AA9-AA9F-83CA878340FE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s-MX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101F2485-3A7E-4405-BFA9-9E84713DF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217952"/>
              </p:ext>
            </p:extLst>
          </p:nvPr>
        </p:nvGraphicFramePr>
        <p:xfrm>
          <a:off x="1262063" y="2013054"/>
          <a:ext cx="9237290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08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2484695A-8C75-48A4-BD30-CE2D234ED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0ABA5F-F027-41AC-8F05-0C15944A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s-MX" sz="3100">
                <a:solidFill>
                  <a:srgbClr val="FFFFFF"/>
                </a:solidFill>
              </a:rPr>
              <a:t>Creación de un componente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17596A7-090E-44D5-B204-BB323A81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39F112-A509-4EE6-977D-73A2387E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92B161-1B87-4A78-90F8-8AFFB492CEF5}" type="datetime1">
              <a:rPr lang="es-MX" smtClean="0"/>
              <a:pPr>
                <a:spcAft>
                  <a:spcPts val="600"/>
                </a:spcAft>
              </a:pPr>
              <a:t>09/11/2019</a:t>
            </a:fld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E85DA3-0AB6-4CC1-A8C1-972111CB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BFA142E-9FCC-4AA9-AA9F-83CA878340FE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s-MX"/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C3042F78-B1F0-4B98-A985-38CD6EAEC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546154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549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id="{2BF1240D-30DF-4A2D-A957-A0D15FE3C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A5435A6A-6B9F-43E1-A629-6DD3CC7AD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825D764C-89F2-4177-82C9-EA02470E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602E20-3B09-48D1-87E0-DD444D530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7CF43A-5F06-443D-98E3-3746AD30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chemeClr val="tx1"/>
                </a:solidFill>
              </a:rPr>
              <a:t>Full Stack MEAN</a:t>
            </a:r>
          </a:p>
        </p:txBody>
      </p:sp>
      <p:pic>
        <p:nvPicPr>
          <p:cNvPr id="10" name="Marcador de contenido 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A2BC4CD-029E-4102-8D1E-E0AF9879FC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54205"/>
            <a:ext cx="4616874" cy="2596991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369AA5F-04AA-4931-B61E-AFDD5D60F3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" t="19529" r="8333" b="20638"/>
          <a:stretch/>
        </p:blipFill>
        <p:spPr>
          <a:xfrm>
            <a:off x="6035886" y="1632812"/>
            <a:ext cx="4616874" cy="1839777"/>
          </a:xfrm>
          <a:prstGeom prst="rect">
            <a:avLst/>
          </a:prstGeo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CA3A90-9C36-4093-97B6-F9B6E1CE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92B161-1B87-4A78-90F8-8AFFB492CEF5}" type="datetime1">
              <a:rPr lang="en-US" smtClean="0"/>
              <a:pPr>
                <a:spcAft>
                  <a:spcPts val="600"/>
                </a:spcAft>
              </a:pPr>
              <a:t>11/9/2019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4CF8A-1977-4607-AA6A-71FE909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BFA142E-9FCC-4AA9-AA9F-83CA878340F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D32082-29D6-423B-84FD-6F532AB66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8F8375-3F6C-499A-AF66-333B628D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s-MX" sz="3600" dirty="0">
                <a:solidFill>
                  <a:srgbClr val="FFFFFF"/>
                </a:solidFill>
              </a:rPr>
              <a:t>CRUD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91AD0C-8299-4E84-B26F-4EBFE498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8916D8-DABC-44EC-A077-8747B0CE5E5A}" type="datetime1">
              <a:rPr lang="es-MX" smtClean="0"/>
              <a:pPr>
                <a:spcAft>
                  <a:spcPts val="600"/>
                </a:spcAft>
              </a:pPr>
              <a:t>09/11/2019</a:t>
            </a:fld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583739-C34C-4C98-A8DB-7AD219C6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BFA142E-9FCC-4AA9-AA9F-83CA878340FE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s-MX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B3548E0D-7F5A-4EC9-B6CB-EB3A53F88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618899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37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B3C1B-15A2-42D1-9E80-AC1A6406C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1322904" y="2514944"/>
            <a:ext cx="5054601" cy="1955108"/>
          </a:xfrm>
        </p:spPr>
        <p:txBody>
          <a:bodyPr vert="horz" lIns="91440" tIns="27432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b="1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94627C-53BC-4DBE-8F41-0E2BF276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965199"/>
            <a:ext cx="6670520" cy="52070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182880"/>
            <a:r>
              <a:rPr lang="es-MX" sz="2400" dirty="0">
                <a:hlinkClick r:id="rId2"/>
              </a:rPr>
              <a:t>https://www.youtube.com/watch?v=-7aK7zn7NaY</a:t>
            </a:r>
            <a:endParaRPr lang="es-MX" sz="2400" dirty="0"/>
          </a:p>
          <a:p>
            <a:pPr indent="-182880"/>
            <a:endParaRPr 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indent="-182880"/>
            <a:r>
              <a:rPr lang="es-MX" sz="2400" dirty="0">
                <a:hlinkClick r:id="rId3"/>
              </a:rPr>
              <a:t>https://www.youtube.com/watch?v=wFK9ANSyYl8</a:t>
            </a:r>
            <a:endParaRPr lang="es-MX" sz="2400" dirty="0"/>
          </a:p>
          <a:p>
            <a:pPr indent="-182880"/>
            <a:endParaRPr lang="es-MX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indent="-182880"/>
            <a:r>
              <a:rPr lang="es-MX" sz="2400" dirty="0">
                <a:hlinkClick r:id="rId4"/>
              </a:rPr>
              <a:t>https://www.youtube.com/watch?v=AR1tLGQ7COs</a:t>
            </a:r>
            <a:endParaRPr 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05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88BB9-EC64-4C36-A313-1642DF21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s-MX" sz="3600"/>
              <a:t>Antes de empezar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77AFF-87B7-4784-ACBD-5800CE3EE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s-MX" sz="2000"/>
              <a:t>Requerimientos:</a:t>
            </a:r>
          </a:p>
          <a:p>
            <a:pPr lvl="1"/>
            <a:r>
              <a:rPr lang="es-MX" sz="2000"/>
              <a:t>Conocimientos básicos de HTML y CSS</a:t>
            </a:r>
          </a:p>
          <a:p>
            <a:pPr lvl="1"/>
            <a:r>
              <a:rPr lang="es-MX" sz="2000"/>
              <a:t>Manejo de Javascript</a:t>
            </a:r>
          </a:p>
          <a:p>
            <a:r>
              <a:rPr lang="es-MX" sz="2000"/>
              <a:t>Opcional:</a:t>
            </a:r>
          </a:p>
          <a:p>
            <a:pPr lvl="1"/>
            <a:r>
              <a:rPr lang="es-MX" sz="2000"/>
              <a:t>Nodejs/npm</a:t>
            </a:r>
          </a:p>
          <a:p>
            <a:pPr lvl="1"/>
            <a:r>
              <a:rPr lang="es-MX" sz="2000"/>
              <a:t>Typescript</a:t>
            </a:r>
          </a:p>
          <a:p>
            <a:pPr lvl="1"/>
            <a:r>
              <a:rPr lang="es-MX" sz="2000"/>
              <a:t>Otros frameworks Js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7F0A1C-B3FA-4646-BFC9-FD1D82AC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2F2-A75A-45A6-BFBE-D37273F733F4}" type="datetime1">
              <a:rPr lang="es-MX" smtClean="0"/>
              <a:t>09/11/2019</a:t>
            </a:fld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FB067E-F194-4C98-A7F7-234A853B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BFA142E-9FCC-4AA9-AA9F-83CA878340FE}" type="slidenum">
              <a:rPr lang="es-MX" smtClean="0"/>
              <a:t>2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4F89B7-23B8-4B61-BAEA-089E1E89E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6" r="5061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915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B6C3B-47A0-4EA6-9B0D-4C1DA1D7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dirty="0"/>
              <a:t>¿</a:t>
            </a:r>
            <a:r>
              <a:rPr lang="en-US" sz="4400" b="1" kern="1200" spc="-50" baseline="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4400" b="1" kern="1200" spc="-5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es angular?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802E2-20F3-4E6F-900B-CC1C162C0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0463" y="1828800"/>
            <a:ext cx="4572002" cy="4351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Es un framework </a:t>
            </a:r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para frontend para </a:t>
            </a:r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escribir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aplicaciones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web de una sola </a:t>
            </a:r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página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Creado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por Google.</a:t>
            </a:r>
          </a:p>
          <a:p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Es </a:t>
            </a:r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parte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del popular MEAN full stack.</a:t>
            </a:r>
          </a:p>
          <a:p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objetivo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es </a:t>
            </a:r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crear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aplicaciones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web, </a:t>
            </a:r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pero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también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es </a:t>
            </a:r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usado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aplicaciones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móviles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y de </a:t>
            </a:r>
            <a:r>
              <a:rPr lang="en-US" sz="20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escritorio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1026" name="Picture 2" descr="Resultado de imagen para angular">
            <a:extLst>
              <a:ext uri="{FF2B5EF4-FFF2-40B4-BE49-F238E27FC236}">
                <a16:creationId xmlns:a16="http://schemas.microsoft.com/office/drawing/2014/main" id="{62B691F2-0FDE-43F0-9C11-D1FB5F111EE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9"/>
          <a:stretch/>
        </p:blipFill>
        <p:spPr bwMode="auto">
          <a:xfrm>
            <a:off x="20" y="-88480"/>
            <a:ext cx="60947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AE5464-7631-4E3D-B270-CAAB2C43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1486-182A-4D47-B7F0-EA8052F10926}" type="datetime1">
              <a:rPr lang="es-MX" smtClean="0"/>
              <a:t>09/11/2019</a:t>
            </a:fld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F2F21-A3E8-4FF5-9A54-AA5EAAA2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BFA142E-9FCC-4AA9-AA9F-83CA878340F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7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CADD1-5461-42DB-A252-3B0B0A8B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90" y="365760"/>
            <a:ext cx="5692878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BA67F-E4B2-4FBC-A5AB-5CA050F55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0090" y="1828800"/>
            <a:ext cx="5710771" cy="4351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Generación rápida de código </a:t>
            </a:r>
          </a:p>
          <a:p>
            <a:r>
              <a:rPr lang="en-U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Organización del código, obteniendo mayor productividad</a:t>
            </a:r>
          </a:p>
          <a:p>
            <a:r>
              <a:rPr lang="en-U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Creación de aplicaciones web modernas y dinámicas</a:t>
            </a:r>
          </a:p>
          <a:p>
            <a:r>
              <a:rPr lang="en-U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Permite crear aplicaciones híbridas</a:t>
            </a:r>
          </a:p>
          <a:p>
            <a:r>
              <a:rPr lang="en-U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Ayuda en el testing de la aplicación</a:t>
            </a:r>
          </a:p>
        </p:txBody>
      </p:sp>
      <p:pic>
        <p:nvPicPr>
          <p:cNvPr id="2050" name="Picture 2" descr="Resultado de imagen para mean stack">
            <a:extLst>
              <a:ext uri="{FF2B5EF4-FFF2-40B4-BE49-F238E27FC236}">
                <a16:creationId xmlns:a16="http://schemas.microsoft.com/office/drawing/2014/main" id="{AC70CF8B-35B6-49C0-80C0-02ACAB66F5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735" y="1756632"/>
            <a:ext cx="4019312" cy="33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3AD08B-CC65-4B13-A17F-7DCAA1B8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144FD2-A6BB-4A62-860E-B0C78BA80721}" type="datetime1">
              <a:rPr lang="en-US" sz="1050" b="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11/9/2019</a:t>
            </a:fld>
            <a:endParaRPr lang="en-US" sz="1050" b="0" kern="120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D17B85-1840-47C7-9AB5-155E48E0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ABFA142E-9FCC-4AA9-AA9F-83CA878340FE}" type="slidenum">
              <a:rPr lang="en-US" sz="3600" kern="12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3600" kern="120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01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FA480-C857-4D52-A14E-8B8439DF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9" y="4551036"/>
            <a:ext cx="3863778" cy="1837962"/>
          </a:xfrm>
        </p:spPr>
        <p:txBody>
          <a:bodyPr anchor="ctr">
            <a:normAutofit/>
          </a:bodyPr>
          <a:lstStyle/>
          <a:p>
            <a:pPr algn="r"/>
            <a:r>
              <a:rPr lang="es-MX" sz="4100"/>
              <a:t>¿Qué necesitamos?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3D07E-E82D-46CC-88E1-E2716D56F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037" y="4551036"/>
            <a:ext cx="5559269" cy="1837962"/>
          </a:xfrm>
        </p:spPr>
        <p:txBody>
          <a:bodyPr anchor="ctr">
            <a:normAutofit/>
          </a:bodyPr>
          <a:lstStyle/>
          <a:p>
            <a:r>
              <a:rPr lang="es-MX" sz="1900" dirty="0"/>
              <a:t>Un navegador WEB</a:t>
            </a:r>
          </a:p>
          <a:p>
            <a:r>
              <a:rPr lang="es-MX" sz="1900" dirty="0"/>
              <a:t>Un editor de código</a:t>
            </a:r>
          </a:p>
          <a:p>
            <a:r>
              <a:rPr lang="es-MX" sz="1900" dirty="0" err="1"/>
              <a:t>NodeJS</a:t>
            </a:r>
            <a:endParaRPr lang="es-MX" sz="1900" dirty="0"/>
          </a:p>
          <a:p>
            <a:r>
              <a:rPr lang="es-MX" sz="1900" dirty="0"/>
              <a:t>Git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7FC06-EA33-4448-B644-DC589B6C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0036B7F-F5F3-4062-A198-987962C8A36C}" type="datetime1">
              <a:rPr lang="es-MX" sz="1050" smtClean="0"/>
              <a:pPr>
                <a:spcAft>
                  <a:spcPts val="600"/>
                </a:spcAft>
              </a:pPr>
              <a:t>09/11/2019</a:t>
            </a:fld>
            <a:endParaRPr lang="es-MX" sz="105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EE5044-B61F-4EE9-A6D7-819048F0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BFA142E-9FCC-4AA9-AA9F-83CA878340FE}" type="slidenum">
              <a:rPr lang="es-MX" sz="36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s-MX" sz="3600"/>
          </a:p>
        </p:txBody>
      </p:sp>
      <p:pic>
        <p:nvPicPr>
          <p:cNvPr id="3074" name="Picture 2" descr="Resultado de imagen para visual studio code logo">
            <a:extLst>
              <a:ext uri="{FF2B5EF4-FFF2-40B4-BE49-F238E27FC236}">
                <a16:creationId xmlns:a16="http://schemas.microsoft.com/office/drawing/2014/main" id="{59C5D4BD-911B-4163-A47F-4F2AC08EB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9789" y="1606142"/>
            <a:ext cx="2673795" cy="133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nodejs">
            <a:extLst>
              <a:ext uri="{FF2B5EF4-FFF2-40B4-BE49-F238E27FC236}">
                <a16:creationId xmlns:a16="http://schemas.microsoft.com/office/drawing/2014/main" id="{2B536F99-7ACB-4072-81D4-29B7AD96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3082" y="1471839"/>
            <a:ext cx="2541686" cy="16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chrome png">
            <a:extLst>
              <a:ext uri="{FF2B5EF4-FFF2-40B4-BE49-F238E27FC236}">
                <a16:creationId xmlns:a16="http://schemas.microsoft.com/office/drawing/2014/main" id="{7AD5E2EE-6608-4114-B6CE-4296E3F2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5712" y="1471839"/>
            <a:ext cx="1670250" cy="16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git png">
            <a:extLst>
              <a:ext uri="{FF2B5EF4-FFF2-40B4-BE49-F238E27FC236}">
                <a16:creationId xmlns:a16="http://schemas.microsoft.com/office/drawing/2014/main" id="{4391D0C0-345B-4CBD-BA77-F67DF44A3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9407" y="1743909"/>
            <a:ext cx="2541691" cy="10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52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angular cli">
            <a:extLst>
              <a:ext uri="{FF2B5EF4-FFF2-40B4-BE49-F238E27FC236}">
                <a16:creationId xmlns:a16="http://schemas.microsoft.com/office/drawing/2014/main" id="{24BA3232-4E3F-4B1E-A1F0-8B3B88E31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65D0C4-F13E-47A1-94A0-7DC889B6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>
                <a:solidFill>
                  <a:schemeClr val="tx2"/>
                </a:solidFill>
              </a:rPr>
              <a:t>Angular cli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87997-1B95-4F60-9384-F99E13A9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/>
              <a:t>Esta herramienta permite generar un proyecto de angular con todo configurado.</a:t>
            </a:r>
          </a:p>
          <a:p>
            <a:r>
              <a:rPr lang="es-MX" sz="2000"/>
              <a:t>Para utilizarla es necesario </a:t>
            </a:r>
            <a:r>
              <a:rPr lang="es-MX" sz="2000" err="1"/>
              <a:t>NodeJS</a:t>
            </a:r>
            <a:r>
              <a:rPr lang="es-MX" sz="200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C909B-7E24-42B6-BD74-18C4C615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D804F9-F977-4FB6-88EA-61CA62E1E6CD}" type="datetime1">
              <a:rPr lang="es-MX" sz="1050">
                <a:solidFill>
                  <a:schemeClr val="tx1">
                    <a:alpha val="90000"/>
                  </a:schemeClr>
                </a:solidFill>
              </a:rPr>
              <a:pPr>
                <a:spcAft>
                  <a:spcPts val="600"/>
                </a:spcAft>
              </a:pPr>
              <a:t>09/11/2019</a:t>
            </a:fld>
            <a:endParaRPr lang="es-MX" sz="1050">
              <a:solidFill>
                <a:schemeClr val="tx1">
                  <a:alpha val="90000"/>
                </a:scheme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4758C4-0412-4D01-A7F2-303D4B53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BFA142E-9FCC-4AA9-AA9F-83CA878340FE}" type="slidenum">
              <a:rPr lang="es-MX" sz="3600">
                <a:solidFill>
                  <a:schemeClr val="tx1">
                    <a:alpha val="9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s-MX" sz="3600">
              <a:solidFill>
                <a:schemeClr val="tx1"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9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78345-E639-4666-9183-ABDD9057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s-MX" sz="4400"/>
              <a:t>Creación de un proyecto angular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1320147F-BF47-4CA2-A8E8-5423DB608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366124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ABB8D-FE8A-49FD-A6F2-FBF6EA37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495297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9226A7-D569-4E93-B661-61660BA82E71}" type="datetime1">
              <a:rPr lang="es-MX" sz="1050" smtClean="0"/>
              <a:pPr>
                <a:spcAft>
                  <a:spcPts val="600"/>
                </a:spcAft>
              </a:pPr>
              <a:t>09/11/2019</a:t>
            </a:fld>
            <a:endParaRPr lang="es-MX" sz="105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2E460C-A578-46C5-ACCA-60F4B05B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BFA142E-9FCC-4AA9-AA9F-83CA878340FE}" type="slidenum">
              <a:rPr lang="es-MX" sz="36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s-MX" sz="3600"/>
          </a:p>
        </p:txBody>
      </p:sp>
    </p:spTree>
    <p:extLst>
      <p:ext uri="{BB962C8B-B14F-4D97-AF65-F5344CB8AC3E}">
        <p14:creationId xmlns:p14="http://schemas.microsoft.com/office/powerpoint/2010/main" val="140520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F7697-0077-4C9A-B142-18C6A70E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s-MX" dirty="0"/>
              <a:t>Estructura del proyecto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7CF3A4-98D2-4397-829E-4E65BFF3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97EB6B-835C-45EB-B709-A1DF2F61E534}" type="datetime1">
              <a:rPr lang="es-MX" smtClean="0"/>
              <a:pPr>
                <a:spcAft>
                  <a:spcPts val="600"/>
                </a:spcAft>
              </a:pPr>
              <a:t>09/11/2019</a:t>
            </a:fld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7CF765-4F52-4893-953A-07975BB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BFA142E-9FCC-4AA9-AA9F-83CA878340FE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s-MX"/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6FFD4AB1-48F1-4986-9798-F6C8CDF84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660692"/>
              </p:ext>
            </p:extLst>
          </p:nvPr>
        </p:nvGraphicFramePr>
        <p:xfrm>
          <a:off x="1262063" y="2013055"/>
          <a:ext cx="9237290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35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84695A-8C75-48A4-BD30-CE2D234ED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D094DB-C5E3-43C9-82DF-2D79E284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s-MX" sz="3600">
                <a:solidFill>
                  <a:srgbClr val="FFFFFF"/>
                </a:solidFill>
              </a:rPr>
              <a:t>src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596A7-090E-44D5-B204-BB323A81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4F7600-FFFA-4AFC-8FAE-DAB5ABB8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B62CCA-B292-40C1-9431-36D643ED9CF0}" type="datetime1">
              <a:rPr lang="es-MX" smtClean="0"/>
              <a:pPr>
                <a:spcAft>
                  <a:spcPts val="600"/>
                </a:spcAft>
              </a:pPr>
              <a:t>09/11/2019</a:t>
            </a:fld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AF9649-AA69-4986-AC02-79950D67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BFA142E-9FCC-4AA9-AA9F-83CA878340FE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s-MX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0DB290C6-BD48-4D11-9F80-A3B2EBADC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25896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240831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609</Words>
  <Application>Microsoft Office PowerPoint</Application>
  <PresentationFormat>Panorámica</PresentationFormat>
  <Paragraphs>145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Vista</vt:lpstr>
      <vt:lpstr>ANGULAR</vt:lpstr>
      <vt:lpstr>Antes de empezar</vt:lpstr>
      <vt:lpstr>¿Qué es angular?</vt:lpstr>
      <vt:lpstr>Ventajas</vt:lpstr>
      <vt:lpstr>¿Qué necesitamos?</vt:lpstr>
      <vt:lpstr>Angular cli</vt:lpstr>
      <vt:lpstr>Creación de un proyecto angular</vt:lpstr>
      <vt:lpstr>Estructura del proyecto</vt:lpstr>
      <vt:lpstr>src</vt:lpstr>
      <vt:lpstr>Componentes</vt:lpstr>
      <vt:lpstr>Creación de un componente</vt:lpstr>
      <vt:lpstr>Full Stack MEAN</vt:lpstr>
      <vt:lpstr>CRUD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mg.hernandez.gutierrez</dc:creator>
  <cp:lastModifiedBy>mg.hernandez.gutierrez</cp:lastModifiedBy>
  <cp:revision>2</cp:revision>
  <dcterms:created xsi:type="dcterms:W3CDTF">2019-11-09T20:55:03Z</dcterms:created>
  <dcterms:modified xsi:type="dcterms:W3CDTF">2019-11-09T21:02:59Z</dcterms:modified>
</cp:coreProperties>
</file>