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393" r:id="rId2"/>
    <p:sldId id="394" r:id="rId3"/>
    <p:sldId id="547" r:id="rId4"/>
    <p:sldId id="478" r:id="rId5"/>
    <p:sldId id="479" r:id="rId6"/>
    <p:sldId id="480" r:id="rId7"/>
    <p:sldId id="517" r:id="rId8"/>
    <p:sldId id="395" r:id="rId9"/>
    <p:sldId id="543" r:id="rId10"/>
    <p:sldId id="544" r:id="rId11"/>
    <p:sldId id="545" r:id="rId12"/>
    <p:sldId id="396" r:id="rId13"/>
    <p:sldId id="548" r:id="rId14"/>
    <p:sldId id="456" r:id="rId15"/>
    <p:sldId id="397" r:id="rId16"/>
    <p:sldId id="457" r:id="rId17"/>
    <p:sldId id="398" r:id="rId18"/>
    <p:sldId id="549" r:id="rId19"/>
    <p:sldId id="538" r:id="rId20"/>
    <p:sldId id="539" r:id="rId21"/>
    <p:sldId id="54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250E1-CFD0-4C59-A000-9F2994A155DD}" v="2" dt="2019-02-06T22:07:40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řej Sloup" userId="320603c3f3066aeb" providerId="LiveId" clId="{36B250E1-CFD0-4C59-A000-9F2994A155DD}"/>
    <pc:docChg chg="modSld">
      <pc:chgData name="Ondřej Sloup" userId="320603c3f3066aeb" providerId="LiveId" clId="{36B250E1-CFD0-4C59-A000-9F2994A155DD}" dt="2019-02-06T22:12:56.252" v="2" actId="20577"/>
      <pc:docMkLst>
        <pc:docMk/>
      </pc:docMkLst>
      <pc:sldChg chg="modSp">
        <pc:chgData name="Ondřej Sloup" userId="320603c3f3066aeb" providerId="LiveId" clId="{36B250E1-CFD0-4C59-A000-9F2994A155DD}" dt="2019-02-06T22:07:39.215" v="1"/>
        <pc:sldMkLst>
          <pc:docMk/>
          <pc:sldMk cId="0" sldId="393"/>
        </pc:sldMkLst>
        <pc:spChg chg="mod">
          <ac:chgData name="Ondřej Sloup" userId="320603c3f3066aeb" providerId="LiveId" clId="{36B250E1-CFD0-4C59-A000-9F2994A155DD}" dt="2019-02-06T22:07:39.215" v="1"/>
          <ac:spMkLst>
            <pc:docMk/>
            <pc:sldMk cId="0" sldId="393"/>
            <ac:spMk id="3075" creationId="{00000000-0000-0000-0000-000000000000}"/>
          </ac:spMkLst>
        </pc:spChg>
      </pc:sldChg>
      <pc:sldChg chg="modSp">
        <pc:chgData name="Ondřej Sloup" userId="320603c3f3066aeb" providerId="LiveId" clId="{36B250E1-CFD0-4C59-A000-9F2994A155DD}" dt="2019-02-06T22:12:56.252" v="2" actId="20577"/>
        <pc:sldMkLst>
          <pc:docMk/>
          <pc:sldMk cId="0" sldId="395"/>
        </pc:sldMkLst>
        <pc:spChg chg="mod">
          <ac:chgData name="Ondřej Sloup" userId="320603c3f3066aeb" providerId="LiveId" clId="{36B250E1-CFD0-4C59-A000-9F2994A155DD}" dt="2019-02-06T22:12:56.252" v="2" actId="20577"/>
          <ac:spMkLst>
            <pc:docMk/>
            <pc:sldMk cId="0" sldId="395"/>
            <ac:spMk id="133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38378C-B537-4CBD-8CC7-CBD3DA05158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1943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5D810-EDA8-4FC7-B1F4-9F5573766206}" type="slidenum">
              <a:rPr lang="cs-CZ" sz="1200" smtClean="0"/>
              <a:pPr/>
              <a:t>1</a:t>
            </a:fld>
            <a:endParaRPr lang="cs-CZ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5CD4A6-5C29-47C4-B8B6-8933B3488624}" type="slidenum">
              <a:rPr lang="cs-CZ" sz="1200" smtClean="0"/>
              <a:pPr/>
              <a:t>10</a:t>
            </a:fld>
            <a:endParaRPr lang="cs-CZ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B25E58-4273-4246-A742-12A20121FDC5}" type="slidenum">
              <a:rPr lang="cs-CZ" sz="1200" smtClean="0"/>
              <a:pPr/>
              <a:t>11</a:t>
            </a:fld>
            <a:endParaRPr lang="cs-CZ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AFCDF4-ACEA-42FF-BF94-52E5A0A8019C}" type="slidenum">
              <a:rPr lang="cs-CZ" sz="1200" smtClean="0"/>
              <a:pPr/>
              <a:t>12</a:t>
            </a:fld>
            <a:endParaRPr lang="cs-CZ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BF8265-380B-4FFA-B27A-65637EA489FE}" type="slidenum">
              <a:rPr lang="cs-CZ" sz="1200" smtClean="0"/>
              <a:pPr/>
              <a:t>13</a:t>
            </a:fld>
            <a:endParaRPr lang="cs-CZ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BF8265-380B-4FFA-B27A-65637EA489FE}" type="slidenum">
              <a:rPr lang="cs-CZ" sz="1200" smtClean="0"/>
              <a:pPr/>
              <a:t>14</a:t>
            </a:fld>
            <a:endParaRPr lang="cs-CZ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115D32-E01B-49D3-A48A-19589657272E}" type="slidenum">
              <a:rPr lang="cs-CZ" sz="1200" smtClean="0"/>
              <a:pPr/>
              <a:t>15</a:t>
            </a:fld>
            <a:endParaRPr lang="cs-CZ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BF594E-9672-4DF9-8772-4D86B48E3F56}" type="slidenum">
              <a:rPr lang="cs-CZ" sz="1200" smtClean="0"/>
              <a:pPr/>
              <a:t>16</a:t>
            </a:fld>
            <a:endParaRPr lang="cs-CZ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4E0EAD-6EED-4145-9174-1BFACB4BAE24}" type="slidenum">
              <a:rPr lang="cs-CZ" sz="1200" smtClean="0"/>
              <a:pPr/>
              <a:t>17</a:t>
            </a:fld>
            <a:endParaRPr lang="cs-CZ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BF594E-9672-4DF9-8772-4D86B48E3F56}" type="slidenum">
              <a:rPr lang="cs-CZ" sz="1200" smtClean="0"/>
              <a:pPr/>
              <a:t>18</a:t>
            </a:fld>
            <a:endParaRPr lang="cs-CZ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DFA2B2-4381-47F7-A4DB-845614D2D64F}" type="slidenum">
              <a:rPr lang="cs-CZ" sz="1200" smtClean="0"/>
              <a:pPr/>
              <a:t>19</a:t>
            </a:fld>
            <a:endParaRPr lang="cs-CZ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B6A1B3-F56A-4B1A-BAB7-582D18CFEEA3}" type="slidenum">
              <a:rPr lang="cs-CZ" sz="1200" smtClean="0"/>
              <a:pPr/>
              <a:t>2</a:t>
            </a:fld>
            <a:endParaRPr lang="cs-CZ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A5157B-010E-4F9A-B2C0-311DB19B1E89}" type="slidenum">
              <a:rPr lang="cs-CZ" sz="1200" smtClean="0"/>
              <a:pPr/>
              <a:t>20</a:t>
            </a:fld>
            <a:endParaRPr lang="cs-CZ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AA2D51-DB39-4AD6-9274-3837729AC8DE}" type="slidenum">
              <a:rPr lang="cs-CZ" sz="1200" smtClean="0"/>
              <a:pPr/>
              <a:t>21</a:t>
            </a:fld>
            <a:endParaRPr lang="cs-CZ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E92BCC-EE6A-4554-A963-A4A20C59DE52}" type="slidenum">
              <a:rPr lang="cs-CZ" sz="1200" smtClean="0"/>
              <a:pPr/>
              <a:t>3</a:t>
            </a:fld>
            <a:endParaRPr lang="cs-CZ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D2E035-99E9-4628-87AB-68EAA2C6546D}" type="slidenum">
              <a:rPr lang="cs-CZ" sz="1200" smtClean="0"/>
              <a:pPr/>
              <a:t>4</a:t>
            </a:fld>
            <a:endParaRPr lang="cs-CZ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36BCC1-97A0-4257-AEBA-4460D7DFAB9B}" type="slidenum">
              <a:rPr lang="cs-CZ" sz="1200" smtClean="0"/>
              <a:pPr/>
              <a:t>5</a:t>
            </a:fld>
            <a:endParaRPr lang="cs-CZ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E33C87-45E3-4B1B-97B6-C7BB687D2C2C}" type="slidenum">
              <a:rPr lang="cs-CZ" sz="1200" smtClean="0"/>
              <a:pPr/>
              <a:t>6</a:t>
            </a:fld>
            <a:endParaRPr lang="cs-CZ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E92BCC-EE6A-4554-A963-A4A20C59DE52}" type="slidenum">
              <a:rPr lang="cs-CZ" sz="1200" smtClean="0"/>
              <a:pPr/>
              <a:t>7</a:t>
            </a:fld>
            <a:endParaRPr lang="cs-CZ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BDB8AA-412C-4536-82D7-7A29ED5EDA74}" type="slidenum">
              <a:rPr lang="cs-CZ" sz="1200" smtClean="0"/>
              <a:pPr/>
              <a:t>8</a:t>
            </a:fld>
            <a:endParaRPr lang="cs-CZ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E06125-21D1-40C7-968F-B1453004C8A8}" type="slidenum">
              <a:rPr lang="cs-CZ" sz="1200" smtClean="0"/>
              <a:pPr/>
              <a:t>9</a:t>
            </a:fld>
            <a:endParaRPr lang="cs-CZ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CB0B2-3C5C-4F99-9184-B0D43055D66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32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7DA2B-4626-4ADB-8F3F-20F38BFC5B5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15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28EDF-5FF4-4FFD-9AB1-B0A1D404B8C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49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5CF1F-051E-478E-A09A-8163CE3BE64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59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AAF90-2199-41DF-979D-9B849242494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8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E8B7F-4B86-44FD-87E4-0238B65227A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00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E0EC4-1285-45EB-B5A2-7A2F0E30B2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72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378AA-25A1-47A9-BFCE-B687A86F05C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94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6BCC9-F2B3-4E71-93D0-F4DCC030F0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6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42156-2687-481C-96D7-765CDCD35EA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33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57CC-AB2E-438B-A03A-DEBE68B333B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63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Klepnutím upravíte styly předlohy textu.</a:t>
            </a:r>
          </a:p>
          <a:p>
            <a:pPr lvl="1"/>
            <a:r>
              <a:rPr lang="en-CA"/>
              <a:t>Druhá úroveň</a:t>
            </a:r>
          </a:p>
          <a:p>
            <a:pPr lvl="2"/>
            <a:r>
              <a:rPr lang="en-CA"/>
              <a:t>Třetí úroveň</a:t>
            </a:r>
          </a:p>
          <a:p>
            <a:pPr lvl="3"/>
            <a:r>
              <a:rPr lang="en-CA"/>
              <a:t>Čtvrtá úroveň</a:t>
            </a:r>
          </a:p>
          <a:p>
            <a:pPr lvl="4"/>
            <a:r>
              <a:rPr lang="en-CA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94CA1D6-1782-4413-A732-CDFF16E82AE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Inkoustové tiskárny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525" y="1196975"/>
            <a:ext cx="91440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57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Princip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hlava s inkoustovými tryskami 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za tryskou dutina s inkoustem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vytlačení </a:t>
            </a:r>
            <a:r>
              <a:rPr lang="cs-CZ" sz="2800" dirty="0" err="1">
                <a:latin typeface="Arial" charset="0"/>
              </a:rPr>
              <a:t>inko</a:t>
            </a:r>
            <a:r>
              <a:rPr lang="cs-CZ" sz="2800" dirty="0">
                <a:latin typeface="Arial" charset="0"/>
              </a:rPr>
              <a:t> </a:t>
            </a:r>
            <a:r>
              <a:rPr lang="cs-CZ" sz="2800" dirty="0" err="1">
                <a:latin typeface="Arial" charset="0"/>
              </a:rPr>
              <a:t>ustu</a:t>
            </a:r>
            <a:r>
              <a:rPr lang="cs-CZ" sz="2800" dirty="0">
                <a:latin typeface="Arial" charset="0"/>
              </a:rPr>
              <a:t> na papír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různé způsoby vytlačení inkoustu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Druhy inkoustových tiskáren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 err="1">
                <a:latin typeface="Arial" charset="0"/>
              </a:rPr>
              <a:t>bubble</a:t>
            </a:r>
            <a:r>
              <a:rPr lang="cs-CZ" sz="2800" dirty="0">
                <a:latin typeface="Arial" charset="0"/>
              </a:rPr>
              <a:t> jet 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 err="1">
                <a:latin typeface="Arial" charset="0"/>
              </a:rPr>
              <a:t>piezo</a:t>
            </a:r>
            <a:endParaRPr lang="cs-CZ" sz="2800" dirty="0">
              <a:latin typeface="Arial" charset="0"/>
            </a:endParaRP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solid-</a:t>
            </a:r>
            <a:r>
              <a:rPr lang="cs-CZ" sz="2800" dirty="0" err="1">
                <a:latin typeface="Arial" charset="0"/>
              </a:rPr>
              <a:t>ink</a:t>
            </a:r>
            <a:endParaRPr lang="cs-CZ" sz="2800" dirty="0">
              <a:latin typeface="Arial" charset="0"/>
            </a:endParaRP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 err="1">
                <a:latin typeface="Arial" charset="0"/>
              </a:rPr>
              <a:t>termosublimační</a:t>
            </a:r>
            <a:endParaRPr lang="cs-CZ" sz="2800" dirty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Drop Modulation Technology 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1267" name="Picture 4" descr="E:\prac\inkoust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60413"/>
            <a:ext cx="7410450" cy="605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P-POP 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291" name="Picture 4" descr="E:\prac\inkoust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655638"/>
            <a:ext cx="3916362" cy="620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Piezo tiskárny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1412875"/>
            <a:ext cx="91440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Používá Epson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Obsahuje </a:t>
            </a:r>
            <a:r>
              <a:rPr lang="cs-CZ" sz="3200" dirty="0" err="1">
                <a:latin typeface="Arial" charset="0"/>
              </a:rPr>
              <a:t>piezoelementy</a:t>
            </a:r>
            <a:endParaRPr lang="cs-CZ" sz="3200" dirty="0">
              <a:latin typeface="Arial" charset="0"/>
            </a:endParaRP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převádí elektrické napětí na pohyb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krátké impulsy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vysoká životnost 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Výhody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hlava není tepelně namáhána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vyšší životnost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inkoust rychleji schne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rychlejší tisk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Piezo tiskárny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4339" name="Picture 4" descr="E:\TECHNICKE VYBAVENI\2.ROCNIK\TISKARNY\PIEZ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3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03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Piezo tiskárny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50" name="Picture 2" descr="http://www.skycolor.com/uploadfiles/product/_101210061545_54217ae29b6d28ea1376240c11779d5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1953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Solid-Ink tiskárny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1638300"/>
            <a:ext cx="91440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3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Nevýhody tekutého inkoustu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rozpíjí se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nutný kvalitnější papír  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Solid-ink (tuhý inkoust)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speciální složení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přechod mezi skupenstvími jen několik °C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nemá čas se rozpíjet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Používají tiskárny Tetronix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Solid-Ink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6387" name="Picture 4" descr="E:\TECHNICKE VYBAVENI\2.ROCNIK\TISKARNY\SOLIDIN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658813"/>
            <a:ext cx="6043612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0" y="1268413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Offsetový režim tisku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barvivo z tiskové hlavy na válec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z válce přeneseno na papír 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zajištěna stálá teplota při přenosu barev na papír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vodo stálý obraz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Výhody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relativně vysoká kvalita tisku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jednoduchý princip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dobrá spolehlivost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nerozpíjí se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vysoká rychlost tisku (100 stran/minutu)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  <a:noFill/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Solid-Ink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Solid-Ink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074" name="Picture 2" descr="http://www.hypercup.org/wp-content/uploads/2010/03/Xerox-Phaser-6250-printer-top-vi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52721"/>
            <a:ext cx="7488832" cy="59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Problémy inkoustových tiskáren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692150"/>
            <a:ext cx="9144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Podávání více listů papíru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přeplněný zásobník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papíry se lepí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řešení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ubrat listy papíru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profouknout svazek papíru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nechat vyschnout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Šikmé zavádění listu papíru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zašpiněný válec podavače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nevhodný (hladký) papír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posunutý podavač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řešení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vyčistit válec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narovnat podavač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err="1">
                <a:solidFill>
                  <a:schemeClr val="tx1"/>
                </a:solidFill>
                <a:latin typeface="Arial" charset="0"/>
              </a:rPr>
              <a:t>Bubble</a:t>
            </a:r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 jet</a:t>
            </a:r>
            <a:br>
              <a:rPr lang="cs-CZ" b="1" u="sng" dirty="0">
                <a:solidFill>
                  <a:schemeClr val="tx1"/>
                </a:solidFill>
                <a:latin typeface="Arial" charset="0"/>
              </a:rPr>
            </a:br>
            <a:endParaRPr lang="cs-CZ" b="1" u="sng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323850" y="1751013"/>
            <a:ext cx="95758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 Používá Canon a HP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 Trysky a komůrky vyleptány v křemíku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 Plní se inkoustem automaticky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 kapilární síly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 Ohřev na 400°C během několika mikrosekund 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 Vznikne bublina par inkoustu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 Vytlačí inkoust rychlostí 100 km/h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295400"/>
          </a:xfrm>
        </p:spPr>
        <p:txBody>
          <a:bodyPr/>
          <a:lstStyle/>
          <a:p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Problémy inkoustových tiskáren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785813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Vybledlá grafika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nedostatek inkoustu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zapnutý úsporný režim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 aplikaci zapnut tisk náhledu (ECOtisk, apod.)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řešení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vyměnit patrony barvy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vypnout ekonomický režim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Pruhy při barevném tisku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prázdná inkoustová patrona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ucpaná tryska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řešení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výměna inkoustové patrony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aktivace čistící funkce tiskárny, pak autotest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nevyjímat hlavy </a:t>
            </a:r>
            <a:r>
              <a:rPr lang="cs-CZ">
                <a:latin typeface="Arial" charset="0"/>
                <a:sym typeface="Wingdings" pitchFamily="2" charset="2"/>
              </a:rPr>
              <a:t></a:t>
            </a:r>
            <a:r>
              <a:rPr lang="cs-CZ">
                <a:latin typeface="Arial" charset="0"/>
              </a:rPr>
              <a:t> ztráta záruky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5416"/>
            <a:ext cx="9144000" cy="1295400"/>
          </a:xfrm>
        </p:spPr>
        <p:txBody>
          <a:bodyPr/>
          <a:lstStyle/>
          <a:p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Problémy inkoustových tiskáren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1465263"/>
            <a:ext cx="91440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Ořezávání okrajů či záhlaví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špatně nastavený ovladač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 ovladači lze nastavit okraje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řešení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přenastavit ovladač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zvětšit okraje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Posun stránky při tisku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starší ovladač tiskárny 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řešení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nový ovladač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err="1">
                <a:solidFill>
                  <a:schemeClr val="tx1"/>
                </a:solidFill>
                <a:latin typeface="Arial" charset="0"/>
              </a:rPr>
              <a:t>Bubble</a:t>
            </a:r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 jet</a:t>
            </a:r>
            <a:br>
              <a:rPr lang="cs-CZ" b="1" u="sng" dirty="0">
                <a:solidFill>
                  <a:schemeClr val="tx1"/>
                </a:solidFill>
                <a:latin typeface="Arial" charset="0"/>
              </a:rPr>
            </a:br>
            <a:endParaRPr lang="cs-CZ" b="1" u="sng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123" name="Picture 1027" descr="E:\TECHNICKE VYBAVENI\2.ROCNIK\TISKARNY\inkoust tisk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3"/>
            <a:ext cx="9144000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8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err="1">
                <a:solidFill>
                  <a:schemeClr val="tx1"/>
                </a:solidFill>
                <a:latin typeface="Arial" charset="0"/>
              </a:rPr>
              <a:t>Bubble</a:t>
            </a:r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 jet</a:t>
            </a:r>
            <a:br>
              <a:rPr lang="cs-CZ" b="1" u="sng" dirty="0">
                <a:solidFill>
                  <a:schemeClr val="tx1"/>
                </a:solidFill>
                <a:latin typeface="Arial" charset="0"/>
              </a:rPr>
            </a:br>
            <a:endParaRPr lang="cs-CZ" b="1" u="sng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47" name="Picture 4" descr="E:\TECHNICKE VYBAVENI\2.ROCNIK\TISKARNY\inkoust tis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7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err="1">
                <a:solidFill>
                  <a:schemeClr val="tx1"/>
                </a:solidFill>
                <a:latin typeface="Arial" charset="0"/>
              </a:rPr>
              <a:t>Bubble</a:t>
            </a:r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 jet</a:t>
            </a:r>
            <a:br>
              <a:rPr lang="cs-CZ" b="1" u="sng" dirty="0">
                <a:solidFill>
                  <a:schemeClr val="tx1"/>
                </a:solidFill>
                <a:latin typeface="Arial" charset="0"/>
              </a:rPr>
            </a:br>
            <a:endParaRPr lang="cs-CZ" b="1" u="sng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171" name="Picture 4" descr="E:\TECHNICKE VYBAVENI\2.ROCNIK\TISKARNY\inkoust tisk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err="1">
                <a:solidFill>
                  <a:schemeClr val="tx1"/>
                </a:solidFill>
                <a:latin typeface="Arial" charset="0"/>
              </a:rPr>
              <a:t>Bubble</a:t>
            </a:r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 jet</a:t>
            </a:r>
            <a:br>
              <a:rPr lang="cs-CZ" b="1" u="sng" dirty="0">
                <a:solidFill>
                  <a:schemeClr val="tx1"/>
                </a:solidFill>
                <a:latin typeface="Arial" charset="0"/>
              </a:rPr>
            </a:br>
            <a:endParaRPr lang="cs-CZ" b="1" u="sng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8195" name="Picture 4" descr="E:\TECHNICKE VYBAVENI\2.ROCNIK\TISKARNY\inkoust tisk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err="1">
                <a:solidFill>
                  <a:schemeClr val="tx1"/>
                </a:solidFill>
                <a:latin typeface="Arial" charset="0"/>
              </a:rPr>
              <a:t>Bubble</a:t>
            </a:r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 jet</a:t>
            </a:r>
            <a:br>
              <a:rPr lang="cs-CZ" b="1" u="sng" dirty="0">
                <a:solidFill>
                  <a:schemeClr val="tx1"/>
                </a:solidFill>
                <a:latin typeface="Arial" charset="0"/>
              </a:rPr>
            </a:br>
            <a:endParaRPr lang="cs-CZ" b="1" u="sng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6" name="Picture 2" descr="http://ak.buy.com/PI/0/1000/2233331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048672" cy="60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Bubble jet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  <a:defRPr/>
            </a:pPr>
            <a:endParaRPr lang="cs-CZ" sz="3000" b="1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>
                <a:latin typeface="Arial" charset="0"/>
              </a:rPr>
              <a:t>Technologie DMT a P-POP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DMT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u="sng" dirty="0">
                <a:latin typeface="Arial" charset="0"/>
              </a:rPr>
              <a:t> </a:t>
            </a:r>
            <a:endParaRPr lang="cs-CZ" dirty="0">
              <a:latin typeface="Arial" charset="0"/>
            </a:endParaRP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dirty="0">
                <a:latin typeface="Arial" charset="0"/>
              </a:rPr>
              <a:t>regulace velikosti kapek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P-POP 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dirty="0">
                <a:latin typeface="Arial" charset="0"/>
              </a:rPr>
              <a:t>nanesení roztoku na papír před dopadem kapky 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dirty="0">
                <a:latin typeface="Arial" charset="0"/>
              </a:rPr>
              <a:t>zabrání rozpití inkoustu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>
                <a:latin typeface="Arial" charset="0"/>
              </a:rPr>
              <a:t>Nevýhody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dlouhá doba zasychání inkoustu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náchylnost k zasychání trysek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nižší životnost hlavy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drahé </a:t>
            </a:r>
            <a:r>
              <a:rPr lang="cs-CZ" sz="2800" dirty="0" err="1">
                <a:latin typeface="Arial" charset="0"/>
              </a:rPr>
              <a:t>cartridge</a:t>
            </a:r>
            <a:endParaRPr lang="cs-CZ" sz="2800" dirty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Drop Modulation Technology 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43" name="Picture 4" descr="E:\prac\inkoust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0"/>
            <a:ext cx="46577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4496</TotalTime>
  <Words>379</Words>
  <Application>Microsoft Office PowerPoint</Application>
  <PresentationFormat>Předvádění na obrazovce (4:3)</PresentationFormat>
  <Paragraphs>139</Paragraphs>
  <Slides>21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Wingdings</vt:lpstr>
      <vt:lpstr>Prázdná prezentace</vt:lpstr>
      <vt:lpstr>Inkoustové tiskárny </vt:lpstr>
      <vt:lpstr>Bubble jet </vt:lpstr>
      <vt:lpstr>Bubble jet </vt:lpstr>
      <vt:lpstr>Bubble jet </vt:lpstr>
      <vt:lpstr>Bubble jet </vt:lpstr>
      <vt:lpstr>Bubble jet </vt:lpstr>
      <vt:lpstr>Bubble jet </vt:lpstr>
      <vt:lpstr>Bubble jet </vt:lpstr>
      <vt:lpstr>Drop Modulation Technology  </vt:lpstr>
      <vt:lpstr>Drop Modulation Technology  </vt:lpstr>
      <vt:lpstr>P-POP  </vt:lpstr>
      <vt:lpstr>Piezo tiskárny </vt:lpstr>
      <vt:lpstr>Piezo tiskárny </vt:lpstr>
      <vt:lpstr>Piezo tiskárny </vt:lpstr>
      <vt:lpstr>Solid-Ink tiskárny </vt:lpstr>
      <vt:lpstr>Solid-Ink </vt:lpstr>
      <vt:lpstr>Solid-Ink </vt:lpstr>
      <vt:lpstr>Solid-Ink </vt:lpstr>
      <vt:lpstr>Problémy inkoustových tiskáren</vt:lpstr>
      <vt:lpstr>Problémy inkoustových tiskáren</vt:lpstr>
      <vt:lpstr>Problémy inkoustových tiskáren</vt:lpstr>
    </vt:vector>
  </TitlesOfParts>
  <Company>SSSVT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Ondřej Sloup</cp:lastModifiedBy>
  <cp:revision>234</cp:revision>
  <dcterms:created xsi:type="dcterms:W3CDTF">2000-01-26T11:26:24Z</dcterms:created>
  <dcterms:modified xsi:type="dcterms:W3CDTF">2019-02-06T22:15:46Z</dcterms:modified>
</cp:coreProperties>
</file>