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66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14.12.2010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Datové projektory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Koňařík</a:t>
            </a:r>
          </a:p>
          <a:p>
            <a:r>
              <a:rPr lang="cs-CZ" dirty="0" smtClean="0"/>
              <a:t>SSPŠ Praha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132856"/>
            <a:ext cx="5715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36712"/>
          </a:xfrm>
        </p:spPr>
        <p:txBody>
          <a:bodyPr>
            <a:normAutofit/>
          </a:bodyPr>
          <a:lstStyle/>
          <a:p>
            <a:r>
              <a:rPr lang="cs-CZ" dirty="0" smtClean="0"/>
              <a:t>Parametry datových projektorů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980728"/>
            <a:ext cx="8064896" cy="5616624"/>
          </a:xfrm>
        </p:spPr>
        <p:txBody>
          <a:bodyPr>
            <a:noAutofit/>
          </a:bodyPr>
          <a:lstStyle/>
          <a:p>
            <a:r>
              <a:rPr lang="cs-CZ" sz="2800" dirty="0" smtClean="0"/>
              <a:t>cena</a:t>
            </a:r>
          </a:p>
          <a:p>
            <a:pPr lvl="1"/>
            <a:r>
              <a:rPr lang="cs-CZ" sz="2400" dirty="0" smtClean="0"/>
              <a:t>8.800 včetně DPH</a:t>
            </a:r>
          </a:p>
          <a:p>
            <a:r>
              <a:rPr lang="cs-CZ" dirty="0" smtClean="0"/>
              <a:t>záruka</a:t>
            </a:r>
          </a:p>
          <a:p>
            <a:pPr lvl="1"/>
            <a:r>
              <a:rPr lang="cs-CZ" sz="2400" dirty="0" smtClean="0"/>
              <a:t>3 roky (včetně 1 roku nebo 1 000 hodin na lampu)</a:t>
            </a:r>
          </a:p>
          <a:p>
            <a:pPr lvl="1"/>
            <a:endParaRPr lang="cs-CZ" dirty="0" smtClean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1691680" y="1484784"/>
            <a:ext cx="352839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67544" y="4437112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EPSON EB-X6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229200"/>
            <a:ext cx="2247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Lampa do projektoru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5805264"/>
            <a:ext cx="8229600" cy="752947"/>
          </a:xfrm>
        </p:spPr>
        <p:txBody>
          <a:bodyPr/>
          <a:lstStyle/>
          <a:p>
            <a:r>
              <a:rPr lang="cs-CZ" dirty="0" smtClean="0"/>
              <a:t>cena lampy 3000 – 9000 Kč s DPH</a:t>
            </a:r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556792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70892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Velké projektory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600200"/>
            <a:ext cx="4536504" cy="4525963"/>
          </a:xfrm>
        </p:spPr>
        <p:txBody>
          <a:bodyPr/>
          <a:lstStyle/>
          <a:p>
            <a:r>
              <a:rPr lang="cs-CZ" dirty="0" smtClean="0"/>
              <a:t>230 kg</a:t>
            </a:r>
          </a:p>
          <a:p>
            <a:r>
              <a:rPr lang="cs-CZ" smtClean="0"/>
              <a:t>projekční </a:t>
            </a:r>
            <a:r>
              <a:rPr lang="cs-CZ" smtClean="0"/>
              <a:t>plocha </a:t>
            </a:r>
            <a:r>
              <a:rPr lang="cs-CZ" dirty="0" smtClean="0"/>
              <a:t>až 33m</a:t>
            </a:r>
          </a:p>
          <a:p>
            <a:r>
              <a:rPr lang="cs-CZ" dirty="0" smtClean="0"/>
              <a:t>33000 ANSI </a:t>
            </a:r>
            <a:r>
              <a:rPr lang="cs-CZ" dirty="0" err="1" smtClean="0"/>
              <a:t>lumenů</a:t>
            </a:r>
            <a:endParaRPr lang="cs-CZ" dirty="0" smtClean="0"/>
          </a:p>
          <a:p>
            <a:r>
              <a:rPr lang="cs-CZ" dirty="0" smtClean="0"/>
              <a:t>XENON výbojka</a:t>
            </a:r>
          </a:p>
          <a:p>
            <a:r>
              <a:rPr lang="cs-CZ" dirty="0" smtClean="0"/>
              <a:t>8,8 kW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1294" y="1556792"/>
            <a:ext cx="4272706" cy="47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464" y="1556792"/>
            <a:ext cx="482453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Malé projektory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340768"/>
            <a:ext cx="4392488" cy="4997152"/>
          </a:xfrm>
        </p:spPr>
        <p:txBody>
          <a:bodyPr>
            <a:normAutofit fontScale="92500"/>
          </a:bodyPr>
          <a:lstStyle/>
          <a:p>
            <a:r>
              <a:rPr lang="cs-CZ" dirty="0" err="1" smtClean="0"/>
              <a:t>nat</a:t>
            </a:r>
            <a:r>
              <a:rPr lang="cs-CZ" dirty="0" smtClean="0"/>
              <a:t>. VGA (640x480),</a:t>
            </a:r>
          </a:p>
          <a:p>
            <a:r>
              <a:rPr lang="cs-CZ" dirty="0" smtClean="0"/>
              <a:t>10 ANSI </a:t>
            </a:r>
            <a:r>
              <a:rPr lang="cs-CZ" dirty="0" err="1" smtClean="0"/>
              <a:t>Lm</a:t>
            </a:r>
            <a:r>
              <a:rPr lang="cs-CZ" dirty="0" smtClean="0"/>
              <a:t>, </a:t>
            </a:r>
          </a:p>
          <a:p>
            <a:r>
              <a:rPr lang="cs-CZ" dirty="0" smtClean="0"/>
              <a:t>kontrast 100:1, </a:t>
            </a:r>
          </a:p>
          <a:p>
            <a:r>
              <a:rPr lang="cs-CZ" dirty="0" smtClean="0"/>
              <a:t>ED </a:t>
            </a:r>
            <a:r>
              <a:rPr lang="cs-CZ" dirty="0" err="1" smtClean="0"/>
              <a:t>podsvícení</a:t>
            </a:r>
            <a:r>
              <a:rPr lang="cs-CZ" dirty="0" smtClean="0"/>
              <a:t> - životnost 20.000 hodin,</a:t>
            </a:r>
          </a:p>
          <a:p>
            <a:r>
              <a:rPr lang="cs-CZ" dirty="0" smtClean="0"/>
              <a:t>Li-</a:t>
            </a:r>
            <a:r>
              <a:rPr lang="cs-CZ" dirty="0" err="1" smtClean="0"/>
              <a:t>Pol</a:t>
            </a:r>
            <a:r>
              <a:rPr lang="cs-CZ" dirty="0" smtClean="0"/>
              <a:t> baterie 1200mAh, </a:t>
            </a:r>
          </a:p>
          <a:p>
            <a:r>
              <a:rPr lang="cs-CZ" dirty="0" smtClean="0"/>
              <a:t>reproduktor, VGA, AV-in/</a:t>
            </a:r>
            <a:r>
              <a:rPr lang="cs-CZ" dirty="0" err="1" smtClean="0"/>
              <a:t>out</a:t>
            </a:r>
            <a:r>
              <a:rPr lang="cs-CZ" dirty="0" smtClean="0"/>
              <a:t>, USB, Apple </a:t>
            </a:r>
            <a:r>
              <a:rPr lang="cs-CZ" dirty="0" err="1" smtClean="0"/>
              <a:t>dock</a:t>
            </a:r>
            <a:r>
              <a:rPr lang="cs-CZ" dirty="0" smtClean="0"/>
              <a:t> konektor (</a:t>
            </a:r>
            <a:r>
              <a:rPr lang="cs-CZ" dirty="0" err="1" smtClean="0"/>
              <a:t>iPhone</a:t>
            </a:r>
            <a:r>
              <a:rPr lang="cs-CZ" dirty="0" smtClean="0"/>
              <a:t>, </a:t>
            </a:r>
            <a:r>
              <a:rPr lang="cs-CZ" dirty="0" err="1" smtClean="0"/>
              <a:t>iPod</a:t>
            </a:r>
            <a:r>
              <a:rPr lang="cs-CZ" dirty="0" smtClean="0"/>
              <a:t>)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Koňařík</a:t>
            </a:r>
          </a:p>
          <a:p>
            <a:r>
              <a:rPr lang="cs-CZ" dirty="0" err="1" smtClean="0"/>
              <a:t>martin.konarik</a:t>
            </a:r>
            <a:r>
              <a:rPr lang="cs-CZ" dirty="0" smtClean="0"/>
              <a:t>@</a:t>
            </a:r>
            <a:r>
              <a:rPr lang="cs-CZ" dirty="0" err="1" smtClean="0"/>
              <a:t>ssps.cz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36712"/>
          </a:xfrm>
        </p:spPr>
        <p:txBody>
          <a:bodyPr>
            <a:normAutofit/>
          </a:bodyPr>
          <a:lstStyle/>
          <a:p>
            <a:r>
              <a:rPr lang="cs-CZ" dirty="0" smtClean="0"/>
              <a:t>CRT (</a:t>
            </a:r>
            <a:r>
              <a:rPr lang="cs-CZ" dirty="0" err="1" smtClean="0"/>
              <a:t>Cathode</a:t>
            </a:r>
            <a:r>
              <a:rPr lang="cs-CZ" dirty="0" smtClean="0"/>
              <a:t> </a:t>
            </a:r>
            <a:r>
              <a:rPr lang="cs-CZ" dirty="0" err="1" smtClean="0"/>
              <a:t>Ray</a:t>
            </a:r>
            <a:r>
              <a:rPr lang="cs-CZ" dirty="0" smtClean="0"/>
              <a:t> Tube)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980728"/>
            <a:ext cx="418680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800" dirty="0" smtClean="0"/>
              <a:t>3 RGB trubice</a:t>
            </a:r>
          </a:p>
          <a:p>
            <a:pPr>
              <a:buNone/>
            </a:pPr>
            <a:r>
              <a:rPr lang="cs-CZ" sz="2800" dirty="0" smtClean="0"/>
              <a:t>+ kvalita obrazu</a:t>
            </a:r>
          </a:p>
          <a:p>
            <a:pPr>
              <a:buFontTx/>
              <a:buChar char="-"/>
            </a:pPr>
            <a:r>
              <a:rPr lang="cs-CZ" sz="2800" dirty="0" smtClean="0"/>
              <a:t>velká hmotnost, rozměry</a:t>
            </a:r>
          </a:p>
          <a:p>
            <a:pPr>
              <a:buFontTx/>
              <a:buChar char="-"/>
            </a:pPr>
            <a:r>
              <a:rPr lang="cs-CZ" sz="2800" dirty="0" smtClean="0"/>
              <a:t>náročná kalibrace</a:t>
            </a:r>
            <a:endParaRPr lang="cs-CZ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124744"/>
            <a:ext cx="38100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3284984"/>
            <a:ext cx="4482075" cy="336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581128"/>
            <a:ext cx="26289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36712"/>
          </a:xfrm>
        </p:spPr>
        <p:txBody>
          <a:bodyPr>
            <a:normAutofit/>
          </a:bodyPr>
          <a:lstStyle/>
          <a:p>
            <a:r>
              <a:rPr lang="cs-CZ" dirty="0" smtClean="0"/>
              <a:t>LCD (</a:t>
            </a:r>
            <a:r>
              <a:rPr lang="cs-CZ" dirty="0" err="1" smtClean="0"/>
              <a:t>Liquid</a:t>
            </a:r>
            <a:r>
              <a:rPr lang="cs-CZ" dirty="0" smtClean="0"/>
              <a:t> </a:t>
            </a:r>
            <a:r>
              <a:rPr lang="cs-CZ" dirty="0" err="1" smtClean="0"/>
              <a:t>Crystal</a:t>
            </a:r>
            <a:r>
              <a:rPr lang="cs-CZ" dirty="0" smtClean="0"/>
              <a:t> Display)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980728"/>
            <a:ext cx="424847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800" dirty="0" smtClean="0"/>
              <a:t>1 LCD panel</a:t>
            </a:r>
          </a:p>
          <a:p>
            <a:pPr>
              <a:buNone/>
            </a:pPr>
            <a:endParaRPr lang="cs-CZ" sz="2800" dirty="0" smtClean="0"/>
          </a:p>
          <a:p>
            <a:pPr>
              <a:buNone/>
            </a:pPr>
            <a:r>
              <a:rPr lang="cs-CZ" sz="2800" dirty="0" smtClean="0"/>
              <a:t>3 LCD panely – optická soustava pomocí dichroických filtrů rozdělí světlo dle vlnové délky na 3 složky, obraz projde třemi LCD displeji a složí se v spektrálním hranolu</a:t>
            </a:r>
            <a:endParaRPr lang="cs-CZ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052736"/>
            <a:ext cx="336296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501008"/>
            <a:ext cx="42862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36712"/>
          </a:xfrm>
        </p:spPr>
        <p:txBody>
          <a:bodyPr>
            <a:normAutofit/>
          </a:bodyPr>
          <a:lstStyle/>
          <a:p>
            <a:r>
              <a:rPr lang="cs-CZ" dirty="0" smtClean="0"/>
              <a:t>DLP (Digital </a:t>
            </a:r>
            <a:r>
              <a:rPr lang="cs-CZ" dirty="0" err="1" smtClean="0"/>
              <a:t>Light</a:t>
            </a:r>
            <a:r>
              <a:rPr lang="cs-CZ" dirty="0" smtClean="0"/>
              <a:t> </a:t>
            </a:r>
            <a:r>
              <a:rPr lang="cs-CZ" dirty="0" err="1" smtClean="0"/>
              <a:t>Processing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4293096"/>
            <a:ext cx="7992888" cy="2232248"/>
          </a:xfrm>
        </p:spPr>
        <p:txBody>
          <a:bodyPr>
            <a:normAutofit fontScale="92500"/>
          </a:bodyPr>
          <a:lstStyle/>
          <a:p>
            <a:r>
              <a:rPr lang="cs-CZ" sz="2800" dirty="0" smtClean="0"/>
              <a:t>DMD čip (Digital </a:t>
            </a:r>
            <a:r>
              <a:rPr lang="cs-CZ" sz="2800" dirty="0" err="1" smtClean="0"/>
              <a:t>Micromirror</a:t>
            </a:r>
            <a:r>
              <a:rPr lang="cs-CZ" sz="2800" dirty="0" smtClean="0"/>
              <a:t> Device) = soustava miniaturních zrcátek otáčejících se v úhlu +- 10° do dvou různých poloh – světlo buď prochází, nebo je odraženo do pohlcovače</a:t>
            </a:r>
          </a:p>
          <a:p>
            <a:r>
              <a:rPr lang="cs-CZ" sz="2800" dirty="0" smtClean="0"/>
              <a:t>až 1024 kmitů zrcadla za vteřinu = 1024 odstínů šedi</a:t>
            </a:r>
            <a:endParaRPr lang="cs-CZ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4286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75" y="1196752"/>
            <a:ext cx="40481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5733256"/>
            <a:ext cx="7992888" cy="792088"/>
          </a:xfrm>
        </p:spPr>
        <p:txBody>
          <a:bodyPr>
            <a:normAutofit/>
          </a:bodyPr>
          <a:lstStyle/>
          <a:p>
            <a:pPr>
              <a:buNone/>
            </a:pPr>
            <a:endParaRPr lang="cs-CZ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0040" y="0"/>
            <a:ext cx="9684568" cy="774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5733256"/>
            <a:ext cx="7992888" cy="792088"/>
          </a:xfrm>
        </p:spPr>
        <p:txBody>
          <a:bodyPr>
            <a:normAutofit/>
          </a:bodyPr>
          <a:lstStyle/>
          <a:p>
            <a:pPr>
              <a:buNone/>
            </a:pPr>
            <a:endParaRPr lang="cs-CZ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48536"/>
            <a:ext cx="9144000" cy="723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36712"/>
          </a:xfrm>
        </p:spPr>
        <p:txBody>
          <a:bodyPr>
            <a:normAutofit/>
          </a:bodyPr>
          <a:lstStyle/>
          <a:p>
            <a:r>
              <a:rPr lang="cs-CZ" dirty="0" smtClean="0"/>
              <a:t>Parametry datových projektorů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980728"/>
            <a:ext cx="8064896" cy="5616624"/>
          </a:xfrm>
        </p:spPr>
        <p:txBody>
          <a:bodyPr>
            <a:noAutofit/>
          </a:bodyPr>
          <a:lstStyle/>
          <a:p>
            <a:r>
              <a:rPr lang="cs-CZ" sz="2800" dirty="0" smtClean="0"/>
              <a:t>princip (LCD / DLP)</a:t>
            </a:r>
          </a:p>
          <a:p>
            <a:pPr lvl="1"/>
            <a:r>
              <a:rPr lang="cs-CZ" dirty="0" smtClean="0"/>
              <a:t>0,63“ (3 LCD)</a:t>
            </a:r>
          </a:p>
          <a:p>
            <a:r>
              <a:rPr lang="cs-CZ" sz="2800" dirty="0" smtClean="0"/>
              <a:t>poměr stran</a:t>
            </a:r>
          </a:p>
          <a:p>
            <a:pPr lvl="1"/>
            <a:r>
              <a:rPr lang="cs-CZ" dirty="0" smtClean="0"/>
              <a:t>4 : 3</a:t>
            </a:r>
          </a:p>
          <a:p>
            <a:r>
              <a:rPr lang="cs-CZ" sz="2800" dirty="0" smtClean="0"/>
              <a:t>rozlišení</a:t>
            </a:r>
          </a:p>
          <a:p>
            <a:pPr lvl="1"/>
            <a:r>
              <a:rPr lang="cs-CZ" dirty="0" smtClean="0"/>
              <a:t>1024 x 768 (XGA)</a:t>
            </a:r>
          </a:p>
          <a:p>
            <a:r>
              <a:rPr lang="cs-CZ" sz="2800" dirty="0" smtClean="0"/>
              <a:t>světelný zdroj</a:t>
            </a:r>
          </a:p>
          <a:p>
            <a:pPr lvl="1"/>
            <a:r>
              <a:rPr lang="cs-CZ" dirty="0" smtClean="0"/>
              <a:t>lampa 170W</a:t>
            </a:r>
          </a:p>
          <a:p>
            <a:r>
              <a:rPr lang="cs-CZ" sz="2800" dirty="0" smtClean="0"/>
              <a:t>životnost</a:t>
            </a:r>
          </a:p>
          <a:p>
            <a:pPr lvl="1"/>
            <a:r>
              <a:rPr lang="cs-CZ" dirty="0" smtClean="0"/>
              <a:t>4000 hodin (režim nízkého jasu)</a:t>
            </a:r>
          </a:p>
          <a:p>
            <a:pPr lvl="1"/>
            <a:r>
              <a:rPr lang="cs-CZ" dirty="0" smtClean="0"/>
              <a:t>3000 hodin (režim vysokého jasu)</a:t>
            </a:r>
          </a:p>
          <a:p>
            <a:pPr lvl="1"/>
            <a:endParaRPr lang="cs-CZ" dirty="0" smtClean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1691680" y="1484784"/>
            <a:ext cx="352839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36712"/>
          </a:xfrm>
        </p:spPr>
        <p:txBody>
          <a:bodyPr>
            <a:normAutofit/>
          </a:bodyPr>
          <a:lstStyle/>
          <a:p>
            <a:r>
              <a:rPr lang="cs-CZ" dirty="0" smtClean="0"/>
              <a:t>Parametry datových projektorů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980728"/>
            <a:ext cx="8064896" cy="5616624"/>
          </a:xfrm>
        </p:spPr>
        <p:txBody>
          <a:bodyPr>
            <a:noAutofit/>
          </a:bodyPr>
          <a:lstStyle/>
          <a:p>
            <a:r>
              <a:rPr lang="cs-CZ" sz="2800" dirty="0" smtClean="0"/>
              <a:t>jas</a:t>
            </a:r>
          </a:p>
          <a:p>
            <a:pPr lvl="1"/>
            <a:r>
              <a:rPr lang="cs-CZ" dirty="0" smtClean="0"/>
              <a:t>2200 ANSI </a:t>
            </a:r>
            <a:r>
              <a:rPr lang="cs-CZ" dirty="0" err="1" smtClean="0"/>
              <a:t>lumenů</a:t>
            </a:r>
            <a:r>
              <a:rPr lang="cs-CZ" dirty="0" smtClean="0"/>
              <a:t> (vysoký)</a:t>
            </a:r>
          </a:p>
          <a:p>
            <a:pPr lvl="1"/>
            <a:r>
              <a:rPr lang="cs-CZ" dirty="0" smtClean="0"/>
              <a:t>1750 ANSI </a:t>
            </a:r>
            <a:r>
              <a:rPr lang="cs-CZ" dirty="0" err="1" smtClean="0"/>
              <a:t>lumenů</a:t>
            </a:r>
            <a:r>
              <a:rPr lang="cs-CZ" dirty="0" smtClean="0"/>
              <a:t> (nízký)</a:t>
            </a:r>
          </a:p>
          <a:p>
            <a:r>
              <a:rPr lang="cs-CZ" dirty="0" smtClean="0"/>
              <a:t>kontrastní poměr</a:t>
            </a:r>
          </a:p>
          <a:p>
            <a:pPr lvl="1"/>
            <a:r>
              <a:rPr lang="cs-CZ" dirty="0" smtClean="0"/>
              <a:t>2000 : 1</a:t>
            </a:r>
          </a:p>
          <a:p>
            <a:r>
              <a:rPr lang="cs-CZ" dirty="0" smtClean="0"/>
              <a:t>projekční vzdálenost</a:t>
            </a:r>
          </a:p>
          <a:p>
            <a:pPr lvl="1"/>
            <a:r>
              <a:rPr lang="cs-CZ" dirty="0" smtClean="0"/>
              <a:t>0,84 – 10m</a:t>
            </a:r>
          </a:p>
          <a:p>
            <a:r>
              <a:rPr lang="cs-CZ" dirty="0" smtClean="0"/>
              <a:t>velikost promítací plochy</a:t>
            </a:r>
          </a:p>
          <a:p>
            <a:pPr lvl="1"/>
            <a:r>
              <a:rPr lang="cs-CZ" dirty="0" smtClean="0"/>
              <a:t>30“ – 300“</a:t>
            </a:r>
          </a:p>
          <a:p>
            <a:pPr lvl="1"/>
            <a:endParaRPr lang="cs-CZ" dirty="0" smtClean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1691680" y="1484784"/>
            <a:ext cx="352839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36712"/>
          </a:xfrm>
        </p:spPr>
        <p:txBody>
          <a:bodyPr>
            <a:normAutofit/>
          </a:bodyPr>
          <a:lstStyle/>
          <a:p>
            <a:r>
              <a:rPr lang="cs-CZ" dirty="0" smtClean="0"/>
              <a:t>Parametry datových projektorů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980728"/>
            <a:ext cx="8064896" cy="5616624"/>
          </a:xfrm>
        </p:spPr>
        <p:txBody>
          <a:bodyPr>
            <a:noAutofit/>
          </a:bodyPr>
          <a:lstStyle/>
          <a:p>
            <a:r>
              <a:rPr lang="cs-CZ" sz="2800" dirty="0" smtClean="0"/>
              <a:t>hlučnost</a:t>
            </a:r>
          </a:p>
          <a:p>
            <a:pPr lvl="1"/>
            <a:r>
              <a:rPr lang="cs-CZ" dirty="0" smtClean="0"/>
              <a:t>28 dB (režim nízkého jasu)</a:t>
            </a:r>
          </a:p>
          <a:p>
            <a:pPr lvl="1"/>
            <a:r>
              <a:rPr lang="cs-CZ" dirty="0" smtClean="0"/>
              <a:t>35 dB (režim vysokého jasu)</a:t>
            </a:r>
          </a:p>
          <a:p>
            <a:r>
              <a:rPr lang="cs-CZ" sz="2800" dirty="0" smtClean="0"/>
              <a:t>ostatní </a:t>
            </a:r>
          </a:p>
          <a:p>
            <a:pPr lvl="1"/>
            <a:r>
              <a:rPr lang="cs-CZ" dirty="0" smtClean="0"/>
              <a:t>spotřeba</a:t>
            </a:r>
          </a:p>
          <a:p>
            <a:pPr lvl="1"/>
            <a:r>
              <a:rPr lang="cs-CZ" dirty="0" smtClean="0"/>
              <a:t>rozměry</a:t>
            </a:r>
          </a:p>
          <a:p>
            <a:pPr lvl="1"/>
            <a:r>
              <a:rPr lang="cs-CZ" dirty="0" smtClean="0"/>
              <a:t>hmotnost (2,8 kg)</a:t>
            </a:r>
          </a:p>
          <a:p>
            <a:r>
              <a:rPr lang="cs-CZ" sz="2800" dirty="0" smtClean="0"/>
              <a:t>příslušenství</a:t>
            </a:r>
          </a:p>
          <a:p>
            <a:r>
              <a:rPr lang="cs-CZ" sz="2800" dirty="0" smtClean="0"/>
              <a:t>kabely, dálkové ovládání, atd.</a:t>
            </a:r>
          </a:p>
          <a:p>
            <a:pPr lvl="1"/>
            <a:endParaRPr lang="cs-CZ" dirty="0" smtClean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1691680" y="1484784"/>
            <a:ext cx="352839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321</Words>
  <Application>Microsoft Office PowerPoint</Application>
  <PresentationFormat>Předvádění na obrazovce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Motiv sady Office</vt:lpstr>
      <vt:lpstr>Datové projektory</vt:lpstr>
      <vt:lpstr>CRT (Cathode Ray Tube)</vt:lpstr>
      <vt:lpstr>LCD (Liquid Crystal Display)</vt:lpstr>
      <vt:lpstr>DLP (Digital Light Processing)</vt:lpstr>
      <vt:lpstr>Snímek 5</vt:lpstr>
      <vt:lpstr>Snímek 6</vt:lpstr>
      <vt:lpstr>Parametry datových projektorů</vt:lpstr>
      <vt:lpstr>Parametry datových projektorů</vt:lpstr>
      <vt:lpstr>Parametry datových projektorů</vt:lpstr>
      <vt:lpstr>Parametry datových projektorů</vt:lpstr>
      <vt:lpstr>Lampa do projektoru</vt:lpstr>
      <vt:lpstr>Velké projektory</vt:lpstr>
      <vt:lpstr>Malé projektory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Datové projektory</dc:title>
  <dc:creator>Martin</dc:creator>
  <cp:lastModifiedBy>Martin 17,9</cp:lastModifiedBy>
  <cp:revision>16</cp:revision>
  <dcterms:created xsi:type="dcterms:W3CDTF">2010-12-09T09:10:05Z</dcterms:created>
  <dcterms:modified xsi:type="dcterms:W3CDTF">2010-12-14T07:56:19Z</dcterms:modified>
</cp:coreProperties>
</file>