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1" r:id="rId1"/>
  </p:sldMasterIdLst>
  <p:notesMasterIdLst>
    <p:notesMasterId r:id="rId25"/>
  </p:notesMasterIdLst>
  <p:sldIdLst>
    <p:sldId id="256" r:id="rId2"/>
    <p:sldId id="264" r:id="rId3"/>
    <p:sldId id="265" r:id="rId4"/>
    <p:sldId id="285" r:id="rId5"/>
    <p:sldId id="268" r:id="rId6"/>
    <p:sldId id="281" r:id="rId7"/>
    <p:sldId id="282" r:id="rId8"/>
    <p:sldId id="283" r:id="rId9"/>
    <p:sldId id="284" r:id="rId10"/>
    <p:sldId id="269" r:id="rId11"/>
    <p:sldId id="286" r:id="rId12"/>
    <p:sldId id="287" r:id="rId13"/>
    <p:sldId id="289" r:id="rId14"/>
    <p:sldId id="288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BCFEC7-2884-4F24-B28F-63FAF9B03AF0}" v="391" dt="2018-11-29T09:17:30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747" autoAdjust="0"/>
  </p:normalViewPr>
  <p:slideViewPr>
    <p:cSldViewPr snapToGrid="0">
      <p:cViewPr varScale="1">
        <p:scale>
          <a:sx n="74" d="100"/>
          <a:sy n="74" d="100"/>
        </p:scale>
        <p:origin x="19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281A5-7FB5-401C-8E19-CDD489F119D8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F49DC5-2AF1-48C8-BC7A-D08720B8B10F}">
      <dgm:prSet/>
      <dgm:spPr/>
      <dgm:t>
        <a:bodyPr/>
        <a:lstStyle/>
        <a:p>
          <a:r>
            <a:rPr lang="cs-CZ" dirty="0"/>
            <a:t>Bezpečnost</a:t>
          </a:r>
          <a:endParaRPr lang="en-US" dirty="0"/>
        </a:p>
      </dgm:t>
    </dgm:pt>
    <dgm:pt modelId="{2EDAA326-67AE-4FB7-884C-FE65670ABF1F}" type="parTrans" cxnId="{52934EAE-44DF-4F2B-9F26-DD028E4B1B76}">
      <dgm:prSet/>
      <dgm:spPr/>
      <dgm:t>
        <a:bodyPr/>
        <a:lstStyle/>
        <a:p>
          <a:endParaRPr lang="en-US"/>
        </a:p>
      </dgm:t>
    </dgm:pt>
    <dgm:pt modelId="{412E2FCA-04EC-4BFE-A7E5-3E7865E0A636}" type="sibTrans" cxnId="{52934EAE-44DF-4F2B-9F26-DD028E4B1B7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FD779295-C7B8-408F-A960-F2457A89EC2F}">
      <dgm:prSet/>
      <dgm:spPr/>
      <dgm:t>
        <a:bodyPr/>
        <a:lstStyle/>
        <a:p>
          <a:r>
            <a:rPr lang="cs-CZ" dirty="0"/>
            <a:t>Spolehlivost</a:t>
          </a:r>
          <a:endParaRPr lang="en-US" dirty="0"/>
        </a:p>
      </dgm:t>
    </dgm:pt>
    <dgm:pt modelId="{43A0F04F-01F9-4182-9EAA-287709A6C3AF}" type="parTrans" cxnId="{7219F379-C219-462B-9917-0FB2EBCDA45D}">
      <dgm:prSet/>
      <dgm:spPr/>
      <dgm:t>
        <a:bodyPr/>
        <a:lstStyle/>
        <a:p>
          <a:endParaRPr lang="en-US"/>
        </a:p>
      </dgm:t>
    </dgm:pt>
    <dgm:pt modelId="{21A0035B-C12F-4C10-B98E-D9676EB46ED2}" type="sibTrans" cxnId="{7219F379-C219-462B-9917-0FB2EBCDA45D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C7A63CF5-CBFF-4EC4-8460-24B2FB7B349B}" type="pres">
      <dgm:prSet presAssocID="{35E281A5-7FB5-401C-8E19-CDD489F119D8}" presName="Name0" presStyleCnt="0">
        <dgm:presLayoutVars>
          <dgm:animLvl val="lvl"/>
          <dgm:resizeHandles val="exact"/>
        </dgm:presLayoutVars>
      </dgm:prSet>
      <dgm:spPr/>
    </dgm:pt>
    <dgm:pt modelId="{C61E2E04-9082-4674-A753-1FACB172ACDF}" type="pres">
      <dgm:prSet presAssocID="{B0F49DC5-2AF1-48C8-BC7A-D08720B8B10F}" presName="compositeNode" presStyleCnt="0">
        <dgm:presLayoutVars>
          <dgm:bulletEnabled val="1"/>
        </dgm:presLayoutVars>
      </dgm:prSet>
      <dgm:spPr/>
    </dgm:pt>
    <dgm:pt modelId="{CDEFBF90-5C0E-442B-A200-5EE71E4F416B}" type="pres">
      <dgm:prSet presAssocID="{B0F49DC5-2AF1-48C8-BC7A-D08720B8B10F}" presName="bgRect" presStyleLbl="alignNode1" presStyleIdx="0" presStyleCnt="2"/>
      <dgm:spPr/>
    </dgm:pt>
    <dgm:pt modelId="{8A1BD437-9C71-42DA-8CB5-11D523D32492}" type="pres">
      <dgm:prSet presAssocID="{412E2FCA-04EC-4BFE-A7E5-3E7865E0A636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923A2B9B-492C-4EEA-A914-331FBE44B383}" type="pres">
      <dgm:prSet presAssocID="{B0F49DC5-2AF1-48C8-BC7A-D08720B8B10F}" presName="nodeRect" presStyleLbl="alignNode1" presStyleIdx="0" presStyleCnt="2">
        <dgm:presLayoutVars>
          <dgm:bulletEnabled val="1"/>
        </dgm:presLayoutVars>
      </dgm:prSet>
      <dgm:spPr/>
    </dgm:pt>
    <dgm:pt modelId="{EC8258BD-C400-4A1E-80DD-2883E7ACA341}" type="pres">
      <dgm:prSet presAssocID="{412E2FCA-04EC-4BFE-A7E5-3E7865E0A636}" presName="sibTrans" presStyleCnt="0"/>
      <dgm:spPr/>
    </dgm:pt>
    <dgm:pt modelId="{FD91CED3-F3FF-40A3-AE22-27E87238C8F4}" type="pres">
      <dgm:prSet presAssocID="{FD779295-C7B8-408F-A960-F2457A89EC2F}" presName="compositeNode" presStyleCnt="0">
        <dgm:presLayoutVars>
          <dgm:bulletEnabled val="1"/>
        </dgm:presLayoutVars>
      </dgm:prSet>
      <dgm:spPr/>
    </dgm:pt>
    <dgm:pt modelId="{84631B35-DE63-4E2F-981B-1C04099E729F}" type="pres">
      <dgm:prSet presAssocID="{FD779295-C7B8-408F-A960-F2457A89EC2F}" presName="bgRect" presStyleLbl="alignNode1" presStyleIdx="1" presStyleCnt="2"/>
      <dgm:spPr/>
    </dgm:pt>
    <dgm:pt modelId="{35BFC5F4-AF9F-443D-911B-07F33668AED4}" type="pres">
      <dgm:prSet presAssocID="{21A0035B-C12F-4C10-B98E-D9676EB46ED2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0B7C09CB-FA53-4029-9B07-7C84110339A2}" type="pres">
      <dgm:prSet presAssocID="{FD779295-C7B8-408F-A960-F2457A89EC2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72012609-F77A-4FCB-877C-401CB4D89304}" type="presOf" srcId="{412E2FCA-04EC-4BFE-A7E5-3E7865E0A636}" destId="{8A1BD437-9C71-42DA-8CB5-11D523D32492}" srcOrd="0" destOrd="0" presId="urn:microsoft.com/office/officeart/2016/7/layout/LinearBlockProcessNumbered"/>
    <dgm:cxn modelId="{8B0C2B74-1045-4EC0-A72D-0175B5F93501}" type="presOf" srcId="{35E281A5-7FB5-401C-8E19-CDD489F119D8}" destId="{C7A63CF5-CBFF-4EC4-8460-24B2FB7B349B}" srcOrd="0" destOrd="0" presId="urn:microsoft.com/office/officeart/2016/7/layout/LinearBlockProcessNumbered"/>
    <dgm:cxn modelId="{7219F379-C219-462B-9917-0FB2EBCDA45D}" srcId="{35E281A5-7FB5-401C-8E19-CDD489F119D8}" destId="{FD779295-C7B8-408F-A960-F2457A89EC2F}" srcOrd="1" destOrd="0" parTransId="{43A0F04F-01F9-4182-9EAA-287709A6C3AF}" sibTransId="{21A0035B-C12F-4C10-B98E-D9676EB46ED2}"/>
    <dgm:cxn modelId="{CCBAD1A6-59B7-4FEB-BAD3-2CBE358C690C}" type="presOf" srcId="{FD779295-C7B8-408F-A960-F2457A89EC2F}" destId="{84631B35-DE63-4E2F-981B-1C04099E729F}" srcOrd="0" destOrd="0" presId="urn:microsoft.com/office/officeart/2016/7/layout/LinearBlockProcessNumbered"/>
    <dgm:cxn modelId="{52934EAE-44DF-4F2B-9F26-DD028E4B1B76}" srcId="{35E281A5-7FB5-401C-8E19-CDD489F119D8}" destId="{B0F49DC5-2AF1-48C8-BC7A-D08720B8B10F}" srcOrd="0" destOrd="0" parTransId="{2EDAA326-67AE-4FB7-884C-FE65670ABF1F}" sibTransId="{412E2FCA-04EC-4BFE-A7E5-3E7865E0A636}"/>
    <dgm:cxn modelId="{96B823B5-86D1-4A8E-A9D5-02B65DAAE861}" type="presOf" srcId="{B0F49DC5-2AF1-48C8-BC7A-D08720B8B10F}" destId="{CDEFBF90-5C0E-442B-A200-5EE71E4F416B}" srcOrd="0" destOrd="0" presId="urn:microsoft.com/office/officeart/2016/7/layout/LinearBlockProcessNumbered"/>
    <dgm:cxn modelId="{E01E8EB5-10A0-4F21-995F-4C0743B4A679}" type="presOf" srcId="{21A0035B-C12F-4C10-B98E-D9676EB46ED2}" destId="{35BFC5F4-AF9F-443D-911B-07F33668AED4}" srcOrd="0" destOrd="0" presId="urn:microsoft.com/office/officeart/2016/7/layout/LinearBlockProcessNumbered"/>
    <dgm:cxn modelId="{1EB197DB-5579-4BCB-8DB4-15C5B09935BF}" type="presOf" srcId="{FD779295-C7B8-408F-A960-F2457A89EC2F}" destId="{0B7C09CB-FA53-4029-9B07-7C84110339A2}" srcOrd="1" destOrd="0" presId="urn:microsoft.com/office/officeart/2016/7/layout/LinearBlockProcessNumbered"/>
    <dgm:cxn modelId="{E0CC2EED-41BA-4D5A-8F86-E3854D636092}" type="presOf" srcId="{B0F49DC5-2AF1-48C8-BC7A-D08720B8B10F}" destId="{923A2B9B-492C-4EEA-A914-331FBE44B383}" srcOrd="1" destOrd="0" presId="urn:microsoft.com/office/officeart/2016/7/layout/LinearBlockProcessNumbered"/>
    <dgm:cxn modelId="{61DE4F29-BA70-4E2B-BEB2-35C18EB159FD}" type="presParOf" srcId="{C7A63CF5-CBFF-4EC4-8460-24B2FB7B349B}" destId="{C61E2E04-9082-4674-A753-1FACB172ACDF}" srcOrd="0" destOrd="0" presId="urn:microsoft.com/office/officeart/2016/7/layout/LinearBlockProcessNumbered"/>
    <dgm:cxn modelId="{2A3F9B9B-FDE8-4A00-9B4E-A16E61B7030B}" type="presParOf" srcId="{C61E2E04-9082-4674-A753-1FACB172ACDF}" destId="{CDEFBF90-5C0E-442B-A200-5EE71E4F416B}" srcOrd="0" destOrd="0" presId="urn:microsoft.com/office/officeart/2016/7/layout/LinearBlockProcessNumbered"/>
    <dgm:cxn modelId="{D405C23F-19B1-4DB3-8E1C-04B551F05A2F}" type="presParOf" srcId="{C61E2E04-9082-4674-A753-1FACB172ACDF}" destId="{8A1BD437-9C71-42DA-8CB5-11D523D32492}" srcOrd="1" destOrd="0" presId="urn:microsoft.com/office/officeart/2016/7/layout/LinearBlockProcessNumbered"/>
    <dgm:cxn modelId="{F1DFB02E-74AC-41A4-88B1-FE3CBBC17858}" type="presParOf" srcId="{C61E2E04-9082-4674-A753-1FACB172ACDF}" destId="{923A2B9B-492C-4EEA-A914-331FBE44B383}" srcOrd="2" destOrd="0" presId="urn:microsoft.com/office/officeart/2016/7/layout/LinearBlockProcessNumbered"/>
    <dgm:cxn modelId="{09137906-A2B4-418B-8A7A-4106BE416522}" type="presParOf" srcId="{C7A63CF5-CBFF-4EC4-8460-24B2FB7B349B}" destId="{EC8258BD-C400-4A1E-80DD-2883E7ACA341}" srcOrd="1" destOrd="0" presId="urn:microsoft.com/office/officeart/2016/7/layout/LinearBlockProcessNumbered"/>
    <dgm:cxn modelId="{166D8DEA-CF3C-4713-A8CE-9D804DB916F7}" type="presParOf" srcId="{C7A63CF5-CBFF-4EC4-8460-24B2FB7B349B}" destId="{FD91CED3-F3FF-40A3-AE22-27E87238C8F4}" srcOrd="2" destOrd="0" presId="urn:microsoft.com/office/officeart/2016/7/layout/LinearBlockProcessNumbered"/>
    <dgm:cxn modelId="{A9D6DFDF-2941-4324-9C44-56EDF41FC08D}" type="presParOf" srcId="{FD91CED3-F3FF-40A3-AE22-27E87238C8F4}" destId="{84631B35-DE63-4E2F-981B-1C04099E729F}" srcOrd="0" destOrd="0" presId="urn:microsoft.com/office/officeart/2016/7/layout/LinearBlockProcessNumbered"/>
    <dgm:cxn modelId="{BAA89B20-2DA5-4FAC-A5F1-99C9315DDAC4}" type="presParOf" srcId="{FD91CED3-F3FF-40A3-AE22-27E87238C8F4}" destId="{35BFC5F4-AF9F-443D-911B-07F33668AED4}" srcOrd="1" destOrd="0" presId="urn:microsoft.com/office/officeart/2016/7/layout/LinearBlockProcessNumbered"/>
    <dgm:cxn modelId="{181215D3-E690-41FD-8DA2-9D1789780A1B}" type="presParOf" srcId="{FD91CED3-F3FF-40A3-AE22-27E87238C8F4}" destId="{0B7C09CB-FA53-4029-9B07-7C84110339A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BCB38D4-E26B-4A28-ACDC-B90697568C3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D9E5CC-0A8E-444C-B3BF-BAF212BD6893}">
      <dgm:prSet/>
      <dgm:spPr/>
      <dgm:t>
        <a:bodyPr/>
        <a:lstStyle/>
        <a:p>
          <a:r>
            <a:rPr lang="en-GB" dirty="0"/>
            <a:t>Packet filtering</a:t>
          </a:r>
          <a:endParaRPr lang="en-US" dirty="0"/>
        </a:p>
      </dgm:t>
    </dgm:pt>
    <dgm:pt modelId="{A48727DF-87A8-483C-B40D-9B9E67E4250E}" type="parTrans" cxnId="{DE0FAF43-880A-4B1F-A2FC-2B28296B8482}">
      <dgm:prSet/>
      <dgm:spPr/>
      <dgm:t>
        <a:bodyPr/>
        <a:lstStyle/>
        <a:p>
          <a:endParaRPr lang="en-US"/>
        </a:p>
      </dgm:t>
    </dgm:pt>
    <dgm:pt modelId="{F76E38AC-BE29-48A7-B66B-064B8613BD1B}" type="sibTrans" cxnId="{DE0FAF43-880A-4B1F-A2FC-2B28296B8482}">
      <dgm:prSet/>
      <dgm:spPr/>
      <dgm:t>
        <a:bodyPr/>
        <a:lstStyle/>
        <a:p>
          <a:endParaRPr lang="en-US"/>
        </a:p>
      </dgm:t>
    </dgm:pt>
    <dgm:pt modelId="{8CDFEC2C-0A5C-42A7-A3AE-A1D9D7B4A7E1}">
      <dgm:prSet/>
      <dgm:spPr/>
      <dgm:t>
        <a:bodyPr/>
        <a:lstStyle/>
        <a:p>
          <a:r>
            <a:rPr lang="en-GB" dirty="0"/>
            <a:t>Proxy service</a:t>
          </a:r>
          <a:endParaRPr lang="en-US" dirty="0"/>
        </a:p>
      </dgm:t>
    </dgm:pt>
    <dgm:pt modelId="{73102D19-5B91-4E17-9F4C-416DD7F56E02}" type="parTrans" cxnId="{A2153D64-8D71-433D-9AF9-9C0F5CA8376C}">
      <dgm:prSet/>
      <dgm:spPr/>
      <dgm:t>
        <a:bodyPr/>
        <a:lstStyle/>
        <a:p>
          <a:endParaRPr lang="en-US"/>
        </a:p>
      </dgm:t>
    </dgm:pt>
    <dgm:pt modelId="{32B5D710-A908-497A-BB17-6849DC95CFFC}" type="sibTrans" cxnId="{A2153D64-8D71-433D-9AF9-9C0F5CA8376C}">
      <dgm:prSet/>
      <dgm:spPr/>
      <dgm:t>
        <a:bodyPr/>
        <a:lstStyle/>
        <a:p>
          <a:endParaRPr lang="en-US"/>
        </a:p>
      </dgm:t>
    </dgm:pt>
    <dgm:pt modelId="{6C0E119F-B349-4A5F-999F-2044C0C9DF40}">
      <dgm:prSet/>
      <dgm:spPr/>
      <dgm:t>
        <a:bodyPr/>
        <a:lstStyle/>
        <a:p>
          <a:r>
            <a:rPr lang="en-GB" dirty="0"/>
            <a:t>Stateful inspections  </a:t>
          </a:r>
          <a:endParaRPr lang="en-US" dirty="0"/>
        </a:p>
      </dgm:t>
    </dgm:pt>
    <dgm:pt modelId="{F9657109-A2F5-418F-9742-19B2B1A1E372}" type="parTrans" cxnId="{757E3ECD-9341-4101-8B10-2AA01F8E7EA5}">
      <dgm:prSet/>
      <dgm:spPr/>
      <dgm:t>
        <a:bodyPr/>
        <a:lstStyle/>
        <a:p>
          <a:endParaRPr lang="en-US"/>
        </a:p>
      </dgm:t>
    </dgm:pt>
    <dgm:pt modelId="{A0FAAE64-5C3C-400D-8BEB-110D48B2754D}" type="sibTrans" cxnId="{757E3ECD-9341-4101-8B10-2AA01F8E7EA5}">
      <dgm:prSet/>
      <dgm:spPr/>
      <dgm:t>
        <a:bodyPr/>
        <a:lstStyle/>
        <a:p>
          <a:endParaRPr lang="en-US"/>
        </a:p>
      </dgm:t>
    </dgm:pt>
    <dgm:pt modelId="{3094ED8D-F7E2-48D0-9DE7-8CC2D2F0D281}" type="pres">
      <dgm:prSet presAssocID="{ABCB38D4-E26B-4A28-ACDC-B90697568C38}" presName="root" presStyleCnt="0">
        <dgm:presLayoutVars>
          <dgm:dir/>
          <dgm:resizeHandles val="exact"/>
        </dgm:presLayoutVars>
      </dgm:prSet>
      <dgm:spPr/>
    </dgm:pt>
    <dgm:pt modelId="{15DE9EC2-4451-4C9C-B9D2-D4D3CDC2A4C3}" type="pres">
      <dgm:prSet presAssocID="{6FD9E5CC-0A8E-444C-B3BF-BAF212BD6893}" presName="compNode" presStyleCnt="0"/>
      <dgm:spPr/>
    </dgm:pt>
    <dgm:pt modelId="{CD373B7A-10D7-4677-86D0-7224514A0B02}" type="pres">
      <dgm:prSet presAssocID="{6FD9E5CC-0A8E-444C-B3BF-BAF212BD6893}" presName="bgRect" presStyleLbl="bgShp" presStyleIdx="0" presStyleCnt="3"/>
      <dgm:spPr/>
    </dgm:pt>
    <dgm:pt modelId="{27784856-C044-4F3E-9C59-A7F12AC3F70E}" type="pres">
      <dgm:prSet presAssocID="{6FD9E5CC-0A8E-444C-B3BF-BAF212BD68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6030FE9-4237-429A-9E41-A8844FB37615}" type="pres">
      <dgm:prSet presAssocID="{6FD9E5CC-0A8E-444C-B3BF-BAF212BD6893}" presName="spaceRect" presStyleCnt="0"/>
      <dgm:spPr/>
    </dgm:pt>
    <dgm:pt modelId="{BA4B29EC-337D-41E9-A6F8-0309364A9F6C}" type="pres">
      <dgm:prSet presAssocID="{6FD9E5CC-0A8E-444C-B3BF-BAF212BD6893}" presName="parTx" presStyleLbl="revTx" presStyleIdx="0" presStyleCnt="3">
        <dgm:presLayoutVars>
          <dgm:chMax val="0"/>
          <dgm:chPref val="0"/>
        </dgm:presLayoutVars>
      </dgm:prSet>
      <dgm:spPr/>
    </dgm:pt>
    <dgm:pt modelId="{A645D0BD-7CBD-4E5C-A72F-D7CDE87200B9}" type="pres">
      <dgm:prSet presAssocID="{F76E38AC-BE29-48A7-B66B-064B8613BD1B}" presName="sibTrans" presStyleCnt="0"/>
      <dgm:spPr/>
    </dgm:pt>
    <dgm:pt modelId="{42246A60-6AA0-498D-A025-F91FD05F9A5E}" type="pres">
      <dgm:prSet presAssocID="{8CDFEC2C-0A5C-42A7-A3AE-A1D9D7B4A7E1}" presName="compNode" presStyleCnt="0"/>
      <dgm:spPr/>
    </dgm:pt>
    <dgm:pt modelId="{09F07A8B-C98F-4033-926B-CE771B8A6F20}" type="pres">
      <dgm:prSet presAssocID="{8CDFEC2C-0A5C-42A7-A3AE-A1D9D7B4A7E1}" presName="bgRect" presStyleLbl="bgShp" presStyleIdx="1" presStyleCnt="3"/>
      <dgm:spPr/>
    </dgm:pt>
    <dgm:pt modelId="{9471767A-94B7-4E22-B330-2D48719E3DC7}" type="pres">
      <dgm:prSet presAssocID="{8CDFEC2C-0A5C-42A7-A3AE-A1D9D7B4A7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52D077E-CD9B-468A-8B3B-0AACCAE9BD71}" type="pres">
      <dgm:prSet presAssocID="{8CDFEC2C-0A5C-42A7-A3AE-A1D9D7B4A7E1}" presName="spaceRect" presStyleCnt="0"/>
      <dgm:spPr/>
    </dgm:pt>
    <dgm:pt modelId="{EE4794FC-B065-4415-AA66-6E4BF6C5098E}" type="pres">
      <dgm:prSet presAssocID="{8CDFEC2C-0A5C-42A7-A3AE-A1D9D7B4A7E1}" presName="parTx" presStyleLbl="revTx" presStyleIdx="1" presStyleCnt="3">
        <dgm:presLayoutVars>
          <dgm:chMax val="0"/>
          <dgm:chPref val="0"/>
        </dgm:presLayoutVars>
      </dgm:prSet>
      <dgm:spPr/>
    </dgm:pt>
    <dgm:pt modelId="{4D99ED42-B15D-422B-8D63-EF38BDE629EB}" type="pres">
      <dgm:prSet presAssocID="{32B5D710-A908-497A-BB17-6849DC95CFFC}" presName="sibTrans" presStyleCnt="0"/>
      <dgm:spPr/>
    </dgm:pt>
    <dgm:pt modelId="{DB9973AF-5B73-403F-892F-A9AC3BB457BF}" type="pres">
      <dgm:prSet presAssocID="{6C0E119F-B349-4A5F-999F-2044C0C9DF40}" presName="compNode" presStyleCnt="0"/>
      <dgm:spPr/>
    </dgm:pt>
    <dgm:pt modelId="{189743A0-706E-4340-9BBA-DA15B9B9820E}" type="pres">
      <dgm:prSet presAssocID="{6C0E119F-B349-4A5F-999F-2044C0C9DF40}" presName="bgRect" presStyleLbl="bgShp" presStyleIdx="2" presStyleCnt="3"/>
      <dgm:spPr/>
    </dgm:pt>
    <dgm:pt modelId="{7D6F979D-A470-4E32-A7DD-D7E9197F6948}" type="pres">
      <dgm:prSet presAssocID="{6C0E119F-B349-4A5F-999F-2044C0C9DF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3D5C997-9F59-4E63-9E57-B038F997A13A}" type="pres">
      <dgm:prSet presAssocID="{6C0E119F-B349-4A5F-999F-2044C0C9DF40}" presName="spaceRect" presStyleCnt="0"/>
      <dgm:spPr/>
    </dgm:pt>
    <dgm:pt modelId="{45367C22-436C-414D-A1A2-1E5F814DB169}" type="pres">
      <dgm:prSet presAssocID="{6C0E119F-B349-4A5F-999F-2044C0C9DF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961921-0C7A-4747-92CA-12D1418D12DA}" type="presOf" srcId="{6C0E119F-B349-4A5F-999F-2044C0C9DF40}" destId="{45367C22-436C-414D-A1A2-1E5F814DB169}" srcOrd="0" destOrd="0" presId="urn:microsoft.com/office/officeart/2018/2/layout/IconVerticalSolidList"/>
    <dgm:cxn modelId="{41BE5A3E-EB7B-4D8B-AB39-2EA4DF9B4835}" type="presOf" srcId="{6FD9E5CC-0A8E-444C-B3BF-BAF212BD6893}" destId="{BA4B29EC-337D-41E9-A6F8-0309364A9F6C}" srcOrd="0" destOrd="0" presId="urn:microsoft.com/office/officeart/2018/2/layout/IconVerticalSolidList"/>
    <dgm:cxn modelId="{DE0FAF43-880A-4B1F-A2FC-2B28296B8482}" srcId="{ABCB38D4-E26B-4A28-ACDC-B90697568C38}" destId="{6FD9E5CC-0A8E-444C-B3BF-BAF212BD6893}" srcOrd="0" destOrd="0" parTransId="{A48727DF-87A8-483C-B40D-9B9E67E4250E}" sibTransId="{F76E38AC-BE29-48A7-B66B-064B8613BD1B}"/>
    <dgm:cxn modelId="{A2153D64-8D71-433D-9AF9-9C0F5CA8376C}" srcId="{ABCB38D4-E26B-4A28-ACDC-B90697568C38}" destId="{8CDFEC2C-0A5C-42A7-A3AE-A1D9D7B4A7E1}" srcOrd="1" destOrd="0" parTransId="{73102D19-5B91-4E17-9F4C-416DD7F56E02}" sibTransId="{32B5D710-A908-497A-BB17-6849DC95CFFC}"/>
    <dgm:cxn modelId="{A28CD46E-D523-4FB5-894D-36168DDA169D}" type="presOf" srcId="{ABCB38D4-E26B-4A28-ACDC-B90697568C38}" destId="{3094ED8D-F7E2-48D0-9DE7-8CC2D2F0D281}" srcOrd="0" destOrd="0" presId="urn:microsoft.com/office/officeart/2018/2/layout/IconVerticalSolidList"/>
    <dgm:cxn modelId="{757E3ECD-9341-4101-8B10-2AA01F8E7EA5}" srcId="{ABCB38D4-E26B-4A28-ACDC-B90697568C38}" destId="{6C0E119F-B349-4A5F-999F-2044C0C9DF40}" srcOrd="2" destOrd="0" parTransId="{F9657109-A2F5-418F-9742-19B2B1A1E372}" sibTransId="{A0FAAE64-5C3C-400D-8BEB-110D48B2754D}"/>
    <dgm:cxn modelId="{D328A5EF-FF82-4438-8D6C-08728F42253B}" type="presOf" srcId="{8CDFEC2C-0A5C-42A7-A3AE-A1D9D7B4A7E1}" destId="{EE4794FC-B065-4415-AA66-6E4BF6C5098E}" srcOrd="0" destOrd="0" presId="urn:microsoft.com/office/officeart/2018/2/layout/IconVerticalSolidList"/>
    <dgm:cxn modelId="{2074D88C-AB17-48E0-A583-9D6D33464B03}" type="presParOf" srcId="{3094ED8D-F7E2-48D0-9DE7-8CC2D2F0D281}" destId="{15DE9EC2-4451-4C9C-B9D2-D4D3CDC2A4C3}" srcOrd="0" destOrd="0" presId="urn:microsoft.com/office/officeart/2018/2/layout/IconVerticalSolidList"/>
    <dgm:cxn modelId="{7C59762D-21FC-4FF9-B488-1909D81072D8}" type="presParOf" srcId="{15DE9EC2-4451-4C9C-B9D2-D4D3CDC2A4C3}" destId="{CD373B7A-10D7-4677-86D0-7224514A0B02}" srcOrd="0" destOrd="0" presId="urn:microsoft.com/office/officeart/2018/2/layout/IconVerticalSolidList"/>
    <dgm:cxn modelId="{32DE3957-B44D-412C-B351-D568381799C0}" type="presParOf" srcId="{15DE9EC2-4451-4C9C-B9D2-D4D3CDC2A4C3}" destId="{27784856-C044-4F3E-9C59-A7F12AC3F70E}" srcOrd="1" destOrd="0" presId="urn:microsoft.com/office/officeart/2018/2/layout/IconVerticalSolidList"/>
    <dgm:cxn modelId="{FE83B389-EAD0-4E9C-9C91-453B71218194}" type="presParOf" srcId="{15DE9EC2-4451-4C9C-B9D2-D4D3CDC2A4C3}" destId="{B6030FE9-4237-429A-9E41-A8844FB37615}" srcOrd="2" destOrd="0" presId="urn:microsoft.com/office/officeart/2018/2/layout/IconVerticalSolidList"/>
    <dgm:cxn modelId="{76684414-EEE4-44FF-B707-BDA7DBB18E04}" type="presParOf" srcId="{15DE9EC2-4451-4C9C-B9D2-D4D3CDC2A4C3}" destId="{BA4B29EC-337D-41E9-A6F8-0309364A9F6C}" srcOrd="3" destOrd="0" presId="urn:microsoft.com/office/officeart/2018/2/layout/IconVerticalSolidList"/>
    <dgm:cxn modelId="{959D35B3-D467-4327-BA18-38AD134B8AA9}" type="presParOf" srcId="{3094ED8D-F7E2-48D0-9DE7-8CC2D2F0D281}" destId="{A645D0BD-7CBD-4E5C-A72F-D7CDE87200B9}" srcOrd="1" destOrd="0" presId="urn:microsoft.com/office/officeart/2018/2/layout/IconVerticalSolidList"/>
    <dgm:cxn modelId="{03353061-D596-40BD-ACE7-D60352BDBA08}" type="presParOf" srcId="{3094ED8D-F7E2-48D0-9DE7-8CC2D2F0D281}" destId="{42246A60-6AA0-498D-A025-F91FD05F9A5E}" srcOrd="2" destOrd="0" presId="urn:microsoft.com/office/officeart/2018/2/layout/IconVerticalSolidList"/>
    <dgm:cxn modelId="{9F0AED9B-381C-4031-BC94-FB219934D7A3}" type="presParOf" srcId="{42246A60-6AA0-498D-A025-F91FD05F9A5E}" destId="{09F07A8B-C98F-4033-926B-CE771B8A6F20}" srcOrd="0" destOrd="0" presId="urn:microsoft.com/office/officeart/2018/2/layout/IconVerticalSolidList"/>
    <dgm:cxn modelId="{39B2F955-0A0B-48A9-B626-4E06A4A14FD0}" type="presParOf" srcId="{42246A60-6AA0-498D-A025-F91FD05F9A5E}" destId="{9471767A-94B7-4E22-B330-2D48719E3DC7}" srcOrd="1" destOrd="0" presId="urn:microsoft.com/office/officeart/2018/2/layout/IconVerticalSolidList"/>
    <dgm:cxn modelId="{459ADCEE-53F1-4C30-9468-3B939154D44D}" type="presParOf" srcId="{42246A60-6AA0-498D-A025-F91FD05F9A5E}" destId="{E52D077E-CD9B-468A-8B3B-0AACCAE9BD71}" srcOrd="2" destOrd="0" presId="urn:microsoft.com/office/officeart/2018/2/layout/IconVerticalSolidList"/>
    <dgm:cxn modelId="{50E0B25E-7B70-4E76-A6EC-28D3521E5D1F}" type="presParOf" srcId="{42246A60-6AA0-498D-A025-F91FD05F9A5E}" destId="{EE4794FC-B065-4415-AA66-6E4BF6C5098E}" srcOrd="3" destOrd="0" presId="urn:microsoft.com/office/officeart/2018/2/layout/IconVerticalSolidList"/>
    <dgm:cxn modelId="{D8E6C6E3-858A-4DCE-90F9-4473705A2A9A}" type="presParOf" srcId="{3094ED8D-F7E2-48D0-9DE7-8CC2D2F0D281}" destId="{4D99ED42-B15D-422B-8D63-EF38BDE629EB}" srcOrd="3" destOrd="0" presId="urn:microsoft.com/office/officeart/2018/2/layout/IconVerticalSolidList"/>
    <dgm:cxn modelId="{289F0720-534E-4BC8-8EC1-FBE89AD5DB39}" type="presParOf" srcId="{3094ED8D-F7E2-48D0-9DE7-8CC2D2F0D281}" destId="{DB9973AF-5B73-403F-892F-A9AC3BB457BF}" srcOrd="4" destOrd="0" presId="urn:microsoft.com/office/officeart/2018/2/layout/IconVerticalSolidList"/>
    <dgm:cxn modelId="{191262FC-0005-410B-BC0E-C472EDCDE402}" type="presParOf" srcId="{DB9973AF-5B73-403F-892F-A9AC3BB457BF}" destId="{189743A0-706E-4340-9BBA-DA15B9B9820E}" srcOrd="0" destOrd="0" presId="urn:microsoft.com/office/officeart/2018/2/layout/IconVerticalSolidList"/>
    <dgm:cxn modelId="{DFC0A99F-67A4-42C8-906D-A81A01EA7962}" type="presParOf" srcId="{DB9973AF-5B73-403F-892F-A9AC3BB457BF}" destId="{7D6F979D-A470-4E32-A7DD-D7E9197F6948}" srcOrd="1" destOrd="0" presId="urn:microsoft.com/office/officeart/2018/2/layout/IconVerticalSolidList"/>
    <dgm:cxn modelId="{0F24BE77-6545-49A0-AAE9-ADC13484A2B6}" type="presParOf" srcId="{DB9973AF-5B73-403F-892F-A9AC3BB457BF}" destId="{B3D5C997-9F59-4E63-9E57-B038F997A13A}" srcOrd="2" destOrd="0" presId="urn:microsoft.com/office/officeart/2018/2/layout/IconVerticalSolidList"/>
    <dgm:cxn modelId="{BCF15CCE-468F-4BEC-BC4E-B0819919EB22}" type="presParOf" srcId="{DB9973AF-5B73-403F-892F-A9AC3BB457BF}" destId="{45367C22-436C-414D-A1A2-1E5F814DB1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5E281A5-7FB5-401C-8E19-CDD489F119D8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F49DC5-2AF1-48C8-BC7A-D08720B8B10F}">
      <dgm:prSet/>
      <dgm:spPr/>
      <dgm:t>
        <a:bodyPr/>
        <a:lstStyle/>
        <a:p>
          <a:r>
            <a:rPr lang="en-GB" dirty="0"/>
            <a:t>Hard limit</a:t>
          </a:r>
          <a:endParaRPr lang="en-US" dirty="0"/>
        </a:p>
      </dgm:t>
    </dgm:pt>
    <dgm:pt modelId="{2EDAA326-67AE-4FB7-884C-FE65670ABF1F}" type="parTrans" cxnId="{52934EAE-44DF-4F2B-9F26-DD028E4B1B76}">
      <dgm:prSet/>
      <dgm:spPr/>
      <dgm:t>
        <a:bodyPr/>
        <a:lstStyle/>
        <a:p>
          <a:endParaRPr lang="en-US"/>
        </a:p>
      </dgm:t>
    </dgm:pt>
    <dgm:pt modelId="{412E2FCA-04EC-4BFE-A7E5-3E7865E0A636}" type="sibTrans" cxnId="{52934EAE-44DF-4F2B-9F26-DD028E4B1B7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FD779295-C7B8-408F-A960-F2457A89EC2F}">
      <dgm:prSet/>
      <dgm:spPr/>
      <dgm:t>
        <a:bodyPr/>
        <a:lstStyle/>
        <a:p>
          <a:r>
            <a:rPr lang="en-GB" dirty="0"/>
            <a:t>Soft limit </a:t>
          </a:r>
          <a:endParaRPr lang="en-US" dirty="0"/>
        </a:p>
      </dgm:t>
    </dgm:pt>
    <dgm:pt modelId="{43A0F04F-01F9-4182-9EAA-287709A6C3AF}" type="parTrans" cxnId="{7219F379-C219-462B-9917-0FB2EBCDA45D}">
      <dgm:prSet/>
      <dgm:spPr/>
      <dgm:t>
        <a:bodyPr/>
        <a:lstStyle/>
        <a:p>
          <a:endParaRPr lang="en-US"/>
        </a:p>
      </dgm:t>
    </dgm:pt>
    <dgm:pt modelId="{21A0035B-C12F-4C10-B98E-D9676EB46ED2}" type="sibTrans" cxnId="{7219F379-C219-462B-9917-0FB2EBCDA45D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0501B42C-CE16-4E33-94CA-73A9FC716EB6}">
      <dgm:prSet/>
      <dgm:spPr/>
      <dgm:t>
        <a:bodyPr/>
        <a:lstStyle/>
        <a:p>
          <a:r>
            <a:rPr lang="cs-CZ"/>
            <a:t>Grace period </a:t>
          </a:r>
          <a:endParaRPr lang="en-US" dirty="0"/>
        </a:p>
      </dgm:t>
    </dgm:pt>
    <dgm:pt modelId="{C7F59C59-C991-4D10-BBAB-FA34F465C6AD}" type="parTrans" cxnId="{C1DE515D-A9BE-4487-A788-5BAAB17BD24B}">
      <dgm:prSet/>
      <dgm:spPr/>
    </dgm:pt>
    <dgm:pt modelId="{6DB4C236-9282-46CF-8CBA-4C4D1F145485}" type="sibTrans" cxnId="{C1DE515D-A9BE-4487-A788-5BAAB17BD24B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BD7E5589-0706-4F0F-8624-7540862C460E}">
      <dgm:prSet/>
      <dgm:spPr/>
      <dgm:t>
        <a:bodyPr/>
        <a:lstStyle/>
        <a:p>
          <a:r>
            <a:rPr lang="cs-CZ" dirty="0" err="1"/>
            <a:t>Inodes</a:t>
          </a:r>
          <a:r>
            <a:rPr lang="cs-CZ" dirty="0"/>
            <a:t>, </a:t>
          </a:r>
          <a:r>
            <a:rPr lang="cs-CZ" dirty="0" err="1"/>
            <a:t>Blocks</a:t>
          </a:r>
          <a:r>
            <a:rPr lang="cs-CZ" dirty="0"/>
            <a:t> </a:t>
          </a:r>
          <a:endParaRPr lang="en-US" dirty="0"/>
        </a:p>
      </dgm:t>
    </dgm:pt>
    <dgm:pt modelId="{8B1E9140-8953-4C92-840C-75571FE7F9CE}" type="parTrans" cxnId="{DB2D9B2B-1047-415E-98EF-890F14E2ED36}">
      <dgm:prSet/>
      <dgm:spPr/>
    </dgm:pt>
    <dgm:pt modelId="{E06A58F6-A2A6-4511-9328-E8A51DD87E53}" type="sibTrans" cxnId="{DB2D9B2B-1047-415E-98EF-890F14E2ED36}">
      <dgm:prSet phldrT="04" phldr="0"/>
      <dgm:spPr/>
      <dgm:t>
        <a:bodyPr/>
        <a:lstStyle/>
        <a:p>
          <a:r>
            <a:rPr lang="en-GB"/>
            <a:t>04</a:t>
          </a:r>
        </a:p>
      </dgm:t>
    </dgm:pt>
    <dgm:pt modelId="{C7A63CF5-CBFF-4EC4-8460-24B2FB7B349B}" type="pres">
      <dgm:prSet presAssocID="{35E281A5-7FB5-401C-8E19-CDD489F119D8}" presName="Name0" presStyleCnt="0">
        <dgm:presLayoutVars>
          <dgm:animLvl val="lvl"/>
          <dgm:resizeHandles val="exact"/>
        </dgm:presLayoutVars>
      </dgm:prSet>
      <dgm:spPr/>
    </dgm:pt>
    <dgm:pt modelId="{C61E2E04-9082-4674-A753-1FACB172ACDF}" type="pres">
      <dgm:prSet presAssocID="{B0F49DC5-2AF1-48C8-BC7A-D08720B8B10F}" presName="compositeNode" presStyleCnt="0">
        <dgm:presLayoutVars>
          <dgm:bulletEnabled val="1"/>
        </dgm:presLayoutVars>
      </dgm:prSet>
      <dgm:spPr/>
    </dgm:pt>
    <dgm:pt modelId="{CDEFBF90-5C0E-442B-A200-5EE71E4F416B}" type="pres">
      <dgm:prSet presAssocID="{B0F49DC5-2AF1-48C8-BC7A-D08720B8B10F}" presName="bgRect" presStyleLbl="alignNode1" presStyleIdx="0" presStyleCnt="4"/>
      <dgm:spPr/>
    </dgm:pt>
    <dgm:pt modelId="{8A1BD437-9C71-42DA-8CB5-11D523D32492}" type="pres">
      <dgm:prSet presAssocID="{412E2FCA-04EC-4BFE-A7E5-3E7865E0A63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23A2B9B-492C-4EEA-A914-331FBE44B383}" type="pres">
      <dgm:prSet presAssocID="{B0F49DC5-2AF1-48C8-BC7A-D08720B8B10F}" presName="nodeRect" presStyleLbl="alignNode1" presStyleIdx="0" presStyleCnt="4">
        <dgm:presLayoutVars>
          <dgm:bulletEnabled val="1"/>
        </dgm:presLayoutVars>
      </dgm:prSet>
      <dgm:spPr/>
    </dgm:pt>
    <dgm:pt modelId="{EC8258BD-C400-4A1E-80DD-2883E7ACA341}" type="pres">
      <dgm:prSet presAssocID="{412E2FCA-04EC-4BFE-A7E5-3E7865E0A636}" presName="sibTrans" presStyleCnt="0"/>
      <dgm:spPr/>
    </dgm:pt>
    <dgm:pt modelId="{FD91CED3-F3FF-40A3-AE22-27E87238C8F4}" type="pres">
      <dgm:prSet presAssocID="{FD779295-C7B8-408F-A960-F2457A89EC2F}" presName="compositeNode" presStyleCnt="0">
        <dgm:presLayoutVars>
          <dgm:bulletEnabled val="1"/>
        </dgm:presLayoutVars>
      </dgm:prSet>
      <dgm:spPr/>
    </dgm:pt>
    <dgm:pt modelId="{84631B35-DE63-4E2F-981B-1C04099E729F}" type="pres">
      <dgm:prSet presAssocID="{FD779295-C7B8-408F-A960-F2457A89EC2F}" presName="bgRect" presStyleLbl="alignNode1" presStyleIdx="1" presStyleCnt="4"/>
      <dgm:spPr/>
    </dgm:pt>
    <dgm:pt modelId="{35BFC5F4-AF9F-443D-911B-07F33668AED4}" type="pres">
      <dgm:prSet presAssocID="{21A0035B-C12F-4C10-B98E-D9676EB46ED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0B7C09CB-FA53-4029-9B07-7C84110339A2}" type="pres">
      <dgm:prSet presAssocID="{FD779295-C7B8-408F-A960-F2457A89EC2F}" presName="nodeRect" presStyleLbl="alignNode1" presStyleIdx="1" presStyleCnt="4">
        <dgm:presLayoutVars>
          <dgm:bulletEnabled val="1"/>
        </dgm:presLayoutVars>
      </dgm:prSet>
      <dgm:spPr/>
    </dgm:pt>
    <dgm:pt modelId="{70CF4B4E-D35D-405E-94C6-C29FDF2D8C75}" type="pres">
      <dgm:prSet presAssocID="{21A0035B-C12F-4C10-B98E-D9676EB46ED2}" presName="sibTrans" presStyleCnt="0"/>
      <dgm:spPr/>
    </dgm:pt>
    <dgm:pt modelId="{8224ACB7-50DF-4113-9915-4298C429F632}" type="pres">
      <dgm:prSet presAssocID="{0501B42C-CE16-4E33-94CA-73A9FC716EB6}" presName="compositeNode" presStyleCnt="0">
        <dgm:presLayoutVars>
          <dgm:bulletEnabled val="1"/>
        </dgm:presLayoutVars>
      </dgm:prSet>
      <dgm:spPr/>
    </dgm:pt>
    <dgm:pt modelId="{4C2B397C-4069-4B8B-8F12-8FF1B75AA015}" type="pres">
      <dgm:prSet presAssocID="{0501B42C-CE16-4E33-94CA-73A9FC716EB6}" presName="bgRect" presStyleLbl="alignNode1" presStyleIdx="2" presStyleCnt="4"/>
      <dgm:spPr/>
    </dgm:pt>
    <dgm:pt modelId="{EDEBB9A6-7FA3-465C-9494-E32C5AB3EAF8}" type="pres">
      <dgm:prSet presAssocID="{6DB4C236-9282-46CF-8CBA-4C4D1F145485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4BBB7B9-89C6-4FE8-BAE3-C5D8BBE5DA20}" type="pres">
      <dgm:prSet presAssocID="{0501B42C-CE16-4E33-94CA-73A9FC716EB6}" presName="nodeRect" presStyleLbl="alignNode1" presStyleIdx="2" presStyleCnt="4">
        <dgm:presLayoutVars>
          <dgm:bulletEnabled val="1"/>
        </dgm:presLayoutVars>
      </dgm:prSet>
      <dgm:spPr/>
    </dgm:pt>
    <dgm:pt modelId="{B7B297A7-F9B6-486B-9203-73E380CA7078}" type="pres">
      <dgm:prSet presAssocID="{6DB4C236-9282-46CF-8CBA-4C4D1F145485}" presName="sibTrans" presStyleCnt="0"/>
      <dgm:spPr/>
    </dgm:pt>
    <dgm:pt modelId="{0E6B1E2C-6F3E-4BE8-BAE0-0A823E1BBA28}" type="pres">
      <dgm:prSet presAssocID="{BD7E5589-0706-4F0F-8624-7540862C460E}" presName="compositeNode" presStyleCnt="0">
        <dgm:presLayoutVars>
          <dgm:bulletEnabled val="1"/>
        </dgm:presLayoutVars>
      </dgm:prSet>
      <dgm:spPr/>
    </dgm:pt>
    <dgm:pt modelId="{223AAD05-8AF2-401F-9E28-145AE78BC6A1}" type="pres">
      <dgm:prSet presAssocID="{BD7E5589-0706-4F0F-8624-7540862C460E}" presName="bgRect" presStyleLbl="alignNode1" presStyleIdx="3" presStyleCnt="4"/>
      <dgm:spPr/>
    </dgm:pt>
    <dgm:pt modelId="{8D66CFDB-68B4-4B4E-BC2E-96EBEA6B89E8}" type="pres">
      <dgm:prSet presAssocID="{E06A58F6-A2A6-4511-9328-E8A51DD87E5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7ED9B7E7-BB7A-447A-9B80-99DCE8D78555}" type="pres">
      <dgm:prSet presAssocID="{BD7E5589-0706-4F0F-8624-7540862C460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2012609-F77A-4FCB-877C-401CB4D89304}" type="presOf" srcId="{412E2FCA-04EC-4BFE-A7E5-3E7865E0A636}" destId="{8A1BD437-9C71-42DA-8CB5-11D523D32492}" srcOrd="0" destOrd="0" presId="urn:microsoft.com/office/officeart/2016/7/layout/LinearBlockProcessNumbered"/>
    <dgm:cxn modelId="{CE175519-C34E-43C5-BC86-AAE9C795BA15}" type="presOf" srcId="{BD7E5589-0706-4F0F-8624-7540862C460E}" destId="{7ED9B7E7-BB7A-447A-9B80-99DCE8D78555}" srcOrd="1" destOrd="0" presId="urn:microsoft.com/office/officeart/2016/7/layout/LinearBlockProcessNumbered"/>
    <dgm:cxn modelId="{3B2B4623-E8ED-4DF8-AEB9-8EC75926D3DA}" type="presOf" srcId="{0501B42C-CE16-4E33-94CA-73A9FC716EB6}" destId="{4C2B397C-4069-4B8B-8F12-8FF1B75AA015}" srcOrd="0" destOrd="0" presId="urn:microsoft.com/office/officeart/2016/7/layout/LinearBlockProcessNumbered"/>
    <dgm:cxn modelId="{DB2D9B2B-1047-415E-98EF-890F14E2ED36}" srcId="{35E281A5-7FB5-401C-8E19-CDD489F119D8}" destId="{BD7E5589-0706-4F0F-8624-7540862C460E}" srcOrd="3" destOrd="0" parTransId="{8B1E9140-8953-4C92-840C-75571FE7F9CE}" sibTransId="{E06A58F6-A2A6-4511-9328-E8A51DD87E53}"/>
    <dgm:cxn modelId="{71E4792D-2AE8-4A1A-A5CF-93AB1875BA8B}" type="presOf" srcId="{0501B42C-CE16-4E33-94CA-73A9FC716EB6}" destId="{34BBB7B9-89C6-4FE8-BAE3-C5D8BBE5DA20}" srcOrd="1" destOrd="0" presId="urn:microsoft.com/office/officeart/2016/7/layout/LinearBlockProcessNumbered"/>
    <dgm:cxn modelId="{C1DE515D-A9BE-4487-A788-5BAAB17BD24B}" srcId="{35E281A5-7FB5-401C-8E19-CDD489F119D8}" destId="{0501B42C-CE16-4E33-94CA-73A9FC716EB6}" srcOrd="2" destOrd="0" parTransId="{C7F59C59-C991-4D10-BBAB-FA34F465C6AD}" sibTransId="{6DB4C236-9282-46CF-8CBA-4C4D1F145485}"/>
    <dgm:cxn modelId="{596F574D-FAC9-48FB-9862-DEA819F26ED8}" type="presOf" srcId="{6DB4C236-9282-46CF-8CBA-4C4D1F145485}" destId="{EDEBB9A6-7FA3-465C-9494-E32C5AB3EAF8}" srcOrd="0" destOrd="0" presId="urn:microsoft.com/office/officeart/2016/7/layout/LinearBlockProcessNumbered"/>
    <dgm:cxn modelId="{8B0C2B74-1045-4EC0-A72D-0175B5F93501}" type="presOf" srcId="{35E281A5-7FB5-401C-8E19-CDD489F119D8}" destId="{C7A63CF5-CBFF-4EC4-8460-24B2FB7B349B}" srcOrd="0" destOrd="0" presId="urn:microsoft.com/office/officeart/2016/7/layout/LinearBlockProcessNumbered"/>
    <dgm:cxn modelId="{7219F379-C219-462B-9917-0FB2EBCDA45D}" srcId="{35E281A5-7FB5-401C-8E19-CDD489F119D8}" destId="{FD779295-C7B8-408F-A960-F2457A89EC2F}" srcOrd="1" destOrd="0" parTransId="{43A0F04F-01F9-4182-9EAA-287709A6C3AF}" sibTransId="{21A0035B-C12F-4C10-B98E-D9676EB46ED2}"/>
    <dgm:cxn modelId="{CCBAD1A6-59B7-4FEB-BAD3-2CBE358C690C}" type="presOf" srcId="{FD779295-C7B8-408F-A960-F2457A89EC2F}" destId="{84631B35-DE63-4E2F-981B-1C04099E729F}" srcOrd="0" destOrd="0" presId="urn:microsoft.com/office/officeart/2016/7/layout/LinearBlockProcessNumbered"/>
    <dgm:cxn modelId="{52934EAE-44DF-4F2B-9F26-DD028E4B1B76}" srcId="{35E281A5-7FB5-401C-8E19-CDD489F119D8}" destId="{B0F49DC5-2AF1-48C8-BC7A-D08720B8B10F}" srcOrd="0" destOrd="0" parTransId="{2EDAA326-67AE-4FB7-884C-FE65670ABF1F}" sibTransId="{412E2FCA-04EC-4BFE-A7E5-3E7865E0A636}"/>
    <dgm:cxn modelId="{23FD15B4-268F-45B3-8839-8B6D1FF8FDE6}" type="presOf" srcId="{BD7E5589-0706-4F0F-8624-7540862C460E}" destId="{223AAD05-8AF2-401F-9E28-145AE78BC6A1}" srcOrd="0" destOrd="0" presId="urn:microsoft.com/office/officeart/2016/7/layout/LinearBlockProcessNumbered"/>
    <dgm:cxn modelId="{96B823B5-86D1-4A8E-A9D5-02B65DAAE861}" type="presOf" srcId="{B0F49DC5-2AF1-48C8-BC7A-D08720B8B10F}" destId="{CDEFBF90-5C0E-442B-A200-5EE71E4F416B}" srcOrd="0" destOrd="0" presId="urn:microsoft.com/office/officeart/2016/7/layout/LinearBlockProcessNumbered"/>
    <dgm:cxn modelId="{E01E8EB5-10A0-4F21-995F-4C0743B4A679}" type="presOf" srcId="{21A0035B-C12F-4C10-B98E-D9676EB46ED2}" destId="{35BFC5F4-AF9F-443D-911B-07F33668AED4}" srcOrd="0" destOrd="0" presId="urn:microsoft.com/office/officeart/2016/7/layout/LinearBlockProcessNumbered"/>
    <dgm:cxn modelId="{1A792CD3-2CDF-42D9-99E8-2CBFF7684D84}" type="presOf" srcId="{E06A58F6-A2A6-4511-9328-E8A51DD87E53}" destId="{8D66CFDB-68B4-4B4E-BC2E-96EBEA6B89E8}" srcOrd="0" destOrd="0" presId="urn:microsoft.com/office/officeart/2016/7/layout/LinearBlockProcessNumbered"/>
    <dgm:cxn modelId="{1EB197DB-5579-4BCB-8DB4-15C5B09935BF}" type="presOf" srcId="{FD779295-C7B8-408F-A960-F2457A89EC2F}" destId="{0B7C09CB-FA53-4029-9B07-7C84110339A2}" srcOrd="1" destOrd="0" presId="urn:microsoft.com/office/officeart/2016/7/layout/LinearBlockProcessNumbered"/>
    <dgm:cxn modelId="{E0CC2EED-41BA-4D5A-8F86-E3854D636092}" type="presOf" srcId="{B0F49DC5-2AF1-48C8-BC7A-D08720B8B10F}" destId="{923A2B9B-492C-4EEA-A914-331FBE44B383}" srcOrd="1" destOrd="0" presId="urn:microsoft.com/office/officeart/2016/7/layout/LinearBlockProcessNumbered"/>
    <dgm:cxn modelId="{61DE4F29-BA70-4E2B-BEB2-35C18EB159FD}" type="presParOf" srcId="{C7A63CF5-CBFF-4EC4-8460-24B2FB7B349B}" destId="{C61E2E04-9082-4674-A753-1FACB172ACDF}" srcOrd="0" destOrd="0" presId="urn:microsoft.com/office/officeart/2016/7/layout/LinearBlockProcessNumbered"/>
    <dgm:cxn modelId="{2A3F9B9B-FDE8-4A00-9B4E-A16E61B7030B}" type="presParOf" srcId="{C61E2E04-9082-4674-A753-1FACB172ACDF}" destId="{CDEFBF90-5C0E-442B-A200-5EE71E4F416B}" srcOrd="0" destOrd="0" presId="urn:microsoft.com/office/officeart/2016/7/layout/LinearBlockProcessNumbered"/>
    <dgm:cxn modelId="{D405C23F-19B1-4DB3-8E1C-04B551F05A2F}" type="presParOf" srcId="{C61E2E04-9082-4674-A753-1FACB172ACDF}" destId="{8A1BD437-9C71-42DA-8CB5-11D523D32492}" srcOrd="1" destOrd="0" presId="urn:microsoft.com/office/officeart/2016/7/layout/LinearBlockProcessNumbered"/>
    <dgm:cxn modelId="{F1DFB02E-74AC-41A4-88B1-FE3CBBC17858}" type="presParOf" srcId="{C61E2E04-9082-4674-A753-1FACB172ACDF}" destId="{923A2B9B-492C-4EEA-A914-331FBE44B383}" srcOrd="2" destOrd="0" presId="urn:microsoft.com/office/officeart/2016/7/layout/LinearBlockProcessNumbered"/>
    <dgm:cxn modelId="{09137906-A2B4-418B-8A7A-4106BE416522}" type="presParOf" srcId="{C7A63CF5-CBFF-4EC4-8460-24B2FB7B349B}" destId="{EC8258BD-C400-4A1E-80DD-2883E7ACA341}" srcOrd="1" destOrd="0" presId="urn:microsoft.com/office/officeart/2016/7/layout/LinearBlockProcessNumbered"/>
    <dgm:cxn modelId="{166D8DEA-CF3C-4713-A8CE-9D804DB916F7}" type="presParOf" srcId="{C7A63CF5-CBFF-4EC4-8460-24B2FB7B349B}" destId="{FD91CED3-F3FF-40A3-AE22-27E87238C8F4}" srcOrd="2" destOrd="0" presId="urn:microsoft.com/office/officeart/2016/7/layout/LinearBlockProcessNumbered"/>
    <dgm:cxn modelId="{A9D6DFDF-2941-4324-9C44-56EDF41FC08D}" type="presParOf" srcId="{FD91CED3-F3FF-40A3-AE22-27E87238C8F4}" destId="{84631B35-DE63-4E2F-981B-1C04099E729F}" srcOrd="0" destOrd="0" presId="urn:microsoft.com/office/officeart/2016/7/layout/LinearBlockProcessNumbered"/>
    <dgm:cxn modelId="{BAA89B20-2DA5-4FAC-A5F1-99C9315DDAC4}" type="presParOf" srcId="{FD91CED3-F3FF-40A3-AE22-27E87238C8F4}" destId="{35BFC5F4-AF9F-443D-911B-07F33668AED4}" srcOrd="1" destOrd="0" presId="urn:microsoft.com/office/officeart/2016/7/layout/LinearBlockProcessNumbered"/>
    <dgm:cxn modelId="{181215D3-E690-41FD-8DA2-9D1789780A1B}" type="presParOf" srcId="{FD91CED3-F3FF-40A3-AE22-27E87238C8F4}" destId="{0B7C09CB-FA53-4029-9B07-7C84110339A2}" srcOrd="2" destOrd="0" presId="urn:microsoft.com/office/officeart/2016/7/layout/LinearBlockProcessNumbered"/>
    <dgm:cxn modelId="{7B64A523-A58F-48E7-892A-569ADEC45A77}" type="presParOf" srcId="{C7A63CF5-CBFF-4EC4-8460-24B2FB7B349B}" destId="{70CF4B4E-D35D-405E-94C6-C29FDF2D8C75}" srcOrd="3" destOrd="0" presId="urn:microsoft.com/office/officeart/2016/7/layout/LinearBlockProcessNumbered"/>
    <dgm:cxn modelId="{03D8ECAC-F52A-4A85-AA2E-895DD59B8639}" type="presParOf" srcId="{C7A63CF5-CBFF-4EC4-8460-24B2FB7B349B}" destId="{8224ACB7-50DF-4113-9915-4298C429F632}" srcOrd="4" destOrd="0" presId="urn:microsoft.com/office/officeart/2016/7/layout/LinearBlockProcessNumbered"/>
    <dgm:cxn modelId="{324A49F4-2A27-40A3-B96B-72AFE72DFC7F}" type="presParOf" srcId="{8224ACB7-50DF-4113-9915-4298C429F632}" destId="{4C2B397C-4069-4B8B-8F12-8FF1B75AA015}" srcOrd="0" destOrd="0" presId="urn:microsoft.com/office/officeart/2016/7/layout/LinearBlockProcessNumbered"/>
    <dgm:cxn modelId="{FCD924B0-8E22-4C1D-9984-6A80739CA34B}" type="presParOf" srcId="{8224ACB7-50DF-4113-9915-4298C429F632}" destId="{EDEBB9A6-7FA3-465C-9494-E32C5AB3EAF8}" srcOrd="1" destOrd="0" presId="urn:microsoft.com/office/officeart/2016/7/layout/LinearBlockProcessNumbered"/>
    <dgm:cxn modelId="{62CD9059-A936-41D3-AF96-DD749574CE71}" type="presParOf" srcId="{8224ACB7-50DF-4113-9915-4298C429F632}" destId="{34BBB7B9-89C6-4FE8-BAE3-C5D8BBE5DA20}" srcOrd="2" destOrd="0" presId="urn:microsoft.com/office/officeart/2016/7/layout/LinearBlockProcessNumbered"/>
    <dgm:cxn modelId="{CD5AF1D2-336C-4170-A2A6-C18FA147B445}" type="presParOf" srcId="{C7A63CF5-CBFF-4EC4-8460-24B2FB7B349B}" destId="{B7B297A7-F9B6-486B-9203-73E380CA7078}" srcOrd="5" destOrd="0" presId="urn:microsoft.com/office/officeart/2016/7/layout/LinearBlockProcessNumbered"/>
    <dgm:cxn modelId="{E1943CF2-5D12-4476-85C3-088E8FBE542A}" type="presParOf" srcId="{C7A63CF5-CBFF-4EC4-8460-24B2FB7B349B}" destId="{0E6B1E2C-6F3E-4BE8-BAE0-0A823E1BBA28}" srcOrd="6" destOrd="0" presId="urn:microsoft.com/office/officeart/2016/7/layout/LinearBlockProcessNumbered"/>
    <dgm:cxn modelId="{A78DA157-60C2-42CA-84E8-36CD2424BCCA}" type="presParOf" srcId="{0E6B1E2C-6F3E-4BE8-BAE0-0A823E1BBA28}" destId="{223AAD05-8AF2-401F-9E28-145AE78BC6A1}" srcOrd="0" destOrd="0" presId="urn:microsoft.com/office/officeart/2016/7/layout/LinearBlockProcessNumbered"/>
    <dgm:cxn modelId="{99783E73-7822-4E95-9FC9-67DED5D18949}" type="presParOf" srcId="{0E6B1E2C-6F3E-4BE8-BAE0-0A823E1BBA28}" destId="{8D66CFDB-68B4-4B4E-BC2E-96EBEA6B89E8}" srcOrd="1" destOrd="0" presId="urn:microsoft.com/office/officeart/2016/7/layout/LinearBlockProcessNumbered"/>
    <dgm:cxn modelId="{882C64C8-17DF-4A4C-B53D-5CB30B9ED7D2}" type="presParOf" srcId="{0E6B1E2C-6F3E-4BE8-BAE0-0A823E1BBA28}" destId="{7ED9B7E7-BB7A-447A-9B80-99DCE8D7855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D6DE40-A8EF-4E47-A537-DC5A8391284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519DA0-2510-41A5-805C-40BB910C97BA}">
      <dgm:prSet/>
      <dgm:spPr/>
      <dgm:t>
        <a:bodyPr/>
        <a:lstStyle/>
        <a:p>
          <a:r>
            <a:rPr lang="cs-CZ" dirty="0"/>
            <a:t>Vlastníci</a:t>
          </a:r>
          <a:endParaRPr lang="en-US" dirty="0"/>
        </a:p>
      </dgm:t>
    </dgm:pt>
    <dgm:pt modelId="{8D056E15-E1BE-4C04-BC39-8AF98FD11E19}" type="parTrans" cxnId="{993DD243-6353-481A-8805-9803BE2BDF1F}">
      <dgm:prSet/>
      <dgm:spPr/>
      <dgm:t>
        <a:bodyPr/>
        <a:lstStyle/>
        <a:p>
          <a:endParaRPr lang="en-US"/>
        </a:p>
      </dgm:t>
    </dgm:pt>
    <dgm:pt modelId="{C9099097-A479-47FC-8F60-61A4A7DD2636}" type="sibTrans" cxnId="{993DD243-6353-481A-8805-9803BE2BDF1F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7D76F24-C7C8-47BF-BE78-967B4EEFA757}">
      <dgm:prSet/>
      <dgm:spPr/>
      <dgm:t>
        <a:bodyPr/>
        <a:lstStyle/>
        <a:p>
          <a:r>
            <a:rPr lang="cs-CZ" dirty="0"/>
            <a:t>Oprávnění</a:t>
          </a:r>
          <a:endParaRPr lang="en-US" dirty="0"/>
        </a:p>
      </dgm:t>
    </dgm:pt>
    <dgm:pt modelId="{2FE1361D-A6B9-450A-9CF9-E045627D4269}" type="parTrans" cxnId="{ED65A55F-2D5E-4C7B-A8C3-035FF7079D9B}">
      <dgm:prSet/>
      <dgm:spPr/>
      <dgm:t>
        <a:bodyPr/>
        <a:lstStyle/>
        <a:p>
          <a:endParaRPr lang="en-US"/>
        </a:p>
      </dgm:t>
    </dgm:pt>
    <dgm:pt modelId="{5019262B-C26C-4591-945F-9F9B4400BEB8}" type="sibTrans" cxnId="{ED65A55F-2D5E-4C7B-A8C3-035FF7079D9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6C5F2B5D-0805-4CDD-9307-666906A16750}">
      <dgm:prSet/>
      <dgm:spPr/>
      <dgm:t>
        <a:bodyPr/>
        <a:lstStyle/>
        <a:p>
          <a:r>
            <a:rPr lang="cs-CZ" dirty="0"/>
            <a:t>Příkazy</a:t>
          </a:r>
          <a:endParaRPr lang="en-US" dirty="0"/>
        </a:p>
      </dgm:t>
    </dgm:pt>
    <dgm:pt modelId="{DD2DD657-C650-4A0D-B80B-00255474D4D9}" type="parTrans" cxnId="{382D671F-AB36-4910-BB1E-7A729D4B3D42}">
      <dgm:prSet/>
      <dgm:spPr/>
      <dgm:t>
        <a:bodyPr/>
        <a:lstStyle/>
        <a:p>
          <a:endParaRPr lang="en-US"/>
        </a:p>
      </dgm:t>
    </dgm:pt>
    <dgm:pt modelId="{5DA6E1D6-DAF4-4784-ACF8-A87380C19031}" type="sibTrans" cxnId="{382D671F-AB36-4910-BB1E-7A729D4B3D42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4E1F6A68-EBC4-4907-9F64-467F64694CDD}" type="pres">
      <dgm:prSet presAssocID="{C9D6DE40-A8EF-4E47-A537-DC5A83912843}" presName="Name0" presStyleCnt="0">
        <dgm:presLayoutVars>
          <dgm:animLvl val="lvl"/>
          <dgm:resizeHandles val="exact"/>
        </dgm:presLayoutVars>
      </dgm:prSet>
      <dgm:spPr/>
    </dgm:pt>
    <dgm:pt modelId="{BC30FD65-C829-4DA4-B319-1D8BA4F79D5E}" type="pres">
      <dgm:prSet presAssocID="{BC519DA0-2510-41A5-805C-40BB910C97BA}" presName="compositeNode" presStyleCnt="0">
        <dgm:presLayoutVars>
          <dgm:bulletEnabled val="1"/>
        </dgm:presLayoutVars>
      </dgm:prSet>
      <dgm:spPr/>
    </dgm:pt>
    <dgm:pt modelId="{96E3E38E-C5C0-46EB-BEFB-FEEDE4001D48}" type="pres">
      <dgm:prSet presAssocID="{BC519DA0-2510-41A5-805C-40BB910C97BA}" presName="bgRect" presStyleLbl="alignNode1" presStyleIdx="0" presStyleCnt="3"/>
      <dgm:spPr/>
    </dgm:pt>
    <dgm:pt modelId="{6980F874-DF8E-4598-AD6D-C62F9FFA4C1E}" type="pres">
      <dgm:prSet presAssocID="{C9099097-A479-47FC-8F60-61A4A7DD263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FEBAC6-F5BF-413F-9675-7E9A57942693}" type="pres">
      <dgm:prSet presAssocID="{BC519DA0-2510-41A5-805C-40BB910C97BA}" presName="nodeRect" presStyleLbl="alignNode1" presStyleIdx="0" presStyleCnt="3">
        <dgm:presLayoutVars>
          <dgm:bulletEnabled val="1"/>
        </dgm:presLayoutVars>
      </dgm:prSet>
      <dgm:spPr/>
    </dgm:pt>
    <dgm:pt modelId="{FA75361F-85C9-45C7-A2DB-90EF268F7CE8}" type="pres">
      <dgm:prSet presAssocID="{C9099097-A479-47FC-8F60-61A4A7DD2636}" presName="sibTrans" presStyleCnt="0"/>
      <dgm:spPr/>
    </dgm:pt>
    <dgm:pt modelId="{2468741C-7686-49EA-9141-49968B973E57}" type="pres">
      <dgm:prSet presAssocID="{27D76F24-C7C8-47BF-BE78-967B4EEFA757}" presName="compositeNode" presStyleCnt="0">
        <dgm:presLayoutVars>
          <dgm:bulletEnabled val="1"/>
        </dgm:presLayoutVars>
      </dgm:prSet>
      <dgm:spPr/>
    </dgm:pt>
    <dgm:pt modelId="{2F7B8E26-FB85-47B1-BFC5-6D12CBBFE081}" type="pres">
      <dgm:prSet presAssocID="{27D76F24-C7C8-47BF-BE78-967B4EEFA757}" presName="bgRect" presStyleLbl="alignNode1" presStyleIdx="1" presStyleCnt="3"/>
      <dgm:spPr/>
    </dgm:pt>
    <dgm:pt modelId="{31B92A74-785C-47B1-A6CF-C8297B2AED9F}" type="pres">
      <dgm:prSet presAssocID="{5019262B-C26C-4591-945F-9F9B4400BEB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9D8FE8E-63AB-403F-9B31-02D449B1E2C3}" type="pres">
      <dgm:prSet presAssocID="{27D76F24-C7C8-47BF-BE78-967B4EEFA757}" presName="nodeRect" presStyleLbl="alignNode1" presStyleIdx="1" presStyleCnt="3">
        <dgm:presLayoutVars>
          <dgm:bulletEnabled val="1"/>
        </dgm:presLayoutVars>
      </dgm:prSet>
      <dgm:spPr/>
    </dgm:pt>
    <dgm:pt modelId="{ACAFF748-36FC-430D-968B-9A1E09F6C3C1}" type="pres">
      <dgm:prSet presAssocID="{5019262B-C26C-4591-945F-9F9B4400BEB8}" presName="sibTrans" presStyleCnt="0"/>
      <dgm:spPr/>
    </dgm:pt>
    <dgm:pt modelId="{6DEB624D-5B70-4F11-8080-C192390DF35D}" type="pres">
      <dgm:prSet presAssocID="{6C5F2B5D-0805-4CDD-9307-666906A16750}" presName="compositeNode" presStyleCnt="0">
        <dgm:presLayoutVars>
          <dgm:bulletEnabled val="1"/>
        </dgm:presLayoutVars>
      </dgm:prSet>
      <dgm:spPr/>
    </dgm:pt>
    <dgm:pt modelId="{F3C1026F-80B6-4F4C-8CB1-C7967D31826A}" type="pres">
      <dgm:prSet presAssocID="{6C5F2B5D-0805-4CDD-9307-666906A16750}" presName="bgRect" presStyleLbl="alignNode1" presStyleIdx="2" presStyleCnt="3"/>
      <dgm:spPr/>
    </dgm:pt>
    <dgm:pt modelId="{E7E11C7E-E0C2-4C28-8A52-A2978FD7FA3A}" type="pres">
      <dgm:prSet presAssocID="{5DA6E1D6-DAF4-4784-ACF8-A87380C1903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C27CC72-9F12-4E45-823B-7E8451A93CF5}" type="pres">
      <dgm:prSet presAssocID="{6C5F2B5D-0805-4CDD-9307-666906A1675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17A8D02-E370-4AF4-BF35-38B6BF50A122}" type="presOf" srcId="{BC519DA0-2510-41A5-805C-40BB910C97BA}" destId="{B1FEBAC6-F5BF-413F-9675-7E9A57942693}" srcOrd="1" destOrd="0" presId="urn:microsoft.com/office/officeart/2016/7/layout/LinearBlockProcessNumbered"/>
    <dgm:cxn modelId="{382D671F-AB36-4910-BB1E-7A729D4B3D42}" srcId="{C9D6DE40-A8EF-4E47-A537-DC5A83912843}" destId="{6C5F2B5D-0805-4CDD-9307-666906A16750}" srcOrd="2" destOrd="0" parTransId="{DD2DD657-C650-4A0D-B80B-00255474D4D9}" sibTransId="{5DA6E1D6-DAF4-4784-ACF8-A87380C19031}"/>
    <dgm:cxn modelId="{68E8452C-41BF-491D-8E18-494317DF0A99}" type="presOf" srcId="{27D76F24-C7C8-47BF-BE78-967B4EEFA757}" destId="{2F7B8E26-FB85-47B1-BFC5-6D12CBBFE081}" srcOrd="0" destOrd="0" presId="urn:microsoft.com/office/officeart/2016/7/layout/LinearBlockProcessNumbered"/>
    <dgm:cxn modelId="{ED65A55F-2D5E-4C7B-A8C3-035FF7079D9B}" srcId="{C9D6DE40-A8EF-4E47-A537-DC5A83912843}" destId="{27D76F24-C7C8-47BF-BE78-967B4EEFA757}" srcOrd="1" destOrd="0" parTransId="{2FE1361D-A6B9-450A-9CF9-E045627D4269}" sibTransId="{5019262B-C26C-4591-945F-9F9B4400BEB8}"/>
    <dgm:cxn modelId="{993DD243-6353-481A-8805-9803BE2BDF1F}" srcId="{C9D6DE40-A8EF-4E47-A537-DC5A83912843}" destId="{BC519DA0-2510-41A5-805C-40BB910C97BA}" srcOrd="0" destOrd="0" parTransId="{8D056E15-E1BE-4C04-BC39-8AF98FD11E19}" sibTransId="{C9099097-A479-47FC-8F60-61A4A7DD2636}"/>
    <dgm:cxn modelId="{A721A166-0C72-4C43-871D-CCD778881509}" type="presOf" srcId="{BC519DA0-2510-41A5-805C-40BB910C97BA}" destId="{96E3E38E-C5C0-46EB-BEFB-FEEDE4001D48}" srcOrd="0" destOrd="0" presId="urn:microsoft.com/office/officeart/2016/7/layout/LinearBlockProcessNumbered"/>
    <dgm:cxn modelId="{AEF69183-65A8-4B33-8C0D-AAED817414B4}" type="presOf" srcId="{5019262B-C26C-4591-945F-9F9B4400BEB8}" destId="{31B92A74-785C-47B1-A6CF-C8297B2AED9F}" srcOrd="0" destOrd="0" presId="urn:microsoft.com/office/officeart/2016/7/layout/LinearBlockProcessNumbered"/>
    <dgm:cxn modelId="{28AD28A4-AD2C-47B7-89BB-081D023F0A6E}" type="presOf" srcId="{6C5F2B5D-0805-4CDD-9307-666906A16750}" destId="{F3C1026F-80B6-4F4C-8CB1-C7967D31826A}" srcOrd="0" destOrd="0" presId="urn:microsoft.com/office/officeart/2016/7/layout/LinearBlockProcessNumbered"/>
    <dgm:cxn modelId="{388F89B8-EB85-4258-8CE1-11FCF5FB115F}" type="presOf" srcId="{C9D6DE40-A8EF-4E47-A537-DC5A83912843}" destId="{4E1F6A68-EBC4-4907-9F64-467F64694CDD}" srcOrd="0" destOrd="0" presId="urn:microsoft.com/office/officeart/2016/7/layout/LinearBlockProcessNumbered"/>
    <dgm:cxn modelId="{4B2354D8-9E3D-4A52-811B-B438E55BFBDC}" type="presOf" srcId="{5DA6E1D6-DAF4-4784-ACF8-A87380C19031}" destId="{E7E11C7E-E0C2-4C28-8A52-A2978FD7FA3A}" srcOrd="0" destOrd="0" presId="urn:microsoft.com/office/officeart/2016/7/layout/LinearBlockProcessNumbered"/>
    <dgm:cxn modelId="{321F8FE3-DE0E-4FEF-B276-CFDDDFB77542}" type="presOf" srcId="{6C5F2B5D-0805-4CDD-9307-666906A16750}" destId="{1C27CC72-9F12-4E45-823B-7E8451A93CF5}" srcOrd="1" destOrd="0" presId="urn:microsoft.com/office/officeart/2016/7/layout/LinearBlockProcessNumbered"/>
    <dgm:cxn modelId="{FB43B1E9-2E40-4991-9B9D-D297F84314B1}" type="presOf" srcId="{27D76F24-C7C8-47BF-BE78-967B4EEFA757}" destId="{B9D8FE8E-63AB-403F-9B31-02D449B1E2C3}" srcOrd="1" destOrd="0" presId="urn:microsoft.com/office/officeart/2016/7/layout/LinearBlockProcessNumbered"/>
    <dgm:cxn modelId="{6FA416FA-803D-4A0E-82D3-FC0095573FBA}" type="presOf" srcId="{C9099097-A479-47FC-8F60-61A4A7DD2636}" destId="{6980F874-DF8E-4598-AD6D-C62F9FFA4C1E}" srcOrd="0" destOrd="0" presId="urn:microsoft.com/office/officeart/2016/7/layout/LinearBlockProcessNumbered"/>
    <dgm:cxn modelId="{0C1C3013-8C19-4C05-80C5-473C74D0585A}" type="presParOf" srcId="{4E1F6A68-EBC4-4907-9F64-467F64694CDD}" destId="{BC30FD65-C829-4DA4-B319-1D8BA4F79D5E}" srcOrd="0" destOrd="0" presId="urn:microsoft.com/office/officeart/2016/7/layout/LinearBlockProcessNumbered"/>
    <dgm:cxn modelId="{372FF7BC-9B7C-4DA0-8801-1292734C91EB}" type="presParOf" srcId="{BC30FD65-C829-4DA4-B319-1D8BA4F79D5E}" destId="{96E3E38E-C5C0-46EB-BEFB-FEEDE4001D48}" srcOrd="0" destOrd="0" presId="urn:microsoft.com/office/officeart/2016/7/layout/LinearBlockProcessNumbered"/>
    <dgm:cxn modelId="{E622EA31-EF3A-4A43-86D0-1DFD16DF98CC}" type="presParOf" srcId="{BC30FD65-C829-4DA4-B319-1D8BA4F79D5E}" destId="{6980F874-DF8E-4598-AD6D-C62F9FFA4C1E}" srcOrd="1" destOrd="0" presId="urn:microsoft.com/office/officeart/2016/7/layout/LinearBlockProcessNumbered"/>
    <dgm:cxn modelId="{808B34A5-EBB0-457E-8229-E1B9F6DA3FEC}" type="presParOf" srcId="{BC30FD65-C829-4DA4-B319-1D8BA4F79D5E}" destId="{B1FEBAC6-F5BF-413F-9675-7E9A57942693}" srcOrd="2" destOrd="0" presId="urn:microsoft.com/office/officeart/2016/7/layout/LinearBlockProcessNumbered"/>
    <dgm:cxn modelId="{A29161FD-2F79-43D2-A415-588B9326F9AA}" type="presParOf" srcId="{4E1F6A68-EBC4-4907-9F64-467F64694CDD}" destId="{FA75361F-85C9-45C7-A2DB-90EF268F7CE8}" srcOrd="1" destOrd="0" presId="urn:microsoft.com/office/officeart/2016/7/layout/LinearBlockProcessNumbered"/>
    <dgm:cxn modelId="{8502D98A-A0C0-4A59-A380-BB1B5247D4B6}" type="presParOf" srcId="{4E1F6A68-EBC4-4907-9F64-467F64694CDD}" destId="{2468741C-7686-49EA-9141-49968B973E57}" srcOrd="2" destOrd="0" presId="urn:microsoft.com/office/officeart/2016/7/layout/LinearBlockProcessNumbered"/>
    <dgm:cxn modelId="{5E784630-7962-4CAC-9666-654F4544C041}" type="presParOf" srcId="{2468741C-7686-49EA-9141-49968B973E57}" destId="{2F7B8E26-FB85-47B1-BFC5-6D12CBBFE081}" srcOrd="0" destOrd="0" presId="urn:microsoft.com/office/officeart/2016/7/layout/LinearBlockProcessNumbered"/>
    <dgm:cxn modelId="{B7340C65-6AC8-4F16-AC2F-BBB989D715CC}" type="presParOf" srcId="{2468741C-7686-49EA-9141-49968B973E57}" destId="{31B92A74-785C-47B1-A6CF-C8297B2AED9F}" srcOrd="1" destOrd="0" presId="urn:microsoft.com/office/officeart/2016/7/layout/LinearBlockProcessNumbered"/>
    <dgm:cxn modelId="{D24AA8AE-F994-43E2-BBAE-793EDE937CF4}" type="presParOf" srcId="{2468741C-7686-49EA-9141-49968B973E57}" destId="{B9D8FE8E-63AB-403F-9B31-02D449B1E2C3}" srcOrd="2" destOrd="0" presId="urn:microsoft.com/office/officeart/2016/7/layout/LinearBlockProcessNumbered"/>
    <dgm:cxn modelId="{BE302813-8E6A-407F-BDCC-1A6ADC9AAB8E}" type="presParOf" srcId="{4E1F6A68-EBC4-4907-9F64-467F64694CDD}" destId="{ACAFF748-36FC-430D-968B-9A1E09F6C3C1}" srcOrd="3" destOrd="0" presId="urn:microsoft.com/office/officeart/2016/7/layout/LinearBlockProcessNumbered"/>
    <dgm:cxn modelId="{30893111-F172-426A-A502-FC75E660387F}" type="presParOf" srcId="{4E1F6A68-EBC4-4907-9F64-467F64694CDD}" destId="{6DEB624D-5B70-4F11-8080-C192390DF35D}" srcOrd="4" destOrd="0" presId="urn:microsoft.com/office/officeart/2016/7/layout/LinearBlockProcessNumbered"/>
    <dgm:cxn modelId="{9D4B5706-7563-4D48-8DE9-5FA705A0B16D}" type="presParOf" srcId="{6DEB624D-5B70-4F11-8080-C192390DF35D}" destId="{F3C1026F-80B6-4F4C-8CB1-C7967D31826A}" srcOrd="0" destOrd="0" presId="urn:microsoft.com/office/officeart/2016/7/layout/LinearBlockProcessNumbered"/>
    <dgm:cxn modelId="{FB69C60F-37E5-408E-9FB3-374A67646C01}" type="presParOf" srcId="{6DEB624D-5B70-4F11-8080-C192390DF35D}" destId="{E7E11C7E-E0C2-4C28-8A52-A2978FD7FA3A}" srcOrd="1" destOrd="0" presId="urn:microsoft.com/office/officeart/2016/7/layout/LinearBlockProcessNumbered"/>
    <dgm:cxn modelId="{0066EF06-DC83-462D-8557-664EA76CC948}" type="presParOf" srcId="{6DEB624D-5B70-4F11-8080-C192390DF35D}" destId="{1C27CC72-9F12-4E45-823B-7E8451A93CF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D6DE40-A8EF-4E47-A537-DC5A8391284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7846DD-BA08-4D37-B6A7-DDE40531326E}">
      <dgm:prSet/>
      <dgm:spPr/>
      <dgm:t>
        <a:bodyPr/>
        <a:lstStyle/>
        <a:p>
          <a:r>
            <a:rPr lang="en-GB" noProof="0" dirty="0"/>
            <a:t>Owner</a:t>
          </a:r>
        </a:p>
      </dgm:t>
    </dgm:pt>
    <dgm:pt modelId="{11F9A247-C686-40E8-9299-9F18D04140CC}" type="parTrans" cxnId="{09CFBDE0-4828-4D1C-A700-3C5D0E6688F7}">
      <dgm:prSet/>
      <dgm:spPr/>
      <dgm:t>
        <a:bodyPr/>
        <a:lstStyle/>
        <a:p>
          <a:endParaRPr lang="en-US"/>
        </a:p>
      </dgm:t>
    </dgm:pt>
    <dgm:pt modelId="{ADBA9EBE-96E7-40FB-BF65-35F2227E0876}" type="sibTrans" cxnId="{09CFBDE0-4828-4D1C-A700-3C5D0E6688F7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36444BAD-F1CF-496D-8358-765DC9653ADE}">
      <dgm:prSet/>
      <dgm:spPr/>
      <dgm:t>
        <a:bodyPr/>
        <a:lstStyle/>
        <a:p>
          <a:r>
            <a:rPr lang="en-GB" noProof="0" dirty="0"/>
            <a:t>Group</a:t>
          </a:r>
        </a:p>
      </dgm:t>
    </dgm:pt>
    <dgm:pt modelId="{6F4B07FB-1CD4-4958-AB36-918CCFEBF972}" type="parTrans" cxnId="{92DF693B-59AF-4CB2-B87C-65A83211EBEE}">
      <dgm:prSet/>
      <dgm:spPr/>
    </dgm:pt>
    <dgm:pt modelId="{1436810B-E44C-4EB2-A45E-D2C34B2C4A0D}" type="sibTrans" cxnId="{92DF693B-59AF-4CB2-B87C-65A83211EBEE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161AF871-7276-434F-A5F4-CB8D01DD9E88}">
      <dgm:prSet/>
      <dgm:spPr/>
      <dgm:t>
        <a:bodyPr/>
        <a:lstStyle/>
        <a:p>
          <a:r>
            <a:rPr lang="en-GB" noProof="0" dirty="0"/>
            <a:t>Other</a:t>
          </a:r>
          <a:r>
            <a:rPr lang="cs-CZ" dirty="0"/>
            <a:t>s</a:t>
          </a:r>
          <a:endParaRPr lang="en-US" dirty="0"/>
        </a:p>
      </dgm:t>
    </dgm:pt>
    <dgm:pt modelId="{C16B50D6-B840-4337-ADC3-04E8242BBE51}" type="parTrans" cxnId="{EC63A2EA-0618-470D-829E-DE4DBB82485F}">
      <dgm:prSet/>
      <dgm:spPr/>
    </dgm:pt>
    <dgm:pt modelId="{96F2BDFF-D1B9-45B1-B480-57CA87A5BFA8}" type="sibTrans" cxnId="{EC63A2EA-0618-470D-829E-DE4DBB82485F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4E1F6A68-EBC4-4907-9F64-467F64694CDD}" type="pres">
      <dgm:prSet presAssocID="{C9D6DE40-A8EF-4E47-A537-DC5A83912843}" presName="Name0" presStyleCnt="0">
        <dgm:presLayoutVars>
          <dgm:animLvl val="lvl"/>
          <dgm:resizeHandles val="exact"/>
        </dgm:presLayoutVars>
      </dgm:prSet>
      <dgm:spPr/>
    </dgm:pt>
    <dgm:pt modelId="{FF452FB0-866D-42CF-B0A0-3DCACE9D9916}" type="pres">
      <dgm:prSet presAssocID="{2E7846DD-BA08-4D37-B6A7-DDE40531326E}" presName="compositeNode" presStyleCnt="0">
        <dgm:presLayoutVars>
          <dgm:bulletEnabled val="1"/>
        </dgm:presLayoutVars>
      </dgm:prSet>
      <dgm:spPr/>
    </dgm:pt>
    <dgm:pt modelId="{682765AA-8A88-4BA4-B0DC-5AEFBEDC6E04}" type="pres">
      <dgm:prSet presAssocID="{2E7846DD-BA08-4D37-B6A7-DDE40531326E}" presName="bgRect" presStyleLbl="alignNode1" presStyleIdx="0" presStyleCnt="3"/>
      <dgm:spPr/>
    </dgm:pt>
    <dgm:pt modelId="{421BDA4A-719A-474A-87D5-0B4754F87AE5}" type="pres">
      <dgm:prSet presAssocID="{ADBA9EBE-96E7-40FB-BF65-35F2227E087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D08845A-61DE-4197-B04F-50E039ABF0F5}" type="pres">
      <dgm:prSet presAssocID="{2E7846DD-BA08-4D37-B6A7-DDE40531326E}" presName="nodeRect" presStyleLbl="alignNode1" presStyleIdx="0" presStyleCnt="3">
        <dgm:presLayoutVars>
          <dgm:bulletEnabled val="1"/>
        </dgm:presLayoutVars>
      </dgm:prSet>
      <dgm:spPr/>
    </dgm:pt>
    <dgm:pt modelId="{3952AD06-F278-48E2-9120-05B2D8975F5C}" type="pres">
      <dgm:prSet presAssocID="{ADBA9EBE-96E7-40FB-BF65-35F2227E0876}" presName="sibTrans" presStyleCnt="0"/>
      <dgm:spPr/>
    </dgm:pt>
    <dgm:pt modelId="{07829E3C-8E3A-4BEC-A8DA-781D0E7BF3D1}" type="pres">
      <dgm:prSet presAssocID="{36444BAD-F1CF-496D-8358-765DC9653ADE}" presName="compositeNode" presStyleCnt="0">
        <dgm:presLayoutVars>
          <dgm:bulletEnabled val="1"/>
        </dgm:presLayoutVars>
      </dgm:prSet>
      <dgm:spPr/>
    </dgm:pt>
    <dgm:pt modelId="{532928F1-745E-4C6E-961B-58E482E729A5}" type="pres">
      <dgm:prSet presAssocID="{36444BAD-F1CF-496D-8358-765DC9653ADE}" presName="bgRect" presStyleLbl="alignNode1" presStyleIdx="1" presStyleCnt="3"/>
      <dgm:spPr/>
    </dgm:pt>
    <dgm:pt modelId="{5FCC24C9-D9ED-4DA9-AA5D-FEF43907ACEC}" type="pres">
      <dgm:prSet presAssocID="{1436810B-E44C-4EB2-A45E-D2C34B2C4A0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98319CF-F696-44C2-90F9-922E2677CA06}" type="pres">
      <dgm:prSet presAssocID="{36444BAD-F1CF-496D-8358-765DC9653ADE}" presName="nodeRect" presStyleLbl="alignNode1" presStyleIdx="1" presStyleCnt="3">
        <dgm:presLayoutVars>
          <dgm:bulletEnabled val="1"/>
        </dgm:presLayoutVars>
      </dgm:prSet>
      <dgm:spPr/>
    </dgm:pt>
    <dgm:pt modelId="{00589ABC-031E-470E-90AB-C4A6427CEF7E}" type="pres">
      <dgm:prSet presAssocID="{1436810B-E44C-4EB2-A45E-D2C34B2C4A0D}" presName="sibTrans" presStyleCnt="0"/>
      <dgm:spPr/>
    </dgm:pt>
    <dgm:pt modelId="{C8F662C7-AFDE-4FFE-A5A6-2A478EAFB4EF}" type="pres">
      <dgm:prSet presAssocID="{161AF871-7276-434F-A5F4-CB8D01DD9E88}" presName="compositeNode" presStyleCnt="0">
        <dgm:presLayoutVars>
          <dgm:bulletEnabled val="1"/>
        </dgm:presLayoutVars>
      </dgm:prSet>
      <dgm:spPr/>
    </dgm:pt>
    <dgm:pt modelId="{CF6AE693-4321-4A20-A64E-431B7E6F72BB}" type="pres">
      <dgm:prSet presAssocID="{161AF871-7276-434F-A5F4-CB8D01DD9E88}" presName="bgRect" presStyleLbl="alignNode1" presStyleIdx="2" presStyleCnt="3"/>
      <dgm:spPr/>
    </dgm:pt>
    <dgm:pt modelId="{EB9CD8AE-697E-45F1-9142-3CA5A8B6FF50}" type="pres">
      <dgm:prSet presAssocID="{96F2BDFF-D1B9-45B1-B480-57CA87A5BFA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A8E8963-D018-4B71-B2AC-4E6C1187044F}" type="pres">
      <dgm:prSet presAssocID="{161AF871-7276-434F-A5F4-CB8D01DD9E8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20CC324-CCEA-47D1-8C8B-60BDF429AC48}" type="presOf" srcId="{2E7846DD-BA08-4D37-B6A7-DDE40531326E}" destId="{CD08845A-61DE-4197-B04F-50E039ABF0F5}" srcOrd="1" destOrd="0" presId="urn:microsoft.com/office/officeart/2016/7/layout/LinearBlockProcessNumbered"/>
    <dgm:cxn modelId="{B1600427-C0CD-4EA6-B698-4650A1511A35}" type="presOf" srcId="{ADBA9EBE-96E7-40FB-BF65-35F2227E0876}" destId="{421BDA4A-719A-474A-87D5-0B4754F87AE5}" srcOrd="0" destOrd="0" presId="urn:microsoft.com/office/officeart/2016/7/layout/LinearBlockProcessNumbered"/>
    <dgm:cxn modelId="{92DF693B-59AF-4CB2-B87C-65A83211EBEE}" srcId="{C9D6DE40-A8EF-4E47-A537-DC5A83912843}" destId="{36444BAD-F1CF-496D-8358-765DC9653ADE}" srcOrd="1" destOrd="0" parTransId="{6F4B07FB-1CD4-4958-AB36-918CCFEBF972}" sibTransId="{1436810B-E44C-4EB2-A45E-D2C34B2C4A0D}"/>
    <dgm:cxn modelId="{23F85A81-51D5-4B1D-9D6F-06A717BCDB89}" type="presOf" srcId="{161AF871-7276-434F-A5F4-CB8D01DD9E88}" destId="{9A8E8963-D018-4B71-B2AC-4E6C1187044F}" srcOrd="1" destOrd="0" presId="urn:microsoft.com/office/officeart/2016/7/layout/LinearBlockProcessNumbered"/>
    <dgm:cxn modelId="{EAD391AA-396B-43F3-89FB-88FCB62ECAE5}" type="presOf" srcId="{1436810B-E44C-4EB2-A45E-D2C34B2C4A0D}" destId="{5FCC24C9-D9ED-4DA9-AA5D-FEF43907ACEC}" srcOrd="0" destOrd="0" presId="urn:microsoft.com/office/officeart/2016/7/layout/LinearBlockProcessNumbered"/>
    <dgm:cxn modelId="{5381C5B3-0F6D-4985-830B-09CB484934D2}" type="presOf" srcId="{2E7846DD-BA08-4D37-B6A7-DDE40531326E}" destId="{682765AA-8A88-4BA4-B0DC-5AEFBEDC6E04}" srcOrd="0" destOrd="0" presId="urn:microsoft.com/office/officeart/2016/7/layout/LinearBlockProcessNumbered"/>
    <dgm:cxn modelId="{74CCFBB3-CA3F-4269-A6D3-B8FD21700A64}" type="presOf" srcId="{36444BAD-F1CF-496D-8358-765DC9653ADE}" destId="{898319CF-F696-44C2-90F9-922E2677CA06}" srcOrd="1" destOrd="0" presId="urn:microsoft.com/office/officeart/2016/7/layout/LinearBlockProcessNumbered"/>
    <dgm:cxn modelId="{47BB82B4-0DCF-4F32-A876-8CD4770BFF89}" type="presOf" srcId="{161AF871-7276-434F-A5F4-CB8D01DD9E88}" destId="{CF6AE693-4321-4A20-A64E-431B7E6F72BB}" srcOrd="0" destOrd="0" presId="urn:microsoft.com/office/officeart/2016/7/layout/LinearBlockProcessNumbered"/>
    <dgm:cxn modelId="{388F89B8-EB85-4258-8CE1-11FCF5FB115F}" type="presOf" srcId="{C9D6DE40-A8EF-4E47-A537-DC5A83912843}" destId="{4E1F6A68-EBC4-4907-9F64-467F64694CDD}" srcOrd="0" destOrd="0" presId="urn:microsoft.com/office/officeart/2016/7/layout/LinearBlockProcessNumbered"/>
    <dgm:cxn modelId="{A150A6D1-C8D6-40A3-9574-82B46F39984A}" type="presOf" srcId="{36444BAD-F1CF-496D-8358-765DC9653ADE}" destId="{532928F1-745E-4C6E-961B-58E482E729A5}" srcOrd="0" destOrd="0" presId="urn:microsoft.com/office/officeart/2016/7/layout/LinearBlockProcessNumbered"/>
    <dgm:cxn modelId="{09CFBDE0-4828-4D1C-A700-3C5D0E6688F7}" srcId="{C9D6DE40-A8EF-4E47-A537-DC5A83912843}" destId="{2E7846DD-BA08-4D37-B6A7-DDE40531326E}" srcOrd="0" destOrd="0" parTransId="{11F9A247-C686-40E8-9299-9F18D04140CC}" sibTransId="{ADBA9EBE-96E7-40FB-BF65-35F2227E0876}"/>
    <dgm:cxn modelId="{EC63A2EA-0618-470D-829E-DE4DBB82485F}" srcId="{C9D6DE40-A8EF-4E47-A537-DC5A83912843}" destId="{161AF871-7276-434F-A5F4-CB8D01DD9E88}" srcOrd="2" destOrd="0" parTransId="{C16B50D6-B840-4337-ADC3-04E8242BBE51}" sibTransId="{96F2BDFF-D1B9-45B1-B480-57CA87A5BFA8}"/>
    <dgm:cxn modelId="{788755F3-3FEF-4034-8C18-32F3765E0E63}" type="presOf" srcId="{96F2BDFF-D1B9-45B1-B480-57CA87A5BFA8}" destId="{EB9CD8AE-697E-45F1-9142-3CA5A8B6FF50}" srcOrd="0" destOrd="0" presId="urn:microsoft.com/office/officeart/2016/7/layout/LinearBlockProcessNumbered"/>
    <dgm:cxn modelId="{7D9782FE-B2A5-4577-8D6F-C022BF4AD775}" type="presParOf" srcId="{4E1F6A68-EBC4-4907-9F64-467F64694CDD}" destId="{FF452FB0-866D-42CF-B0A0-3DCACE9D9916}" srcOrd="0" destOrd="0" presId="urn:microsoft.com/office/officeart/2016/7/layout/LinearBlockProcessNumbered"/>
    <dgm:cxn modelId="{02917E64-1179-4DCD-A07E-AF0112533B56}" type="presParOf" srcId="{FF452FB0-866D-42CF-B0A0-3DCACE9D9916}" destId="{682765AA-8A88-4BA4-B0DC-5AEFBEDC6E04}" srcOrd="0" destOrd="0" presId="urn:microsoft.com/office/officeart/2016/7/layout/LinearBlockProcessNumbered"/>
    <dgm:cxn modelId="{710523F7-4F7F-4C7A-A2F0-6505C3A23842}" type="presParOf" srcId="{FF452FB0-866D-42CF-B0A0-3DCACE9D9916}" destId="{421BDA4A-719A-474A-87D5-0B4754F87AE5}" srcOrd="1" destOrd="0" presId="urn:microsoft.com/office/officeart/2016/7/layout/LinearBlockProcessNumbered"/>
    <dgm:cxn modelId="{84A44DA8-55D0-4204-AEC8-D58C7B1481D1}" type="presParOf" srcId="{FF452FB0-866D-42CF-B0A0-3DCACE9D9916}" destId="{CD08845A-61DE-4197-B04F-50E039ABF0F5}" srcOrd="2" destOrd="0" presId="urn:microsoft.com/office/officeart/2016/7/layout/LinearBlockProcessNumbered"/>
    <dgm:cxn modelId="{3DE8222E-91EF-4D8D-8D13-154B57709C13}" type="presParOf" srcId="{4E1F6A68-EBC4-4907-9F64-467F64694CDD}" destId="{3952AD06-F278-48E2-9120-05B2D8975F5C}" srcOrd="1" destOrd="0" presId="urn:microsoft.com/office/officeart/2016/7/layout/LinearBlockProcessNumbered"/>
    <dgm:cxn modelId="{25C7F213-27BF-4351-9E61-682C6E071DB0}" type="presParOf" srcId="{4E1F6A68-EBC4-4907-9F64-467F64694CDD}" destId="{07829E3C-8E3A-4BEC-A8DA-781D0E7BF3D1}" srcOrd="2" destOrd="0" presId="urn:microsoft.com/office/officeart/2016/7/layout/LinearBlockProcessNumbered"/>
    <dgm:cxn modelId="{07B1AE51-7E2D-43DF-9FF4-C83180AA9B58}" type="presParOf" srcId="{07829E3C-8E3A-4BEC-A8DA-781D0E7BF3D1}" destId="{532928F1-745E-4C6E-961B-58E482E729A5}" srcOrd="0" destOrd="0" presId="urn:microsoft.com/office/officeart/2016/7/layout/LinearBlockProcessNumbered"/>
    <dgm:cxn modelId="{C9CA0E71-338D-4037-97A0-0CF5F7763624}" type="presParOf" srcId="{07829E3C-8E3A-4BEC-A8DA-781D0E7BF3D1}" destId="{5FCC24C9-D9ED-4DA9-AA5D-FEF43907ACEC}" srcOrd="1" destOrd="0" presId="urn:microsoft.com/office/officeart/2016/7/layout/LinearBlockProcessNumbered"/>
    <dgm:cxn modelId="{754E678C-B3B9-4D99-A46F-7E8208634B59}" type="presParOf" srcId="{07829E3C-8E3A-4BEC-A8DA-781D0E7BF3D1}" destId="{898319CF-F696-44C2-90F9-922E2677CA06}" srcOrd="2" destOrd="0" presId="urn:microsoft.com/office/officeart/2016/7/layout/LinearBlockProcessNumbered"/>
    <dgm:cxn modelId="{9F220567-A093-4A6E-8A3C-26D7172CC215}" type="presParOf" srcId="{4E1F6A68-EBC4-4907-9F64-467F64694CDD}" destId="{00589ABC-031E-470E-90AB-C4A6427CEF7E}" srcOrd="3" destOrd="0" presId="urn:microsoft.com/office/officeart/2016/7/layout/LinearBlockProcessNumbered"/>
    <dgm:cxn modelId="{10178600-1699-45B3-A4AE-0BDA06A166F1}" type="presParOf" srcId="{4E1F6A68-EBC4-4907-9F64-467F64694CDD}" destId="{C8F662C7-AFDE-4FFE-A5A6-2A478EAFB4EF}" srcOrd="4" destOrd="0" presId="urn:microsoft.com/office/officeart/2016/7/layout/LinearBlockProcessNumbered"/>
    <dgm:cxn modelId="{7D7AC13F-4B3E-4AC0-8BBF-4CADF0BA5717}" type="presParOf" srcId="{C8F662C7-AFDE-4FFE-A5A6-2A478EAFB4EF}" destId="{CF6AE693-4321-4A20-A64E-431B7E6F72BB}" srcOrd="0" destOrd="0" presId="urn:microsoft.com/office/officeart/2016/7/layout/LinearBlockProcessNumbered"/>
    <dgm:cxn modelId="{BE150E8A-B7BC-4108-8800-13DD955F07E4}" type="presParOf" srcId="{C8F662C7-AFDE-4FFE-A5A6-2A478EAFB4EF}" destId="{EB9CD8AE-697E-45F1-9142-3CA5A8B6FF50}" srcOrd="1" destOrd="0" presId="urn:microsoft.com/office/officeart/2016/7/layout/LinearBlockProcessNumbered"/>
    <dgm:cxn modelId="{5C75CA13-504E-4352-9906-3F7EF6083E1E}" type="presParOf" srcId="{C8F662C7-AFDE-4FFE-A5A6-2A478EAFB4EF}" destId="{9A8E8963-D018-4B71-B2AC-4E6C1187044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D6DE40-A8EF-4E47-A537-DC5A8391284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7846DD-BA08-4D37-B6A7-DDE40531326E}">
      <dgm:prSet/>
      <dgm:spPr/>
      <dgm:t>
        <a:bodyPr/>
        <a:lstStyle/>
        <a:p>
          <a:r>
            <a:rPr lang="en-GB" noProof="0" dirty="0"/>
            <a:t>Read</a:t>
          </a:r>
        </a:p>
      </dgm:t>
    </dgm:pt>
    <dgm:pt modelId="{11F9A247-C686-40E8-9299-9F18D04140CC}" type="parTrans" cxnId="{09CFBDE0-4828-4D1C-A700-3C5D0E6688F7}">
      <dgm:prSet/>
      <dgm:spPr/>
      <dgm:t>
        <a:bodyPr/>
        <a:lstStyle/>
        <a:p>
          <a:endParaRPr lang="en-US"/>
        </a:p>
      </dgm:t>
    </dgm:pt>
    <dgm:pt modelId="{ADBA9EBE-96E7-40FB-BF65-35F2227E0876}" type="sibTrans" cxnId="{09CFBDE0-4828-4D1C-A700-3C5D0E6688F7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781CCC45-F586-44B8-B3B6-B8DEFEA86B5C}">
      <dgm:prSet/>
      <dgm:spPr/>
      <dgm:t>
        <a:bodyPr/>
        <a:lstStyle/>
        <a:p>
          <a:r>
            <a:rPr lang="en-GB" noProof="0" dirty="0"/>
            <a:t>Write</a:t>
          </a:r>
        </a:p>
      </dgm:t>
    </dgm:pt>
    <dgm:pt modelId="{5CCDC7AA-2532-4186-B55E-18D86A6684BF}" type="parTrans" cxnId="{69C9C91A-7549-4CD9-B681-EC1BDA9FA52F}">
      <dgm:prSet/>
      <dgm:spPr/>
      <dgm:t>
        <a:bodyPr/>
        <a:lstStyle/>
        <a:p>
          <a:endParaRPr lang="en-GB"/>
        </a:p>
      </dgm:t>
    </dgm:pt>
    <dgm:pt modelId="{28F0D9CA-EB20-4F9C-8B69-35DA5AC25E6A}" type="sibTrans" cxnId="{69C9C91A-7549-4CD9-B681-EC1BDA9FA52F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3C85E755-64A9-4B42-8F84-A5F375525ADA}">
      <dgm:prSet/>
      <dgm:spPr/>
      <dgm:t>
        <a:bodyPr/>
        <a:lstStyle/>
        <a:p>
          <a:r>
            <a:rPr lang="en-GB" noProof="0" dirty="0"/>
            <a:t>Execute</a:t>
          </a:r>
        </a:p>
      </dgm:t>
    </dgm:pt>
    <dgm:pt modelId="{0CC481E9-5DC1-409D-9AE8-70C72167B4E1}" type="parTrans" cxnId="{E678DEB9-B89B-4F6C-B9E4-802CDBD6F593}">
      <dgm:prSet/>
      <dgm:spPr/>
      <dgm:t>
        <a:bodyPr/>
        <a:lstStyle/>
        <a:p>
          <a:endParaRPr lang="en-GB"/>
        </a:p>
      </dgm:t>
    </dgm:pt>
    <dgm:pt modelId="{57E9C24D-D0FE-4FDF-ABFB-719227AC1FEC}" type="sibTrans" cxnId="{E678DEB9-B89B-4F6C-B9E4-802CDBD6F593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4E1F6A68-EBC4-4907-9F64-467F64694CDD}" type="pres">
      <dgm:prSet presAssocID="{C9D6DE40-A8EF-4E47-A537-DC5A83912843}" presName="Name0" presStyleCnt="0">
        <dgm:presLayoutVars>
          <dgm:animLvl val="lvl"/>
          <dgm:resizeHandles val="exact"/>
        </dgm:presLayoutVars>
      </dgm:prSet>
      <dgm:spPr/>
    </dgm:pt>
    <dgm:pt modelId="{FF452FB0-866D-42CF-B0A0-3DCACE9D9916}" type="pres">
      <dgm:prSet presAssocID="{2E7846DD-BA08-4D37-B6A7-DDE40531326E}" presName="compositeNode" presStyleCnt="0">
        <dgm:presLayoutVars>
          <dgm:bulletEnabled val="1"/>
        </dgm:presLayoutVars>
      </dgm:prSet>
      <dgm:spPr/>
    </dgm:pt>
    <dgm:pt modelId="{682765AA-8A88-4BA4-B0DC-5AEFBEDC6E04}" type="pres">
      <dgm:prSet presAssocID="{2E7846DD-BA08-4D37-B6A7-DDE40531326E}" presName="bgRect" presStyleLbl="alignNode1" presStyleIdx="0" presStyleCnt="3"/>
      <dgm:spPr/>
    </dgm:pt>
    <dgm:pt modelId="{421BDA4A-719A-474A-87D5-0B4754F87AE5}" type="pres">
      <dgm:prSet presAssocID="{ADBA9EBE-96E7-40FB-BF65-35F2227E087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D08845A-61DE-4197-B04F-50E039ABF0F5}" type="pres">
      <dgm:prSet presAssocID="{2E7846DD-BA08-4D37-B6A7-DDE40531326E}" presName="nodeRect" presStyleLbl="alignNode1" presStyleIdx="0" presStyleCnt="3">
        <dgm:presLayoutVars>
          <dgm:bulletEnabled val="1"/>
        </dgm:presLayoutVars>
      </dgm:prSet>
      <dgm:spPr/>
    </dgm:pt>
    <dgm:pt modelId="{65E3B5E1-FD19-4A41-A1FF-DB349ADF2058}" type="pres">
      <dgm:prSet presAssocID="{ADBA9EBE-96E7-40FB-BF65-35F2227E0876}" presName="sibTrans" presStyleCnt="0"/>
      <dgm:spPr/>
    </dgm:pt>
    <dgm:pt modelId="{22B5AC4E-7404-4DB8-AA7B-8664FD1912EF}" type="pres">
      <dgm:prSet presAssocID="{781CCC45-F586-44B8-B3B6-B8DEFEA86B5C}" presName="compositeNode" presStyleCnt="0">
        <dgm:presLayoutVars>
          <dgm:bulletEnabled val="1"/>
        </dgm:presLayoutVars>
      </dgm:prSet>
      <dgm:spPr/>
    </dgm:pt>
    <dgm:pt modelId="{F9630ED3-7F3B-4C85-B99B-4995FE13706F}" type="pres">
      <dgm:prSet presAssocID="{781CCC45-F586-44B8-B3B6-B8DEFEA86B5C}" presName="bgRect" presStyleLbl="alignNode1" presStyleIdx="1" presStyleCnt="3"/>
      <dgm:spPr/>
    </dgm:pt>
    <dgm:pt modelId="{E8E0C2D2-5173-4A82-8496-74CFEA814D12}" type="pres">
      <dgm:prSet presAssocID="{28F0D9CA-EB20-4F9C-8B69-35DA5AC25E6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40EBE87-38C3-4030-972A-1A2C9683FF46}" type="pres">
      <dgm:prSet presAssocID="{781CCC45-F586-44B8-B3B6-B8DEFEA86B5C}" presName="nodeRect" presStyleLbl="alignNode1" presStyleIdx="1" presStyleCnt="3">
        <dgm:presLayoutVars>
          <dgm:bulletEnabled val="1"/>
        </dgm:presLayoutVars>
      </dgm:prSet>
      <dgm:spPr/>
    </dgm:pt>
    <dgm:pt modelId="{E52CC8E2-9394-4D5D-B2E1-99D26BEA74EE}" type="pres">
      <dgm:prSet presAssocID="{28F0D9CA-EB20-4F9C-8B69-35DA5AC25E6A}" presName="sibTrans" presStyleCnt="0"/>
      <dgm:spPr/>
    </dgm:pt>
    <dgm:pt modelId="{1DD07AC0-08C4-41E4-BC42-4501EC019F93}" type="pres">
      <dgm:prSet presAssocID="{3C85E755-64A9-4B42-8F84-A5F375525ADA}" presName="compositeNode" presStyleCnt="0">
        <dgm:presLayoutVars>
          <dgm:bulletEnabled val="1"/>
        </dgm:presLayoutVars>
      </dgm:prSet>
      <dgm:spPr/>
    </dgm:pt>
    <dgm:pt modelId="{376342F7-EC20-4D7E-8681-E0ECC59ED3D7}" type="pres">
      <dgm:prSet presAssocID="{3C85E755-64A9-4B42-8F84-A5F375525ADA}" presName="bgRect" presStyleLbl="alignNode1" presStyleIdx="2" presStyleCnt="3"/>
      <dgm:spPr/>
    </dgm:pt>
    <dgm:pt modelId="{3CE661BC-4289-45B9-B912-9CA62C414351}" type="pres">
      <dgm:prSet presAssocID="{57E9C24D-D0FE-4FDF-ABFB-719227AC1FE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8B16219-761E-4139-A802-EEE6B361ABFB}" type="pres">
      <dgm:prSet presAssocID="{3C85E755-64A9-4B42-8F84-A5F375525AD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CD0EA05-D049-4850-ADD7-67C895C355CF}" type="presOf" srcId="{3C85E755-64A9-4B42-8F84-A5F375525ADA}" destId="{376342F7-EC20-4D7E-8681-E0ECC59ED3D7}" srcOrd="0" destOrd="0" presId="urn:microsoft.com/office/officeart/2016/7/layout/LinearBlockProcessNumbered"/>
    <dgm:cxn modelId="{5BA56D13-A432-46E8-BC68-78B434E9DFB0}" type="presOf" srcId="{781CCC45-F586-44B8-B3B6-B8DEFEA86B5C}" destId="{F9630ED3-7F3B-4C85-B99B-4995FE13706F}" srcOrd="0" destOrd="0" presId="urn:microsoft.com/office/officeart/2016/7/layout/LinearBlockProcessNumbered"/>
    <dgm:cxn modelId="{69C9C91A-7549-4CD9-B681-EC1BDA9FA52F}" srcId="{C9D6DE40-A8EF-4E47-A537-DC5A83912843}" destId="{781CCC45-F586-44B8-B3B6-B8DEFEA86B5C}" srcOrd="1" destOrd="0" parTransId="{5CCDC7AA-2532-4186-B55E-18D86A6684BF}" sibTransId="{28F0D9CA-EB20-4F9C-8B69-35DA5AC25E6A}"/>
    <dgm:cxn modelId="{620CC324-CCEA-47D1-8C8B-60BDF429AC48}" type="presOf" srcId="{2E7846DD-BA08-4D37-B6A7-DDE40531326E}" destId="{CD08845A-61DE-4197-B04F-50E039ABF0F5}" srcOrd="1" destOrd="0" presId="urn:microsoft.com/office/officeart/2016/7/layout/LinearBlockProcessNumbered"/>
    <dgm:cxn modelId="{B1600427-C0CD-4EA6-B698-4650A1511A35}" type="presOf" srcId="{ADBA9EBE-96E7-40FB-BF65-35F2227E0876}" destId="{421BDA4A-719A-474A-87D5-0B4754F87AE5}" srcOrd="0" destOrd="0" presId="urn:microsoft.com/office/officeart/2016/7/layout/LinearBlockProcessNumbered"/>
    <dgm:cxn modelId="{BE245587-B5DF-4748-9B60-D67B1B74FD94}" type="presOf" srcId="{3C85E755-64A9-4B42-8F84-A5F375525ADA}" destId="{F8B16219-761E-4139-A802-EEE6B361ABFB}" srcOrd="1" destOrd="0" presId="urn:microsoft.com/office/officeart/2016/7/layout/LinearBlockProcessNumbered"/>
    <dgm:cxn modelId="{5671A5B0-00FF-403D-852F-BE1A0B474E20}" type="presOf" srcId="{28F0D9CA-EB20-4F9C-8B69-35DA5AC25E6A}" destId="{E8E0C2D2-5173-4A82-8496-74CFEA814D12}" srcOrd="0" destOrd="0" presId="urn:microsoft.com/office/officeart/2016/7/layout/LinearBlockProcessNumbered"/>
    <dgm:cxn modelId="{5381C5B3-0F6D-4985-830B-09CB484934D2}" type="presOf" srcId="{2E7846DD-BA08-4D37-B6A7-DDE40531326E}" destId="{682765AA-8A88-4BA4-B0DC-5AEFBEDC6E04}" srcOrd="0" destOrd="0" presId="urn:microsoft.com/office/officeart/2016/7/layout/LinearBlockProcessNumbered"/>
    <dgm:cxn modelId="{388F89B8-EB85-4258-8CE1-11FCF5FB115F}" type="presOf" srcId="{C9D6DE40-A8EF-4E47-A537-DC5A83912843}" destId="{4E1F6A68-EBC4-4907-9F64-467F64694CDD}" srcOrd="0" destOrd="0" presId="urn:microsoft.com/office/officeart/2016/7/layout/LinearBlockProcessNumbered"/>
    <dgm:cxn modelId="{E678DEB9-B89B-4F6C-B9E4-802CDBD6F593}" srcId="{C9D6DE40-A8EF-4E47-A537-DC5A83912843}" destId="{3C85E755-64A9-4B42-8F84-A5F375525ADA}" srcOrd="2" destOrd="0" parTransId="{0CC481E9-5DC1-409D-9AE8-70C72167B4E1}" sibTransId="{57E9C24D-D0FE-4FDF-ABFB-719227AC1FEC}"/>
    <dgm:cxn modelId="{EBCD5EC5-4CB3-4989-BF10-99FC7C488E99}" type="presOf" srcId="{781CCC45-F586-44B8-B3B6-B8DEFEA86B5C}" destId="{940EBE87-38C3-4030-972A-1A2C9683FF46}" srcOrd="1" destOrd="0" presId="urn:microsoft.com/office/officeart/2016/7/layout/LinearBlockProcessNumbered"/>
    <dgm:cxn modelId="{F91D25CD-2E17-4CE4-8BB0-29AD529F2A8E}" type="presOf" srcId="{57E9C24D-D0FE-4FDF-ABFB-719227AC1FEC}" destId="{3CE661BC-4289-45B9-B912-9CA62C414351}" srcOrd="0" destOrd="0" presId="urn:microsoft.com/office/officeart/2016/7/layout/LinearBlockProcessNumbered"/>
    <dgm:cxn modelId="{09CFBDE0-4828-4D1C-A700-3C5D0E6688F7}" srcId="{C9D6DE40-A8EF-4E47-A537-DC5A83912843}" destId="{2E7846DD-BA08-4D37-B6A7-DDE40531326E}" srcOrd="0" destOrd="0" parTransId="{11F9A247-C686-40E8-9299-9F18D04140CC}" sibTransId="{ADBA9EBE-96E7-40FB-BF65-35F2227E0876}"/>
    <dgm:cxn modelId="{7D9782FE-B2A5-4577-8D6F-C022BF4AD775}" type="presParOf" srcId="{4E1F6A68-EBC4-4907-9F64-467F64694CDD}" destId="{FF452FB0-866D-42CF-B0A0-3DCACE9D9916}" srcOrd="0" destOrd="0" presId="urn:microsoft.com/office/officeart/2016/7/layout/LinearBlockProcessNumbered"/>
    <dgm:cxn modelId="{02917E64-1179-4DCD-A07E-AF0112533B56}" type="presParOf" srcId="{FF452FB0-866D-42CF-B0A0-3DCACE9D9916}" destId="{682765AA-8A88-4BA4-B0DC-5AEFBEDC6E04}" srcOrd="0" destOrd="0" presId="urn:microsoft.com/office/officeart/2016/7/layout/LinearBlockProcessNumbered"/>
    <dgm:cxn modelId="{710523F7-4F7F-4C7A-A2F0-6505C3A23842}" type="presParOf" srcId="{FF452FB0-866D-42CF-B0A0-3DCACE9D9916}" destId="{421BDA4A-719A-474A-87D5-0B4754F87AE5}" srcOrd="1" destOrd="0" presId="urn:microsoft.com/office/officeart/2016/7/layout/LinearBlockProcessNumbered"/>
    <dgm:cxn modelId="{84A44DA8-55D0-4204-AEC8-D58C7B1481D1}" type="presParOf" srcId="{FF452FB0-866D-42CF-B0A0-3DCACE9D9916}" destId="{CD08845A-61DE-4197-B04F-50E039ABF0F5}" srcOrd="2" destOrd="0" presId="urn:microsoft.com/office/officeart/2016/7/layout/LinearBlockProcessNumbered"/>
    <dgm:cxn modelId="{19FE1507-6C08-4DE8-9366-9497245AB36F}" type="presParOf" srcId="{4E1F6A68-EBC4-4907-9F64-467F64694CDD}" destId="{65E3B5E1-FD19-4A41-A1FF-DB349ADF2058}" srcOrd="1" destOrd="0" presId="urn:microsoft.com/office/officeart/2016/7/layout/LinearBlockProcessNumbered"/>
    <dgm:cxn modelId="{A134DC30-85B1-406D-A07F-D2A795FDBD97}" type="presParOf" srcId="{4E1F6A68-EBC4-4907-9F64-467F64694CDD}" destId="{22B5AC4E-7404-4DB8-AA7B-8664FD1912EF}" srcOrd="2" destOrd="0" presId="urn:microsoft.com/office/officeart/2016/7/layout/LinearBlockProcessNumbered"/>
    <dgm:cxn modelId="{4FDA7B61-1E5A-4B90-BFB5-E61378767D6C}" type="presParOf" srcId="{22B5AC4E-7404-4DB8-AA7B-8664FD1912EF}" destId="{F9630ED3-7F3B-4C85-B99B-4995FE13706F}" srcOrd="0" destOrd="0" presId="urn:microsoft.com/office/officeart/2016/7/layout/LinearBlockProcessNumbered"/>
    <dgm:cxn modelId="{0BC88165-CD45-42C3-BB1F-5AC50CD9A42C}" type="presParOf" srcId="{22B5AC4E-7404-4DB8-AA7B-8664FD1912EF}" destId="{E8E0C2D2-5173-4A82-8496-74CFEA814D12}" srcOrd="1" destOrd="0" presId="urn:microsoft.com/office/officeart/2016/7/layout/LinearBlockProcessNumbered"/>
    <dgm:cxn modelId="{0D1788E8-03F5-43BE-BDD2-A9F5402058B9}" type="presParOf" srcId="{22B5AC4E-7404-4DB8-AA7B-8664FD1912EF}" destId="{940EBE87-38C3-4030-972A-1A2C9683FF46}" srcOrd="2" destOrd="0" presId="urn:microsoft.com/office/officeart/2016/7/layout/LinearBlockProcessNumbered"/>
    <dgm:cxn modelId="{8D055B30-DCBD-4998-A167-0F6414FA0582}" type="presParOf" srcId="{4E1F6A68-EBC4-4907-9F64-467F64694CDD}" destId="{E52CC8E2-9394-4D5D-B2E1-99D26BEA74EE}" srcOrd="3" destOrd="0" presId="urn:microsoft.com/office/officeart/2016/7/layout/LinearBlockProcessNumbered"/>
    <dgm:cxn modelId="{EB9D97AF-C163-4F02-85A7-AF1961E8017E}" type="presParOf" srcId="{4E1F6A68-EBC4-4907-9F64-467F64694CDD}" destId="{1DD07AC0-08C4-41E4-BC42-4501EC019F93}" srcOrd="4" destOrd="0" presId="urn:microsoft.com/office/officeart/2016/7/layout/LinearBlockProcessNumbered"/>
    <dgm:cxn modelId="{F4A25B42-11A9-4956-ACFA-FB6C4B195CA6}" type="presParOf" srcId="{1DD07AC0-08C4-41E4-BC42-4501EC019F93}" destId="{376342F7-EC20-4D7E-8681-E0ECC59ED3D7}" srcOrd="0" destOrd="0" presId="urn:microsoft.com/office/officeart/2016/7/layout/LinearBlockProcessNumbered"/>
    <dgm:cxn modelId="{09F1E51B-F2C0-4212-B997-5111ED6F44E3}" type="presParOf" srcId="{1DD07AC0-08C4-41E4-BC42-4501EC019F93}" destId="{3CE661BC-4289-45B9-B912-9CA62C414351}" srcOrd="1" destOrd="0" presId="urn:microsoft.com/office/officeart/2016/7/layout/LinearBlockProcessNumbered"/>
    <dgm:cxn modelId="{D357161E-E26A-4F08-A1BA-4BF1488F74B9}" type="presParOf" srcId="{1DD07AC0-08C4-41E4-BC42-4501EC019F93}" destId="{F8B16219-761E-4139-A802-EEE6B361ABF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D6DE40-A8EF-4E47-A537-DC5A8391284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7846DD-BA08-4D37-B6A7-DDE40531326E}">
      <dgm:prSet/>
      <dgm:spPr/>
      <dgm:t>
        <a:bodyPr/>
        <a:lstStyle/>
        <a:p>
          <a:r>
            <a:rPr lang="cs-CZ" dirty="0"/>
            <a:t>Skupiny uživatelů</a:t>
          </a:r>
          <a:endParaRPr lang="en-US" dirty="0"/>
        </a:p>
      </dgm:t>
    </dgm:pt>
    <dgm:pt modelId="{11F9A247-C686-40E8-9299-9F18D04140CC}" type="parTrans" cxnId="{09CFBDE0-4828-4D1C-A700-3C5D0E6688F7}">
      <dgm:prSet/>
      <dgm:spPr/>
      <dgm:t>
        <a:bodyPr/>
        <a:lstStyle/>
        <a:p>
          <a:endParaRPr lang="en-US"/>
        </a:p>
      </dgm:t>
    </dgm:pt>
    <dgm:pt modelId="{ADBA9EBE-96E7-40FB-BF65-35F2227E0876}" type="sibTrans" cxnId="{09CFBDE0-4828-4D1C-A700-3C5D0E6688F7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7D76F24-C7C8-47BF-BE78-967B4EEFA757}">
      <dgm:prSet/>
      <dgm:spPr/>
      <dgm:t>
        <a:bodyPr/>
        <a:lstStyle/>
        <a:p>
          <a:r>
            <a:rPr lang="cs-CZ" dirty="0"/>
            <a:t>Identity</a:t>
          </a:r>
          <a:endParaRPr lang="en-US" dirty="0"/>
        </a:p>
      </dgm:t>
    </dgm:pt>
    <dgm:pt modelId="{2FE1361D-A6B9-450A-9CF9-E045627D4269}" type="parTrans" cxnId="{ED65A55F-2D5E-4C7B-A8C3-035FF7079D9B}">
      <dgm:prSet/>
      <dgm:spPr/>
      <dgm:t>
        <a:bodyPr/>
        <a:lstStyle/>
        <a:p>
          <a:endParaRPr lang="en-US"/>
        </a:p>
      </dgm:t>
    </dgm:pt>
    <dgm:pt modelId="{5019262B-C26C-4591-945F-9F9B4400BEB8}" type="sibTrans" cxnId="{ED65A55F-2D5E-4C7B-A8C3-035FF7079D9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6C5F2B5D-0805-4CDD-9307-666906A16750}">
      <dgm:prSet/>
      <dgm:spPr/>
      <dgm:t>
        <a:bodyPr/>
        <a:lstStyle/>
        <a:p>
          <a:r>
            <a:rPr lang="cs-CZ" dirty="0"/>
            <a:t>Oprávnění</a:t>
          </a:r>
          <a:endParaRPr lang="en-US" dirty="0"/>
        </a:p>
      </dgm:t>
    </dgm:pt>
    <dgm:pt modelId="{DD2DD657-C650-4A0D-B80B-00255474D4D9}" type="parTrans" cxnId="{382D671F-AB36-4910-BB1E-7A729D4B3D42}">
      <dgm:prSet/>
      <dgm:spPr/>
      <dgm:t>
        <a:bodyPr/>
        <a:lstStyle/>
        <a:p>
          <a:endParaRPr lang="en-US"/>
        </a:p>
      </dgm:t>
    </dgm:pt>
    <dgm:pt modelId="{5DA6E1D6-DAF4-4784-ACF8-A87380C19031}" type="sibTrans" cxnId="{382D671F-AB36-4910-BB1E-7A729D4B3D42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1839AF0C-96EA-4D0F-9C6E-A1CCEB601496}">
      <dgm:prSet/>
      <dgm:spPr/>
      <dgm:t>
        <a:bodyPr/>
        <a:lstStyle/>
        <a:p>
          <a:r>
            <a:rPr lang="cs-CZ" dirty="0"/>
            <a:t>Příkazy</a:t>
          </a:r>
          <a:endParaRPr lang="en-US" dirty="0"/>
        </a:p>
      </dgm:t>
    </dgm:pt>
    <dgm:pt modelId="{69B4BC48-154C-42C5-853F-4D4FD8CE3D1B}" type="parTrans" cxnId="{605539E2-2E81-4BEC-A6B7-792A1014D14C}">
      <dgm:prSet/>
      <dgm:spPr/>
      <dgm:t>
        <a:bodyPr/>
        <a:lstStyle/>
        <a:p>
          <a:endParaRPr lang="en-GB"/>
        </a:p>
      </dgm:t>
    </dgm:pt>
    <dgm:pt modelId="{50357D4D-5EEE-4DA7-98A0-580258C886CA}" type="sibTrans" cxnId="{605539E2-2E81-4BEC-A6B7-792A1014D14C}">
      <dgm:prSet phldrT="04" phldr="0"/>
      <dgm:spPr/>
      <dgm:t>
        <a:bodyPr/>
        <a:lstStyle/>
        <a:p>
          <a:r>
            <a:rPr lang="en-GB"/>
            <a:t>04</a:t>
          </a:r>
          <a:endParaRPr lang="en-GB" dirty="0"/>
        </a:p>
      </dgm:t>
    </dgm:pt>
    <dgm:pt modelId="{4E1F6A68-EBC4-4907-9F64-467F64694CDD}" type="pres">
      <dgm:prSet presAssocID="{C9D6DE40-A8EF-4E47-A537-DC5A83912843}" presName="Name0" presStyleCnt="0">
        <dgm:presLayoutVars>
          <dgm:animLvl val="lvl"/>
          <dgm:resizeHandles val="exact"/>
        </dgm:presLayoutVars>
      </dgm:prSet>
      <dgm:spPr/>
    </dgm:pt>
    <dgm:pt modelId="{FF452FB0-866D-42CF-B0A0-3DCACE9D9916}" type="pres">
      <dgm:prSet presAssocID="{2E7846DD-BA08-4D37-B6A7-DDE40531326E}" presName="compositeNode" presStyleCnt="0">
        <dgm:presLayoutVars>
          <dgm:bulletEnabled val="1"/>
        </dgm:presLayoutVars>
      </dgm:prSet>
      <dgm:spPr/>
    </dgm:pt>
    <dgm:pt modelId="{682765AA-8A88-4BA4-B0DC-5AEFBEDC6E04}" type="pres">
      <dgm:prSet presAssocID="{2E7846DD-BA08-4D37-B6A7-DDE40531326E}" presName="bgRect" presStyleLbl="alignNode1" presStyleIdx="0" presStyleCnt="4"/>
      <dgm:spPr/>
    </dgm:pt>
    <dgm:pt modelId="{421BDA4A-719A-474A-87D5-0B4754F87AE5}" type="pres">
      <dgm:prSet presAssocID="{ADBA9EBE-96E7-40FB-BF65-35F2227E087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D08845A-61DE-4197-B04F-50E039ABF0F5}" type="pres">
      <dgm:prSet presAssocID="{2E7846DD-BA08-4D37-B6A7-DDE40531326E}" presName="nodeRect" presStyleLbl="alignNode1" presStyleIdx="0" presStyleCnt="4">
        <dgm:presLayoutVars>
          <dgm:bulletEnabled val="1"/>
        </dgm:presLayoutVars>
      </dgm:prSet>
      <dgm:spPr/>
    </dgm:pt>
    <dgm:pt modelId="{49FE9CE3-0DA2-46B3-9047-CCA419B5F9A4}" type="pres">
      <dgm:prSet presAssocID="{ADBA9EBE-96E7-40FB-BF65-35F2227E0876}" presName="sibTrans" presStyleCnt="0"/>
      <dgm:spPr/>
    </dgm:pt>
    <dgm:pt modelId="{2468741C-7686-49EA-9141-49968B973E57}" type="pres">
      <dgm:prSet presAssocID="{27D76F24-C7C8-47BF-BE78-967B4EEFA757}" presName="compositeNode" presStyleCnt="0">
        <dgm:presLayoutVars>
          <dgm:bulletEnabled val="1"/>
        </dgm:presLayoutVars>
      </dgm:prSet>
      <dgm:spPr/>
    </dgm:pt>
    <dgm:pt modelId="{2F7B8E26-FB85-47B1-BFC5-6D12CBBFE081}" type="pres">
      <dgm:prSet presAssocID="{27D76F24-C7C8-47BF-BE78-967B4EEFA757}" presName="bgRect" presStyleLbl="alignNode1" presStyleIdx="1" presStyleCnt="4"/>
      <dgm:spPr/>
    </dgm:pt>
    <dgm:pt modelId="{31B92A74-785C-47B1-A6CF-C8297B2AED9F}" type="pres">
      <dgm:prSet presAssocID="{5019262B-C26C-4591-945F-9F9B4400BEB8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9D8FE8E-63AB-403F-9B31-02D449B1E2C3}" type="pres">
      <dgm:prSet presAssocID="{27D76F24-C7C8-47BF-BE78-967B4EEFA757}" presName="nodeRect" presStyleLbl="alignNode1" presStyleIdx="1" presStyleCnt="4">
        <dgm:presLayoutVars>
          <dgm:bulletEnabled val="1"/>
        </dgm:presLayoutVars>
      </dgm:prSet>
      <dgm:spPr/>
    </dgm:pt>
    <dgm:pt modelId="{ACAFF748-36FC-430D-968B-9A1E09F6C3C1}" type="pres">
      <dgm:prSet presAssocID="{5019262B-C26C-4591-945F-9F9B4400BEB8}" presName="sibTrans" presStyleCnt="0"/>
      <dgm:spPr/>
    </dgm:pt>
    <dgm:pt modelId="{6DEB624D-5B70-4F11-8080-C192390DF35D}" type="pres">
      <dgm:prSet presAssocID="{6C5F2B5D-0805-4CDD-9307-666906A16750}" presName="compositeNode" presStyleCnt="0">
        <dgm:presLayoutVars>
          <dgm:bulletEnabled val="1"/>
        </dgm:presLayoutVars>
      </dgm:prSet>
      <dgm:spPr/>
    </dgm:pt>
    <dgm:pt modelId="{F3C1026F-80B6-4F4C-8CB1-C7967D31826A}" type="pres">
      <dgm:prSet presAssocID="{6C5F2B5D-0805-4CDD-9307-666906A16750}" presName="bgRect" presStyleLbl="alignNode1" presStyleIdx="2" presStyleCnt="4"/>
      <dgm:spPr/>
    </dgm:pt>
    <dgm:pt modelId="{E7E11C7E-E0C2-4C28-8A52-A2978FD7FA3A}" type="pres">
      <dgm:prSet presAssocID="{5DA6E1D6-DAF4-4784-ACF8-A87380C1903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C27CC72-9F12-4E45-823B-7E8451A93CF5}" type="pres">
      <dgm:prSet presAssocID="{6C5F2B5D-0805-4CDD-9307-666906A16750}" presName="nodeRect" presStyleLbl="alignNode1" presStyleIdx="2" presStyleCnt="4">
        <dgm:presLayoutVars>
          <dgm:bulletEnabled val="1"/>
        </dgm:presLayoutVars>
      </dgm:prSet>
      <dgm:spPr/>
    </dgm:pt>
    <dgm:pt modelId="{BE87D22B-06C0-442F-811E-E3479FBCDF2E}" type="pres">
      <dgm:prSet presAssocID="{5DA6E1D6-DAF4-4784-ACF8-A87380C19031}" presName="sibTrans" presStyleCnt="0"/>
      <dgm:spPr/>
    </dgm:pt>
    <dgm:pt modelId="{4287E11D-03DB-4FDB-93D8-5D210AFC14F8}" type="pres">
      <dgm:prSet presAssocID="{1839AF0C-96EA-4D0F-9C6E-A1CCEB601496}" presName="compositeNode" presStyleCnt="0">
        <dgm:presLayoutVars>
          <dgm:bulletEnabled val="1"/>
        </dgm:presLayoutVars>
      </dgm:prSet>
      <dgm:spPr/>
    </dgm:pt>
    <dgm:pt modelId="{D78D4ACD-6028-4EE5-8C27-7EB79721AE23}" type="pres">
      <dgm:prSet presAssocID="{1839AF0C-96EA-4D0F-9C6E-A1CCEB601496}" presName="bgRect" presStyleLbl="alignNode1" presStyleIdx="3" presStyleCnt="4"/>
      <dgm:spPr/>
    </dgm:pt>
    <dgm:pt modelId="{372C1744-B74B-47AE-B04F-0188AE76B06B}" type="pres">
      <dgm:prSet presAssocID="{50357D4D-5EEE-4DA7-98A0-580258C886C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8DD4EE1-BFAD-4FDA-89E0-B6D7ADB3F69F}" type="pres">
      <dgm:prSet presAssocID="{1839AF0C-96EA-4D0F-9C6E-A1CCEB60149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83D2D01-8FC3-47AB-BECC-8C85BAF8C775}" type="presOf" srcId="{1839AF0C-96EA-4D0F-9C6E-A1CCEB601496}" destId="{58DD4EE1-BFAD-4FDA-89E0-B6D7ADB3F69F}" srcOrd="1" destOrd="0" presId="urn:microsoft.com/office/officeart/2016/7/layout/LinearBlockProcessNumbered"/>
    <dgm:cxn modelId="{EF7D9806-EC18-4FBD-9DD8-EC47DE9EB3FD}" type="presOf" srcId="{1839AF0C-96EA-4D0F-9C6E-A1CCEB601496}" destId="{D78D4ACD-6028-4EE5-8C27-7EB79721AE23}" srcOrd="0" destOrd="0" presId="urn:microsoft.com/office/officeart/2016/7/layout/LinearBlockProcessNumbered"/>
    <dgm:cxn modelId="{382D671F-AB36-4910-BB1E-7A729D4B3D42}" srcId="{C9D6DE40-A8EF-4E47-A537-DC5A83912843}" destId="{6C5F2B5D-0805-4CDD-9307-666906A16750}" srcOrd="2" destOrd="0" parTransId="{DD2DD657-C650-4A0D-B80B-00255474D4D9}" sibTransId="{5DA6E1D6-DAF4-4784-ACF8-A87380C19031}"/>
    <dgm:cxn modelId="{620CC324-CCEA-47D1-8C8B-60BDF429AC48}" type="presOf" srcId="{2E7846DD-BA08-4D37-B6A7-DDE40531326E}" destId="{CD08845A-61DE-4197-B04F-50E039ABF0F5}" srcOrd="1" destOrd="0" presId="urn:microsoft.com/office/officeart/2016/7/layout/LinearBlockProcessNumbered"/>
    <dgm:cxn modelId="{B1600427-C0CD-4EA6-B698-4650A1511A35}" type="presOf" srcId="{ADBA9EBE-96E7-40FB-BF65-35F2227E0876}" destId="{421BDA4A-719A-474A-87D5-0B4754F87AE5}" srcOrd="0" destOrd="0" presId="urn:microsoft.com/office/officeart/2016/7/layout/LinearBlockProcessNumbered"/>
    <dgm:cxn modelId="{68E8452C-41BF-491D-8E18-494317DF0A99}" type="presOf" srcId="{27D76F24-C7C8-47BF-BE78-967B4EEFA757}" destId="{2F7B8E26-FB85-47B1-BFC5-6D12CBBFE081}" srcOrd="0" destOrd="0" presId="urn:microsoft.com/office/officeart/2016/7/layout/LinearBlockProcessNumbered"/>
    <dgm:cxn modelId="{ED65A55F-2D5E-4C7B-A8C3-035FF7079D9B}" srcId="{C9D6DE40-A8EF-4E47-A537-DC5A83912843}" destId="{27D76F24-C7C8-47BF-BE78-967B4EEFA757}" srcOrd="1" destOrd="0" parTransId="{2FE1361D-A6B9-450A-9CF9-E045627D4269}" sibTransId="{5019262B-C26C-4591-945F-9F9B4400BEB8}"/>
    <dgm:cxn modelId="{AEF69183-65A8-4B33-8C0D-AAED817414B4}" type="presOf" srcId="{5019262B-C26C-4591-945F-9F9B4400BEB8}" destId="{31B92A74-785C-47B1-A6CF-C8297B2AED9F}" srcOrd="0" destOrd="0" presId="urn:microsoft.com/office/officeart/2016/7/layout/LinearBlockProcessNumbered"/>
    <dgm:cxn modelId="{28AD28A4-AD2C-47B7-89BB-081D023F0A6E}" type="presOf" srcId="{6C5F2B5D-0805-4CDD-9307-666906A16750}" destId="{F3C1026F-80B6-4F4C-8CB1-C7967D31826A}" srcOrd="0" destOrd="0" presId="urn:microsoft.com/office/officeart/2016/7/layout/LinearBlockProcessNumbered"/>
    <dgm:cxn modelId="{5381C5B3-0F6D-4985-830B-09CB484934D2}" type="presOf" srcId="{2E7846DD-BA08-4D37-B6A7-DDE40531326E}" destId="{682765AA-8A88-4BA4-B0DC-5AEFBEDC6E04}" srcOrd="0" destOrd="0" presId="urn:microsoft.com/office/officeart/2016/7/layout/LinearBlockProcessNumbered"/>
    <dgm:cxn modelId="{388F89B8-EB85-4258-8CE1-11FCF5FB115F}" type="presOf" srcId="{C9D6DE40-A8EF-4E47-A537-DC5A83912843}" destId="{4E1F6A68-EBC4-4907-9F64-467F64694CDD}" srcOrd="0" destOrd="0" presId="urn:microsoft.com/office/officeart/2016/7/layout/LinearBlockProcessNumbered"/>
    <dgm:cxn modelId="{4B2354D8-9E3D-4A52-811B-B438E55BFBDC}" type="presOf" srcId="{5DA6E1D6-DAF4-4784-ACF8-A87380C19031}" destId="{E7E11C7E-E0C2-4C28-8A52-A2978FD7FA3A}" srcOrd="0" destOrd="0" presId="urn:microsoft.com/office/officeart/2016/7/layout/LinearBlockProcessNumbered"/>
    <dgm:cxn modelId="{09CFBDE0-4828-4D1C-A700-3C5D0E6688F7}" srcId="{C9D6DE40-A8EF-4E47-A537-DC5A83912843}" destId="{2E7846DD-BA08-4D37-B6A7-DDE40531326E}" srcOrd="0" destOrd="0" parTransId="{11F9A247-C686-40E8-9299-9F18D04140CC}" sibTransId="{ADBA9EBE-96E7-40FB-BF65-35F2227E0876}"/>
    <dgm:cxn modelId="{605539E2-2E81-4BEC-A6B7-792A1014D14C}" srcId="{C9D6DE40-A8EF-4E47-A537-DC5A83912843}" destId="{1839AF0C-96EA-4D0F-9C6E-A1CCEB601496}" srcOrd="3" destOrd="0" parTransId="{69B4BC48-154C-42C5-853F-4D4FD8CE3D1B}" sibTransId="{50357D4D-5EEE-4DA7-98A0-580258C886CA}"/>
    <dgm:cxn modelId="{321F8FE3-DE0E-4FEF-B276-CFDDDFB77542}" type="presOf" srcId="{6C5F2B5D-0805-4CDD-9307-666906A16750}" destId="{1C27CC72-9F12-4E45-823B-7E8451A93CF5}" srcOrd="1" destOrd="0" presId="urn:microsoft.com/office/officeart/2016/7/layout/LinearBlockProcessNumbered"/>
    <dgm:cxn modelId="{2EEE8DE4-A446-4619-BDD9-9DB11D2F060A}" type="presOf" srcId="{50357D4D-5EEE-4DA7-98A0-580258C886CA}" destId="{372C1744-B74B-47AE-B04F-0188AE76B06B}" srcOrd="0" destOrd="0" presId="urn:microsoft.com/office/officeart/2016/7/layout/LinearBlockProcessNumbered"/>
    <dgm:cxn modelId="{FB43B1E9-2E40-4991-9B9D-D297F84314B1}" type="presOf" srcId="{27D76F24-C7C8-47BF-BE78-967B4EEFA757}" destId="{B9D8FE8E-63AB-403F-9B31-02D449B1E2C3}" srcOrd="1" destOrd="0" presId="urn:microsoft.com/office/officeart/2016/7/layout/LinearBlockProcessNumbered"/>
    <dgm:cxn modelId="{7D9782FE-B2A5-4577-8D6F-C022BF4AD775}" type="presParOf" srcId="{4E1F6A68-EBC4-4907-9F64-467F64694CDD}" destId="{FF452FB0-866D-42CF-B0A0-3DCACE9D9916}" srcOrd="0" destOrd="0" presId="urn:microsoft.com/office/officeart/2016/7/layout/LinearBlockProcessNumbered"/>
    <dgm:cxn modelId="{02917E64-1179-4DCD-A07E-AF0112533B56}" type="presParOf" srcId="{FF452FB0-866D-42CF-B0A0-3DCACE9D9916}" destId="{682765AA-8A88-4BA4-B0DC-5AEFBEDC6E04}" srcOrd="0" destOrd="0" presId="urn:microsoft.com/office/officeart/2016/7/layout/LinearBlockProcessNumbered"/>
    <dgm:cxn modelId="{710523F7-4F7F-4C7A-A2F0-6505C3A23842}" type="presParOf" srcId="{FF452FB0-866D-42CF-B0A0-3DCACE9D9916}" destId="{421BDA4A-719A-474A-87D5-0B4754F87AE5}" srcOrd="1" destOrd="0" presId="urn:microsoft.com/office/officeart/2016/7/layout/LinearBlockProcessNumbered"/>
    <dgm:cxn modelId="{84A44DA8-55D0-4204-AEC8-D58C7B1481D1}" type="presParOf" srcId="{FF452FB0-866D-42CF-B0A0-3DCACE9D9916}" destId="{CD08845A-61DE-4197-B04F-50E039ABF0F5}" srcOrd="2" destOrd="0" presId="urn:microsoft.com/office/officeart/2016/7/layout/LinearBlockProcessNumbered"/>
    <dgm:cxn modelId="{8AC38284-8EC3-4955-92F5-4E323ED7310C}" type="presParOf" srcId="{4E1F6A68-EBC4-4907-9F64-467F64694CDD}" destId="{49FE9CE3-0DA2-46B3-9047-CCA419B5F9A4}" srcOrd="1" destOrd="0" presId="urn:microsoft.com/office/officeart/2016/7/layout/LinearBlockProcessNumbered"/>
    <dgm:cxn modelId="{8502D98A-A0C0-4A59-A380-BB1B5247D4B6}" type="presParOf" srcId="{4E1F6A68-EBC4-4907-9F64-467F64694CDD}" destId="{2468741C-7686-49EA-9141-49968B973E57}" srcOrd="2" destOrd="0" presId="urn:microsoft.com/office/officeart/2016/7/layout/LinearBlockProcessNumbered"/>
    <dgm:cxn modelId="{5E784630-7962-4CAC-9666-654F4544C041}" type="presParOf" srcId="{2468741C-7686-49EA-9141-49968B973E57}" destId="{2F7B8E26-FB85-47B1-BFC5-6D12CBBFE081}" srcOrd="0" destOrd="0" presId="urn:microsoft.com/office/officeart/2016/7/layout/LinearBlockProcessNumbered"/>
    <dgm:cxn modelId="{B7340C65-6AC8-4F16-AC2F-BBB989D715CC}" type="presParOf" srcId="{2468741C-7686-49EA-9141-49968B973E57}" destId="{31B92A74-785C-47B1-A6CF-C8297B2AED9F}" srcOrd="1" destOrd="0" presId="urn:microsoft.com/office/officeart/2016/7/layout/LinearBlockProcessNumbered"/>
    <dgm:cxn modelId="{D24AA8AE-F994-43E2-BBAE-793EDE937CF4}" type="presParOf" srcId="{2468741C-7686-49EA-9141-49968B973E57}" destId="{B9D8FE8E-63AB-403F-9B31-02D449B1E2C3}" srcOrd="2" destOrd="0" presId="urn:microsoft.com/office/officeart/2016/7/layout/LinearBlockProcessNumbered"/>
    <dgm:cxn modelId="{BE302813-8E6A-407F-BDCC-1A6ADC9AAB8E}" type="presParOf" srcId="{4E1F6A68-EBC4-4907-9F64-467F64694CDD}" destId="{ACAFF748-36FC-430D-968B-9A1E09F6C3C1}" srcOrd="3" destOrd="0" presId="urn:microsoft.com/office/officeart/2016/7/layout/LinearBlockProcessNumbered"/>
    <dgm:cxn modelId="{30893111-F172-426A-A502-FC75E660387F}" type="presParOf" srcId="{4E1F6A68-EBC4-4907-9F64-467F64694CDD}" destId="{6DEB624D-5B70-4F11-8080-C192390DF35D}" srcOrd="4" destOrd="0" presId="urn:microsoft.com/office/officeart/2016/7/layout/LinearBlockProcessNumbered"/>
    <dgm:cxn modelId="{9D4B5706-7563-4D48-8DE9-5FA705A0B16D}" type="presParOf" srcId="{6DEB624D-5B70-4F11-8080-C192390DF35D}" destId="{F3C1026F-80B6-4F4C-8CB1-C7967D31826A}" srcOrd="0" destOrd="0" presId="urn:microsoft.com/office/officeart/2016/7/layout/LinearBlockProcessNumbered"/>
    <dgm:cxn modelId="{FB69C60F-37E5-408E-9FB3-374A67646C01}" type="presParOf" srcId="{6DEB624D-5B70-4F11-8080-C192390DF35D}" destId="{E7E11C7E-E0C2-4C28-8A52-A2978FD7FA3A}" srcOrd="1" destOrd="0" presId="urn:microsoft.com/office/officeart/2016/7/layout/LinearBlockProcessNumbered"/>
    <dgm:cxn modelId="{0066EF06-DC83-462D-8557-664EA76CC948}" type="presParOf" srcId="{6DEB624D-5B70-4F11-8080-C192390DF35D}" destId="{1C27CC72-9F12-4E45-823B-7E8451A93CF5}" srcOrd="2" destOrd="0" presId="urn:microsoft.com/office/officeart/2016/7/layout/LinearBlockProcessNumbered"/>
    <dgm:cxn modelId="{28D688BF-C154-471D-9CD9-A8E4C986E2B0}" type="presParOf" srcId="{4E1F6A68-EBC4-4907-9F64-467F64694CDD}" destId="{BE87D22B-06C0-442F-811E-E3479FBCDF2E}" srcOrd="5" destOrd="0" presId="urn:microsoft.com/office/officeart/2016/7/layout/LinearBlockProcessNumbered"/>
    <dgm:cxn modelId="{205E7061-76E6-4EEA-9A7E-28E4C5FE8B97}" type="presParOf" srcId="{4E1F6A68-EBC4-4907-9F64-467F64694CDD}" destId="{4287E11D-03DB-4FDB-93D8-5D210AFC14F8}" srcOrd="6" destOrd="0" presId="urn:microsoft.com/office/officeart/2016/7/layout/LinearBlockProcessNumbered"/>
    <dgm:cxn modelId="{551D8FC8-F152-4720-B0A8-3F2735DC5271}" type="presParOf" srcId="{4287E11D-03DB-4FDB-93D8-5D210AFC14F8}" destId="{D78D4ACD-6028-4EE5-8C27-7EB79721AE23}" srcOrd="0" destOrd="0" presId="urn:microsoft.com/office/officeart/2016/7/layout/LinearBlockProcessNumbered"/>
    <dgm:cxn modelId="{87354452-45B3-4436-BDC1-C3BB8C4C6391}" type="presParOf" srcId="{4287E11D-03DB-4FDB-93D8-5D210AFC14F8}" destId="{372C1744-B74B-47AE-B04F-0188AE76B06B}" srcOrd="1" destOrd="0" presId="urn:microsoft.com/office/officeart/2016/7/layout/LinearBlockProcessNumbered"/>
    <dgm:cxn modelId="{5D5974D8-E883-4D52-A4EF-2F1A4A3C2927}" type="presParOf" srcId="{4287E11D-03DB-4FDB-93D8-5D210AFC14F8}" destId="{58DD4EE1-BFAD-4FDA-89E0-B6D7ADB3F69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D6DE40-A8EF-4E47-A537-DC5A8391284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7846DD-BA08-4D37-B6A7-DDE40531326E}">
      <dgm:prSet/>
      <dgm:spPr/>
      <dgm:t>
        <a:bodyPr/>
        <a:lstStyle/>
        <a:p>
          <a:r>
            <a:rPr lang="en-GB" dirty="0"/>
            <a:t>Administrators </a:t>
          </a:r>
          <a:endParaRPr lang="en-GB" noProof="0" dirty="0"/>
        </a:p>
      </dgm:t>
    </dgm:pt>
    <dgm:pt modelId="{11F9A247-C686-40E8-9299-9F18D04140CC}" type="parTrans" cxnId="{09CFBDE0-4828-4D1C-A700-3C5D0E6688F7}">
      <dgm:prSet/>
      <dgm:spPr/>
      <dgm:t>
        <a:bodyPr/>
        <a:lstStyle/>
        <a:p>
          <a:endParaRPr lang="en-US"/>
        </a:p>
      </dgm:t>
    </dgm:pt>
    <dgm:pt modelId="{ADBA9EBE-96E7-40FB-BF65-35F2227E0876}" type="sibTrans" cxnId="{09CFBDE0-4828-4D1C-A700-3C5D0E6688F7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36444BAD-F1CF-496D-8358-765DC9653ADE}">
      <dgm:prSet/>
      <dgm:spPr/>
      <dgm:t>
        <a:bodyPr/>
        <a:lstStyle/>
        <a:p>
          <a:r>
            <a:rPr lang="en-GB" dirty="0"/>
            <a:t>Backup Operators</a:t>
          </a:r>
          <a:endParaRPr lang="en-GB" noProof="0" dirty="0"/>
        </a:p>
      </dgm:t>
    </dgm:pt>
    <dgm:pt modelId="{6F4B07FB-1CD4-4958-AB36-918CCFEBF972}" type="parTrans" cxnId="{92DF693B-59AF-4CB2-B87C-65A83211EBEE}">
      <dgm:prSet/>
      <dgm:spPr/>
    </dgm:pt>
    <dgm:pt modelId="{1436810B-E44C-4EB2-A45E-D2C34B2C4A0D}" type="sibTrans" cxnId="{92DF693B-59AF-4CB2-B87C-65A83211EBEE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161AF871-7276-434F-A5F4-CB8D01DD9E88}">
      <dgm:prSet/>
      <dgm:spPr/>
      <dgm:t>
        <a:bodyPr/>
        <a:lstStyle/>
        <a:p>
          <a:r>
            <a:rPr lang="en-GB" dirty="0"/>
            <a:t>Users</a:t>
          </a:r>
          <a:endParaRPr lang="en-US" dirty="0"/>
        </a:p>
      </dgm:t>
    </dgm:pt>
    <dgm:pt modelId="{C16B50D6-B840-4337-ADC3-04E8242BBE51}" type="parTrans" cxnId="{EC63A2EA-0618-470D-829E-DE4DBB82485F}">
      <dgm:prSet/>
      <dgm:spPr/>
    </dgm:pt>
    <dgm:pt modelId="{96F2BDFF-D1B9-45B1-B480-57CA87A5BFA8}" type="sibTrans" cxnId="{EC63A2EA-0618-470D-829E-DE4DBB82485F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9A997AB3-C09D-45BD-8AEB-3EFF38AE0F3B}">
      <dgm:prSet/>
      <dgm:spPr/>
      <dgm:t>
        <a:bodyPr/>
        <a:lstStyle/>
        <a:p>
          <a:r>
            <a:rPr lang="en-GB"/>
            <a:t>Guests </a:t>
          </a:r>
          <a:endParaRPr lang="en-US" dirty="0"/>
        </a:p>
      </dgm:t>
    </dgm:pt>
    <dgm:pt modelId="{F27EE21D-32F0-4BE2-967A-74CBE44A2DAB}" type="parTrans" cxnId="{B33CEC15-1B7B-411B-8AAC-C5EE683EC384}">
      <dgm:prSet/>
      <dgm:spPr/>
    </dgm:pt>
    <dgm:pt modelId="{49C96DBD-957D-4536-9E50-AD45CCAB1A6D}" type="sibTrans" cxnId="{B33CEC15-1B7B-411B-8AAC-C5EE683EC384}">
      <dgm:prSet phldrT="04" phldr="0"/>
      <dgm:spPr/>
      <dgm:t>
        <a:bodyPr/>
        <a:lstStyle/>
        <a:p>
          <a:r>
            <a:rPr lang="en-GB"/>
            <a:t>04</a:t>
          </a:r>
        </a:p>
      </dgm:t>
    </dgm:pt>
    <dgm:pt modelId="{CB3E190A-F43E-4542-81F9-517FD6C47068}">
      <dgm:prSet/>
      <dgm:spPr/>
      <dgm:t>
        <a:bodyPr/>
        <a:lstStyle/>
        <a:p>
          <a:r>
            <a:rPr lang="en-GB"/>
            <a:t>Power Users </a:t>
          </a:r>
          <a:endParaRPr lang="en-US" dirty="0"/>
        </a:p>
      </dgm:t>
    </dgm:pt>
    <dgm:pt modelId="{1B7A00F7-5720-4AC8-9616-BC60E410E72A}" type="parTrans" cxnId="{AB37BC46-3585-4657-B90D-845928373955}">
      <dgm:prSet/>
      <dgm:spPr/>
    </dgm:pt>
    <dgm:pt modelId="{93E107F4-B4C1-4017-A6EC-50E7966B230F}" type="sibTrans" cxnId="{AB37BC46-3585-4657-B90D-845928373955}">
      <dgm:prSet phldrT="05" phldr="0"/>
      <dgm:spPr/>
      <dgm:t>
        <a:bodyPr/>
        <a:lstStyle/>
        <a:p>
          <a:r>
            <a:rPr lang="en-GB"/>
            <a:t>05</a:t>
          </a:r>
        </a:p>
      </dgm:t>
    </dgm:pt>
    <dgm:pt modelId="{4E1F6A68-EBC4-4907-9F64-467F64694CDD}" type="pres">
      <dgm:prSet presAssocID="{C9D6DE40-A8EF-4E47-A537-DC5A83912843}" presName="Name0" presStyleCnt="0">
        <dgm:presLayoutVars>
          <dgm:animLvl val="lvl"/>
          <dgm:resizeHandles val="exact"/>
        </dgm:presLayoutVars>
      </dgm:prSet>
      <dgm:spPr/>
    </dgm:pt>
    <dgm:pt modelId="{FF452FB0-866D-42CF-B0A0-3DCACE9D9916}" type="pres">
      <dgm:prSet presAssocID="{2E7846DD-BA08-4D37-B6A7-DDE40531326E}" presName="compositeNode" presStyleCnt="0">
        <dgm:presLayoutVars>
          <dgm:bulletEnabled val="1"/>
        </dgm:presLayoutVars>
      </dgm:prSet>
      <dgm:spPr/>
    </dgm:pt>
    <dgm:pt modelId="{682765AA-8A88-4BA4-B0DC-5AEFBEDC6E04}" type="pres">
      <dgm:prSet presAssocID="{2E7846DD-BA08-4D37-B6A7-DDE40531326E}" presName="bgRect" presStyleLbl="alignNode1" presStyleIdx="0" presStyleCnt="5"/>
      <dgm:spPr/>
    </dgm:pt>
    <dgm:pt modelId="{421BDA4A-719A-474A-87D5-0B4754F87AE5}" type="pres">
      <dgm:prSet presAssocID="{ADBA9EBE-96E7-40FB-BF65-35F2227E0876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CD08845A-61DE-4197-B04F-50E039ABF0F5}" type="pres">
      <dgm:prSet presAssocID="{2E7846DD-BA08-4D37-B6A7-DDE40531326E}" presName="nodeRect" presStyleLbl="alignNode1" presStyleIdx="0" presStyleCnt="5">
        <dgm:presLayoutVars>
          <dgm:bulletEnabled val="1"/>
        </dgm:presLayoutVars>
      </dgm:prSet>
      <dgm:spPr/>
    </dgm:pt>
    <dgm:pt modelId="{3952AD06-F278-48E2-9120-05B2D8975F5C}" type="pres">
      <dgm:prSet presAssocID="{ADBA9EBE-96E7-40FB-BF65-35F2227E0876}" presName="sibTrans" presStyleCnt="0"/>
      <dgm:spPr/>
    </dgm:pt>
    <dgm:pt modelId="{07829E3C-8E3A-4BEC-A8DA-781D0E7BF3D1}" type="pres">
      <dgm:prSet presAssocID="{36444BAD-F1CF-496D-8358-765DC9653ADE}" presName="compositeNode" presStyleCnt="0">
        <dgm:presLayoutVars>
          <dgm:bulletEnabled val="1"/>
        </dgm:presLayoutVars>
      </dgm:prSet>
      <dgm:spPr/>
    </dgm:pt>
    <dgm:pt modelId="{532928F1-745E-4C6E-961B-58E482E729A5}" type="pres">
      <dgm:prSet presAssocID="{36444BAD-F1CF-496D-8358-765DC9653ADE}" presName="bgRect" presStyleLbl="alignNode1" presStyleIdx="1" presStyleCnt="5"/>
      <dgm:spPr/>
    </dgm:pt>
    <dgm:pt modelId="{5FCC24C9-D9ED-4DA9-AA5D-FEF43907ACEC}" type="pres">
      <dgm:prSet presAssocID="{1436810B-E44C-4EB2-A45E-D2C34B2C4A0D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898319CF-F696-44C2-90F9-922E2677CA06}" type="pres">
      <dgm:prSet presAssocID="{36444BAD-F1CF-496D-8358-765DC9653ADE}" presName="nodeRect" presStyleLbl="alignNode1" presStyleIdx="1" presStyleCnt="5">
        <dgm:presLayoutVars>
          <dgm:bulletEnabled val="1"/>
        </dgm:presLayoutVars>
      </dgm:prSet>
      <dgm:spPr/>
    </dgm:pt>
    <dgm:pt modelId="{00589ABC-031E-470E-90AB-C4A6427CEF7E}" type="pres">
      <dgm:prSet presAssocID="{1436810B-E44C-4EB2-A45E-D2C34B2C4A0D}" presName="sibTrans" presStyleCnt="0"/>
      <dgm:spPr/>
    </dgm:pt>
    <dgm:pt modelId="{C8F662C7-AFDE-4FFE-A5A6-2A478EAFB4EF}" type="pres">
      <dgm:prSet presAssocID="{161AF871-7276-434F-A5F4-CB8D01DD9E88}" presName="compositeNode" presStyleCnt="0">
        <dgm:presLayoutVars>
          <dgm:bulletEnabled val="1"/>
        </dgm:presLayoutVars>
      </dgm:prSet>
      <dgm:spPr/>
    </dgm:pt>
    <dgm:pt modelId="{CF6AE693-4321-4A20-A64E-431B7E6F72BB}" type="pres">
      <dgm:prSet presAssocID="{161AF871-7276-434F-A5F4-CB8D01DD9E88}" presName="bgRect" presStyleLbl="alignNode1" presStyleIdx="2" presStyleCnt="5"/>
      <dgm:spPr/>
    </dgm:pt>
    <dgm:pt modelId="{EB9CD8AE-697E-45F1-9142-3CA5A8B6FF50}" type="pres">
      <dgm:prSet presAssocID="{96F2BDFF-D1B9-45B1-B480-57CA87A5BFA8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9A8E8963-D018-4B71-B2AC-4E6C1187044F}" type="pres">
      <dgm:prSet presAssocID="{161AF871-7276-434F-A5F4-CB8D01DD9E88}" presName="nodeRect" presStyleLbl="alignNode1" presStyleIdx="2" presStyleCnt="5">
        <dgm:presLayoutVars>
          <dgm:bulletEnabled val="1"/>
        </dgm:presLayoutVars>
      </dgm:prSet>
      <dgm:spPr/>
    </dgm:pt>
    <dgm:pt modelId="{9F100D41-6A68-4C17-926A-381A16F763D1}" type="pres">
      <dgm:prSet presAssocID="{96F2BDFF-D1B9-45B1-B480-57CA87A5BFA8}" presName="sibTrans" presStyleCnt="0"/>
      <dgm:spPr/>
    </dgm:pt>
    <dgm:pt modelId="{5B084210-F5E3-4FE3-BD80-556553DB6AEE}" type="pres">
      <dgm:prSet presAssocID="{9A997AB3-C09D-45BD-8AEB-3EFF38AE0F3B}" presName="compositeNode" presStyleCnt="0">
        <dgm:presLayoutVars>
          <dgm:bulletEnabled val="1"/>
        </dgm:presLayoutVars>
      </dgm:prSet>
      <dgm:spPr/>
    </dgm:pt>
    <dgm:pt modelId="{B5A71D4F-B6C8-405E-8B13-EFC4434395ED}" type="pres">
      <dgm:prSet presAssocID="{9A997AB3-C09D-45BD-8AEB-3EFF38AE0F3B}" presName="bgRect" presStyleLbl="alignNode1" presStyleIdx="3" presStyleCnt="5"/>
      <dgm:spPr/>
    </dgm:pt>
    <dgm:pt modelId="{49E274E2-5C28-4EE8-A119-FD9892AFEE36}" type="pres">
      <dgm:prSet presAssocID="{49C96DBD-957D-4536-9E50-AD45CCAB1A6D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AFC8F710-D6DE-4244-989E-BA56B88FAE7C}" type="pres">
      <dgm:prSet presAssocID="{9A997AB3-C09D-45BD-8AEB-3EFF38AE0F3B}" presName="nodeRect" presStyleLbl="alignNode1" presStyleIdx="3" presStyleCnt="5">
        <dgm:presLayoutVars>
          <dgm:bulletEnabled val="1"/>
        </dgm:presLayoutVars>
      </dgm:prSet>
      <dgm:spPr/>
    </dgm:pt>
    <dgm:pt modelId="{4D1F2221-E8F0-41F3-83EE-7B34A9549D14}" type="pres">
      <dgm:prSet presAssocID="{49C96DBD-957D-4536-9E50-AD45CCAB1A6D}" presName="sibTrans" presStyleCnt="0"/>
      <dgm:spPr/>
    </dgm:pt>
    <dgm:pt modelId="{1287DD01-A8F6-4102-B34F-E22CBC79E4B6}" type="pres">
      <dgm:prSet presAssocID="{CB3E190A-F43E-4542-81F9-517FD6C47068}" presName="compositeNode" presStyleCnt="0">
        <dgm:presLayoutVars>
          <dgm:bulletEnabled val="1"/>
        </dgm:presLayoutVars>
      </dgm:prSet>
      <dgm:spPr/>
    </dgm:pt>
    <dgm:pt modelId="{719391C0-9AD8-4152-81D3-A1E14CD6937A}" type="pres">
      <dgm:prSet presAssocID="{CB3E190A-F43E-4542-81F9-517FD6C47068}" presName="bgRect" presStyleLbl="alignNode1" presStyleIdx="4" presStyleCnt="5"/>
      <dgm:spPr/>
    </dgm:pt>
    <dgm:pt modelId="{9039C899-EF2E-42D3-9F97-5E759A5108BF}" type="pres">
      <dgm:prSet presAssocID="{93E107F4-B4C1-4017-A6EC-50E7966B230F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24A9068C-5F9C-4925-9C08-7EE95FB78749}" type="pres">
      <dgm:prSet presAssocID="{CB3E190A-F43E-4542-81F9-517FD6C47068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46660E02-4EFF-4D6C-8477-5E499F705A82}" type="presOf" srcId="{CB3E190A-F43E-4542-81F9-517FD6C47068}" destId="{24A9068C-5F9C-4925-9C08-7EE95FB78749}" srcOrd="1" destOrd="0" presId="urn:microsoft.com/office/officeart/2016/7/layout/LinearBlockProcessNumbered"/>
    <dgm:cxn modelId="{B33CEC15-1B7B-411B-8AAC-C5EE683EC384}" srcId="{C9D6DE40-A8EF-4E47-A537-DC5A83912843}" destId="{9A997AB3-C09D-45BD-8AEB-3EFF38AE0F3B}" srcOrd="3" destOrd="0" parTransId="{F27EE21D-32F0-4BE2-967A-74CBE44A2DAB}" sibTransId="{49C96DBD-957D-4536-9E50-AD45CCAB1A6D}"/>
    <dgm:cxn modelId="{620CC324-CCEA-47D1-8C8B-60BDF429AC48}" type="presOf" srcId="{2E7846DD-BA08-4D37-B6A7-DDE40531326E}" destId="{CD08845A-61DE-4197-B04F-50E039ABF0F5}" srcOrd="1" destOrd="0" presId="urn:microsoft.com/office/officeart/2016/7/layout/LinearBlockProcessNumbered"/>
    <dgm:cxn modelId="{B1600427-C0CD-4EA6-B698-4650A1511A35}" type="presOf" srcId="{ADBA9EBE-96E7-40FB-BF65-35F2227E0876}" destId="{421BDA4A-719A-474A-87D5-0B4754F87AE5}" srcOrd="0" destOrd="0" presId="urn:microsoft.com/office/officeart/2016/7/layout/LinearBlockProcessNumbered"/>
    <dgm:cxn modelId="{92DF693B-59AF-4CB2-B87C-65A83211EBEE}" srcId="{C9D6DE40-A8EF-4E47-A537-DC5A83912843}" destId="{36444BAD-F1CF-496D-8358-765DC9653ADE}" srcOrd="1" destOrd="0" parTransId="{6F4B07FB-1CD4-4958-AB36-918CCFEBF972}" sibTransId="{1436810B-E44C-4EB2-A45E-D2C34B2C4A0D}"/>
    <dgm:cxn modelId="{AB37BC46-3585-4657-B90D-845928373955}" srcId="{C9D6DE40-A8EF-4E47-A537-DC5A83912843}" destId="{CB3E190A-F43E-4542-81F9-517FD6C47068}" srcOrd="4" destOrd="0" parTransId="{1B7A00F7-5720-4AC8-9616-BC60E410E72A}" sibTransId="{93E107F4-B4C1-4017-A6EC-50E7966B230F}"/>
    <dgm:cxn modelId="{23F85A81-51D5-4B1D-9D6F-06A717BCDB89}" type="presOf" srcId="{161AF871-7276-434F-A5F4-CB8D01DD9E88}" destId="{9A8E8963-D018-4B71-B2AC-4E6C1187044F}" srcOrd="1" destOrd="0" presId="urn:microsoft.com/office/officeart/2016/7/layout/LinearBlockProcessNumbered"/>
    <dgm:cxn modelId="{CF076887-819D-47F9-9086-5A1D2B85D84A}" type="presOf" srcId="{93E107F4-B4C1-4017-A6EC-50E7966B230F}" destId="{9039C899-EF2E-42D3-9F97-5E759A5108BF}" srcOrd="0" destOrd="0" presId="urn:microsoft.com/office/officeart/2016/7/layout/LinearBlockProcessNumbered"/>
    <dgm:cxn modelId="{4560CC8E-1FB0-402F-A51C-3A12220D7232}" type="presOf" srcId="{9A997AB3-C09D-45BD-8AEB-3EFF38AE0F3B}" destId="{AFC8F710-D6DE-4244-989E-BA56B88FAE7C}" srcOrd="1" destOrd="0" presId="urn:microsoft.com/office/officeart/2016/7/layout/LinearBlockProcessNumbered"/>
    <dgm:cxn modelId="{974E8A9D-2F4B-4F25-B2DB-F311CCA01164}" type="presOf" srcId="{CB3E190A-F43E-4542-81F9-517FD6C47068}" destId="{719391C0-9AD8-4152-81D3-A1E14CD6937A}" srcOrd="0" destOrd="0" presId="urn:microsoft.com/office/officeart/2016/7/layout/LinearBlockProcessNumbered"/>
    <dgm:cxn modelId="{EAD391AA-396B-43F3-89FB-88FCB62ECAE5}" type="presOf" srcId="{1436810B-E44C-4EB2-A45E-D2C34B2C4A0D}" destId="{5FCC24C9-D9ED-4DA9-AA5D-FEF43907ACEC}" srcOrd="0" destOrd="0" presId="urn:microsoft.com/office/officeart/2016/7/layout/LinearBlockProcessNumbered"/>
    <dgm:cxn modelId="{5381C5B3-0F6D-4985-830B-09CB484934D2}" type="presOf" srcId="{2E7846DD-BA08-4D37-B6A7-DDE40531326E}" destId="{682765AA-8A88-4BA4-B0DC-5AEFBEDC6E04}" srcOrd="0" destOrd="0" presId="urn:microsoft.com/office/officeart/2016/7/layout/LinearBlockProcessNumbered"/>
    <dgm:cxn modelId="{74CCFBB3-CA3F-4269-A6D3-B8FD21700A64}" type="presOf" srcId="{36444BAD-F1CF-496D-8358-765DC9653ADE}" destId="{898319CF-F696-44C2-90F9-922E2677CA06}" srcOrd="1" destOrd="0" presId="urn:microsoft.com/office/officeart/2016/7/layout/LinearBlockProcessNumbered"/>
    <dgm:cxn modelId="{47BB82B4-0DCF-4F32-A876-8CD4770BFF89}" type="presOf" srcId="{161AF871-7276-434F-A5F4-CB8D01DD9E88}" destId="{CF6AE693-4321-4A20-A64E-431B7E6F72BB}" srcOrd="0" destOrd="0" presId="urn:microsoft.com/office/officeart/2016/7/layout/LinearBlockProcessNumbered"/>
    <dgm:cxn modelId="{388F89B8-EB85-4258-8CE1-11FCF5FB115F}" type="presOf" srcId="{C9D6DE40-A8EF-4E47-A537-DC5A83912843}" destId="{4E1F6A68-EBC4-4907-9F64-467F64694CDD}" srcOrd="0" destOrd="0" presId="urn:microsoft.com/office/officeart/2016/7/layout/LinearBlockProcessNumbered"/>
    <dgm:cxn modelId="{3ECC14CA-2AB9-4FAD-B675-2BAC032256AE}" type="presOf" srcId="{49C96DBD-957D-4536-9E50-AD45CCAB1A6D}" destId="{49E274E2-5C28-4EE8-A119-FD9892AFEE36}" srcOrd="0" destOrd="0" presId="urn:microsoft.com/office/officeart/2016/7/layout/LinearBlockProcessNumbered"/>
    <dgm:cxn modelId="{A150A6D1-C8D6-40A3-9574-82B46F39984A}" type="presOf" srcId="{36444BAD-F1CF-496D-8358-765DC9653ADE}" destId="{532928F1-745E-4C6E-961B-58E482E729A5}" srcOrd="0" destOrd="0" presId="urn:microsoft.com/office/officeart/2016/7/layout/LinearBlockProcessNumbered"/>
    <dgm:cxn modelId="{09CFBDE0-4828-4D1C-A700-3C5D0E6688F7}" srcId="{C9D6DE40-A8EF-4E47-A537-DC5A83912843}" destId="{2E7846DD-BA08-4D37-B6A7-DDE40531326E}" srcOrd="0" destOrd="0" parTransId="{11F9A247-C686-40E8-9299-9F18D04140CC}" sibTransId="{ADBA9EBE-96E7-40FB-BF65-35F2227E0876}"/>
    <dgm:cxn modelId="{EC63A2EA-0618-470D-829E-DE4DBB82485F}" srcId="{C9D6DE40-A8EF-4E47-A537-DC5A83912843}" destId="{161AF871-7276-434F-A5F4-CB8D01DD9E88}" srcOrd="2" destOrd="0" parTransId="{C16B50D6-B840-4337-ADC3-04E8242BBE51}" sibTransId="{96F2BDFF-D1B9-45B1-B480-57CA87A5BFA8}"/>
    <dgm:cxn modelId="{788755F3-3FEF-4034-8C18-32F3765E0E63}" type="presOf" srcId="{96F2BDFF-D1B9-45B1-B480-57CA87A5BFA8}" destId="{EB9CD8AE-697E-45F1-9142-3CA5A8B6FF50}" srcOrd="0" destOrd="0" presId="urn:microsoft.com/office/officeart/2016/7/layout/LinearBlockProcessNumbered"/>
    <dgm:cxn modelId="{CB50B8FD-C71C-452D-BE9B-82EB53BE17BC}" type="presOf" srcId="{9A997AB3-C09D-45BD-8AEB-3EFF38AE0F3B}" destId="{B5A71D4F-B6C8-405E-8B13-EFC4434395ED}" srcOrd="0" destOrd="0" presId="urn:microsoft.com/office/officeart/2016/7/layout/LinearBlockProcessNumbered"/>
    <dgm:cxn modelId="{7D9782FE-B2A5-4577-8D6F-C022BF4AD775}" type="presParOf" srcId="{4E1F6A68-EBC4-4907-9F64-467F64694CDD}" destId="{FF452FB0-866D-42CF-B0A0-3DCACE9D9916}" srcOrd="0" destOrd="0" presId="urn:microsoft.com/office/officeart/2016/7/layout/LinearBlockProcessNumbered"/>
    <dgm:cxn modelId="{02917E64-1179-4DCD-A07E-AF0112533B56}" type="presParOf" srcId="{FF452FB0-866D-42CF-B0A0-3DCACE9D9916}" destId="{682765AA-8A88-4BA4-B0DC-5AEFBEDC6E04}" srcOrd="0" destOrd="0" presId="urn:microsoft.com/office/officeart/2016/7/layout/LinearBlockProcessNumbered"/>
    <dgm:cxn modelId="{710523F7-4F7F-4C7A-A2F0-6505C3A23842}" type="presParOf" srcId="{FF452FB0-866D-42CF-B0A0-3DCACE9D9916}" destId="{421BDA4A-719A-474A-87D5-0B4754F87AE5}" srcOrd="1" destOrd="0" presId="urn:microsoft.com/office/officeart/2016/7/layout/LinearBlockProcessNumbered"/>
    <dgm:cxn modelId="{84A44DA8-55D0-4204-AEC8-D58C7B1481D1}" type="presParOf" srcId="{FF452FB0-866D-42CF-B0A0-3DCACE9D9916}" destId="{CD08845A-61DE-4197-B04F-50E039ABF0F5}" srcOrd="2" destOrd="0" presId="urn:microsoft.com/office/officeart/2016/7/layout/LinearBlockProcessNumbered"/>
    <dgm:cxn modelId="{3DE8222E-91EF-4D8D-8D13-154B57709C13}" type="presParOf" srcId="{4E1F6A68-EBC4-4907-9F64-467F64694CDD}" destId="{3952AD06-F278-48E2-9120-05B2D8975F5C}" srcOrd="1" destOrd="0" presId="urn:microsoft.com/office/officeart/2016/7/layout/LinearBlockProcessNumbered"/>
    <dgm:cxn modelId="{25C7F213-27BF-4351-9E61-682C6E071DB0}" type="presParOf" srcId="{4E1F6A68-EBC4-4907-9F64-467F64694CDD}" destId="{07829E3C-8E3A-4BEC-A8DA-781D0E7BF3D1}" srcOrd="2" destOrd="0" presId="urn:microsoft.com/office/officeart/2016/7/layout/LinearBlockProcessNumbered"/>
    <dgm:cxn modelId="{07B1AE51-7E2D-43DF-9FF4-C83180AA9B58}" type="presParOf" srcId="{07829E3C-8E3A-4BEC-A8DA-781D0E7BF3D1}" destId="{532928F1-745E-4C6E-961B-58E482E729A5}" srcOrd="0" destOrd="0" presId="urn:microsoft.com/office/officeart/2016/7/layout/LinearBlockProcessNumbered"/>
    <dgm:cxn modelId="{C9CA0E71-338D-4037-97A0-0CF5F7763624}" type="presParOf" srcId="{07829E3C-8E3A-4BEC-A8DA-781D0E7BF3D1}" destId="{5FCC24C9-D9ED-4DA9-AA5D-FEF43907ACEC}" srcOrd="1" destOrd="0" presId="urn:microsoft.com/office/officeart/2016/7/layout/LinearBlockProcessNumbered"/>
    <dgm:cxn modelId="{754E678C-B3B9-4D99-A46F-7E8208634B59}" type="presParOf" srcId="{07829E3C-8E3A-4BEC-A8DA-781D0E7BF3D1}" destId="{898319CF-F696-44C2-90F9-922E2677CA06}" srcOrd="2" destOrd="0" presId="urn:microsoft.com/office/officeart/2016/7/layout/LinearBlockProcessNumbered"/>
    <dgm:cxn modelId="{9F220567-A093-4A6E-8A3C-26D7172CC215}" type="presParOf" srcId="{4E1F6A68-EBC4-4907-9F64-467F64694CDD}" destId="{00589ABC-031E-470E-90AB-C4A6427CEF7E}" srcOrd="3" destOrd="0" presId="urn:microsoft.com/office/officeart/2016/7/layout/LinearBlockProcessNumbered"/>
    <dgm:cxn modelId="{10178600-1699-45B3-A4AE-0BDA06A166F1}" type="presParOf" srcId="{4E1F6A68-EBC4-4907-9F64-467F64694CDD}" destId="{C8F662C7-AFDE-4FFE-A5A6-2A478EAFB4EF}" srcOrd="4" destOrd="0" presId="urn:microsoft.com/office/officeart/2016/7/layout/LinearBlockProcessNumbered"/>
    <dgm:cxn modelId="{7D7AC13F-4B3E-4AC0-8BBF-4CADF0BA5717}" type="presParOf" srcId="{C8F662C7-AFDE-4FFE-A5A6-2A478EAFB4EF}" destId="{CF6AE693-4321-4A20-A64E-431B7E6F72BB}" srcOrd="0" destOrd="0" presId="urn:microsoft.com/office/officeart/2016/7/layout/LinearBlockProcessNumbered"/>
    <dgm:cxn modelId="{BE150E8A-B7BC-4108-8800-13DD955F07E4}" type="presParOf" srcId="{C8F662C7-AFDE-4FFE-A5A6-2A478EAFB4EF}" destId="{EB9CD8AE-697E-45F1-9142-3CA5A8B6FF50}" srcOrd="1" destOrd="0" presId="urn:microsoft.com/office/officeart/2016/7/layout/LinearBlockProcessNumbered"/>
    <dgm:cxn modelId="{5C75CA13-504E-4352-9906-3F7EF6083E1E}" type="presParOf" srcId="{C8F662C7-AFDE-4FFE-A5A6-2A478EAFB4EF}" destId="{9A8E8963-D018-4B71-B2AC-4E6C1187044F}" srcOrd="2" destOrd="0" presId="urn:microsoft.com/office/officeart/2016/7/layout/LinearBlockProcessNumbered"/>
    <dgm:cxn modelId="{3AC9EABB-2E70-4CFE-A94B-02C5EDEB6279}" type="presParOf" srcId="{4E1F6A68-EBC4-4907-9F64-467F64694CDD}" destId="{9F100D41-6A68-4C17-926A-381A16F763D1}" srcOrd="5" destOrd="0" presId="urn:microsoft.com/office/officeart/2016/7/layout/LinearBlockProcessNumbered"/>
    <dgm:cxn modelId="{1A54FB61-1FAE-4034-A423-7274F053D290}" type="presParOf" srcId="{4E1F6A68-EBC4-4907-9F64-467F64694CDD}" destId="{5B084210-F5E3-4FE3-BD80-556553DB6AEE}" srcOrd="6" destOrd="0" presId="urn:microsoft.com/office/officeart/2016/7/layout/LinearBlockProcessNumbered"/>
    <dgm:cxn modelId="{0FDF37DB-4EC5-415A-A36C-020F7CC5A478}" type="presParOf" srcId="{5B084210-F5E3-4FE3-BD80-556553DB6AEE}" destId="{B5A71D4F-B6C8-405E-8B13-EFC4434395ED}" srcOrd="0" destOrd="0" presId="urn:microsoft.com/office/officeart/2016/7/layout/LinearBlockProcessNumbered"/>
    <dgm:cxn modelId="{250C5D3A-7BFC-41C1-938A-790B114C660A}" type="presParOf" srcId="{5B084210-F5E3-4FE3-BD80-556553DB6AEE}" destId="{49E274E2-5C28-4EE8-A119-FD9892AFEE36}" srcOrd="1" destOrd="0" presId="urn:microsoft.com/office/officeart/2016/7/layout/LinearBlockProcessNumbered"/>
    <dgm:cxn modelId="{6046A506-FF1E-4131-860C-1021B97FEC57}" type="presParOf" srcId="{5B084210-F5E3-4FE3-BD80-556553DB6AEE}" destId="{AFC8F710-D6DE-4244-989E-BA56B88FAE7C}" srcOrd="2" destOrd="0" presId="urn:microsoft.com/office/officeart/2016/7/layout/LinearBlockProcessNumbered"/>
    <dgm:cxn modelId="{85B4D530-2D6C-419A-8442-6AB5DA378512}" type="presParOf" srcId="{4E1F6A68-EBC4-4907-9F64-467F64694CDD}" destId="{4D1F2221-E8F0-41F3-83EE-7B34A9549D14}" srcOrd="7" destOrd="0" presId="urn:microsoft.com/office/officeart/2016/7/layout/LinearBlockProcessNumbered"/>
    <dgm:cxn modelId="{A6B2788B-6546-463C-9000-5E937777DFA0}" type="presParOf" srcId="{4E1F6A68-EBC4-4907-9F64-467F64694CDD}" destId="{1287DD01-A8F6-4102-B34F-E22CBC79E4B6}" srcOrd="8" destOrd="0" presId="urn:microsoft.com/office/officeart/2016/7/layout/LinearBlockProcessNumbered"/>
    <dgm:cxn modelId="{4F28ACDA-575F-4426-9763-9DDC6D927AEB}" type="presParOf" srcId="{1287DD01-A8F6-4102-B34F-E22CBC79E4B6}" destId="{719391C0-9AD8-4152-81D3-A1E14CD6937A}" srcOrd="0" destOrd="0" presId="urn:microsoft.com/office/officeart/2016/7/layout/LinearBlockProcessNumbered"/>
    <dgm:cxn modelId="{1925F1EB-E686-4BE8-B43F-742ED5DEB91A}" type="presParOf" srcId="{1287DD01-A8F6-4102-B34F-E22CBC79E4B6}" destId="{9039C899-EF2E-42D3-9F97-5E759A5108BF}" srcOrd="1" destOrd="0" presId="urn:microsoft.com/office/officeart/2016/7/layout/LinearBlockProcessNumbered"/>
    <dgm:cxn modelId="{646D25A2-0AD0-43C5-8292-65486A00D58F}" type="presParOf" srcId="{1287DD01-A8F6-4102-B34F-E22CBC79E4B6}" destId="{24A9068C-5F9C-4925-9C08-7EE95FB7874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D6DE40-A8EF-4E47-A537-DC5A8391284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7846DD-BA08-4D37-B6A7-DDE40531326E}">
      <dgm:prSet/>
      <dgm:spPr/>
      <dgm:t>
        <a:bodyPr/>
        <a:lstStyle/>
        <a:p>
          <a:r>
            <a:rPr lang="en-GB" noProof="0" dirty="0"/>
            <a:t>Everyone</a:t>
          </a:r>
        </a:p>
      </dgm:t>
    </dgm:pt>
    <dgm:pt modelId="{11F9A247-C686-40E8-9299-9F18D04140CC}" type="parTrans" cxnId="{09CFBDE0-4828-4D1C-A700-3C5D0E6688F7}">
      <dgm:prSet/>
      <dgm:spPr/>
      <dgm:t>
        <a:bodyPr/>
        <a:lstStyle/>
        <a:p>
          <a:endParaRPr lang="en-US"/>
        </a:p>
      </dgm:t>
    </dgm:pt>
    <dgm:pt modelId="{ADBA9EBE-96E7-40FB-BF65-35F2227E0876}" type="sibTrans" cxnId="{09CFBDE0-4828-4D1C-A700-3C5D0E6688F7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781CCC45-F586-44B8-B3B6-B8DEFEA86B5C}">
      <dgm:prSet/>
      <dgm:spPr/>
      <dgm:t>
        <a:bodyPr/>
        <a:lstStyle/>
        <a:p>
          <a:r>
            <a:rPr lang="en-GB" noProof="0" dirty="0"/>
            <a:t>Creator Owner </a:t>
          </a:r>
        </a:p>
      </dgm:t>
    </dgm:pt>
    <dgm:pt modelId="{5CCDC7AA-2532-4186-B55E-18D86A6684BF}" type="parTrans" cxnId="{69C9C91A-7549-4CD9-B681-EC1BDA9FA52F}">
      <dgm:prSet/>
      <dgm:spPr/>
      <dgm:t>
        <a:bodyPr/>
        <a:lstStyle/>
        <a:p>
          <a:endParaRPr lang="en-GB"/>
        </a:p>
      </dgm:t>
    </dgm:pt>
    <dgm:pt modelId="{28F0D9CA-EB20-4F9C-8B69-35DA5AC25E6A}" type="sibTrans" cxnId="{69C9C91A-7549-4CD9-B681-EC1BDA9FA52F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3C85E755-64A9-4B42-8F84-A5F375525ADA}">
      <dgm:prSet/>
      <dgm:spPr/>
      <dgm:t>
        <a:bodyPr/>
        <a:lstStyle/>
        <a:p>
          <a:r>
            <a:rPr lang="en-GB" noProof="0" dirty="0"/>
            <a:t>Authenticated User </a:t>
          </a:r>
        </a:p>
      </dgm:t>
    </dgm:pt>
    <dgm:pt modelId="{0CC481E9-5DC1-409D-9AE8-70C72167B4E1}" type="parTrans" cxnId="{E678DEB9-B89B-4F6C-B9E4-802CDBD6F593}">
      <dgm:prSet/>
      <dgm:spPr/>
      <dgm:t>
        <a:bodyPr/>
        <a:lstStyle/>
        <a:p>
          <a:endParaRPr lang="en-GB"/>
        </a:p>
      </dgm:t>
    </dgm:pt>
    <dgm:pt modelId="{57E9C24D-D0FE-4FDF-ABFB-719227AC1FEC}" type="sibTrans" cxnId="{E678DEB9-B89B-4F6C-B9E4-802CDBD6F593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D86A8143-7A21-43C9-B255-6C52DE2FE394}">
      <dgm:prSet/>
      <dgm:spPr/>
      <dgm:t>
        <a:bodyPr/>
        <a:lstStyle/>
        <a:p>
          <a:r>
            <a:rPr lang="en-GB" noProof="0" dirty="0"/>
            <a:t>Interactive </a:t>
          </a:r>
        </a:p>
      </dgm:t>
    </dgm:pt>
    <dgm:pt modelId="{899F170A-731F-4DD7-9D15-21B778B64D16}" type="parTrans" cxnId="{D4C107A1-D216-41D8-AD0C-8A5167BA88DC}">
      <dgm:prSet/>
      <dgm:spPr/>
      <dgm:t>
        <a:bodyPr/>
        <a:lstStyle/>
        <a:p>
          <a:endParaRPr lang="en-GB"/>
        </a:p>
      </dgm:t>
    </dgm:pt>
    <dgm:pt modelId="{F9A2CAD3-F2FF-46D1-855B-5A4D402E0504}" type="sibTrans" cxnId="{D4C107A1-D216-41D8-AD0C-8A5167BA88DC}">
      <dgm:prSet phldrT="04" phldr="0"/>
      <dgm:spPr/>
      <dgm:t>
        <a:bodyPr/>
        <a:lstStyle/>
        <a:p>
          <a:r>
            <a:rPr lang="en-GB"/>
            <a:t>04</a:t>
          </a:r>
        </a:p>
      </dgm:t>
    </dgm:pt>
    <dgm:pt modelId="{532458DD-261D-4AA6-B5C3-9FA681F89868}">
      <dgm:prSet/>
      <dgm:spPr/>
      <dgm:t>
        <a:bodyPr/>
        <a:lstStyle/>
        <a:p>
          <a:r>
            <a:rPr lang="en-GB" noProof="0" dirty="0"/>
            <a:t>Anonymous Logon </a:t>
          </a:r>
        </a:p>
      </dgm:t>
    </dgm:pt>
    <dgm:pt modelId="{757463F9-F280-4C2D-A44B-7C3CC1C85252}" type="parTrans" cxnId="{FCE6B9C7-AD3E-42C1-8042-04902FB0A2FF}">
      <dgm:prSet/>
      <dgm:spPr/>
      <dgm:t>
        <a:bodyPr/>
        <a:lstStyle/>
        <a:p>
          <a:endParaRPr lang="en-GB"/>
        </a:p>
      </dgm:t>
    </dgm:pt>
    <dgm:pt modelId="{C922A98A-96B4-4261-982D-49409E076788}" type="sibTrans" cxnId="{FCE6B9C7-AD3E-42C1-8042-04902FB0A2FF}">
      <dgm:prSet phldrT="05" phldr="0"/>
      <dgm:spPr/>
      <dgm:t>
        <a:bodyPr/>
        <a:lstStyle/>
        <a:p>
          <a:r>
            <a:rPr lang="en-GB"/>
            <a:t>05</a:t>
          </a:r>
        </a:p>
      </dgm:t>
    </dgm:pt>
    <dgm:pt modelId="{08A1E5C2-4B85-47EF-82F3-FC9738C67625}">
      <dgm:prSet/>
      <dgm:spPr/>
      <dgm:t>
        <a:bodyPr/>
        <a:lstStyle/>
        <a:p>
          <a:r>
            <a:rPr lang="en-GB" noProof="0" dirty="0"/>
            <a:t>Dial </a:t>
          </a:r>
        </a:p>
      </dgm:t>
    </dgm:pt>
    <dgm:pt modelId="{7AA893B0-15ED-47E2-A293-D19A3D977595}" type="parTrans" cxnId="{B11A9A21-4A0C-4E5E-81B1-6924B5E595C4}">
      <dgm:prSet/>
      <dgm:spPr/>
      <dgm:t>
        <a:bodyPr/>
        <a:lstStyle/>
        <a:p>
          <a:endParaRPr lang="en-GB"/>
        </a:p>
      </dgm:t>
    </dgm:pt>
    <dgm:pt modelId="{6AAA1A16-5156-4599-9A32-DD610E57214A}" type="sibTrans" cxnId="{B11A9A21-4A0C-4E5E-81B1-6924B5E595C4}">
      <dgm:prSet phldrT="06" phldr="0"/>
      <dgm:spPr/>
      <dgm:t>
        <a:bodyPr/>
        <a:lstStyle/>
        <a:p>
          <a:r>
            <a:rPr lang="en-GB"/>
            <a:t>06</a:t>
          </a:r>
        </a:p>
      </dgm:t>
    </dgm:pt>
    <dgm:pt modelId="{74E19FFB-9092-4D44-8734-FB03C4DE9429}">
      <dgm:prSet/>
      <dgm:spPr/>
      <dgm:t>
        <a:bodyPr/>
        <a:lstStyle/>
        <a:p>
          <a:r>
            <a:rPr lang="en-GB" noProof="0" dirty="0"/>
            <a:t>Network </a:t>
          </a:r>
        </a:p>
      </dgm:t>
    </dgm:pt>
    <dgm:pt modelId="{34D47CB4-C89B-4143-A171-4B893294ED84}" type="parTrans" cxnId="{C1E8729D-D7D8-4BF5-ABF9-826D72FCEC72}">
      <dgm:prSet/>
      <dgm:spPr/>
      <dgm:t>
        <a:bodyPr/>
        <a:lstStyle/>
        <a:p>
          <a:endParaRPr lang="en-GB"/>
        </a:p>
      </dgm:t>
    </dgm:pt>
    <dgm:pt modelId="{94E5B3DF-BA5F-413E-81F9-3259CF38E97C}" type="sibTrans" cxnId="{C1E8729D-D7D8-4BF5-ABF9-826D72FCEC72}">
      <dgm:prSet phldrT="07" phldr="0"/>
      <dgm:spPr/>
      <dgm:t>
        <a:bodyPr/>
        <a:lstStyle/>
        <a:p>
          <a:r>
            <a:rPr lang="en-GB"/>
            <a:t>07</a:t>
          </a:r>
        </a:p>
      </dgm:t>
    </dgm:pt>
    <dgm:pt modelId="{4E1F6A68-EBC4-4907-9F64-467F64694CDD}" type="pres">
      <dgm:prSet presAssocID="{C9D6DE40-A8EF-4E47-A537-DC5A83912843}" presName="Name0" presStyleCnt="0">
        <dgm:presLayoutVars>
          <dgm:animLvl val="lvl"/>
          <dgm:resizeHandles val="exact"/>
        </dgm:presLayoutVars>
      </dgm:prSet>
      <dgm:spPr/>
    </dgm:pt>
    <dgm:pt modelId="{FF452FB0-866D-42CF-B0A0-3DCACE9D9916}" type="pres">
      <dgm:prSet presAssocID="{2E7846DD-BA08-4D37-B6A7-DDE40531326E}" presName="compositeNode" presStyleCnt="0">
        <dgm:presLayoutVars>
          <dgm:bulletEnabled val="1"/>
        </dgm:presLayoutVars>
      </dgm:prSet>
      <dgm:spPr/>
    </dgm:pt>
    <dgm:pt modelId="{682765AA-8A88-4BA4-B0DC-5AEFBEDC6E04}" type="pres">
      <dgm:prSet presAssocID="{2E7846DD-BA08-4D37-B6A7-DDE40531326E}" presName="bgRect" presStyleLbl="alignNode1" presStyleIdx="0" presStyleCnt="7"/>
      <dgm:spPr/>
    </dgm:pt>
    <dgm:pt modelId="{421BDA4A-719A-474A-87D5-0B4754F87AE5}" type="pres">
      <dgm:prSet presAssocID="{ADBA9EBE-96E7-40FB-BF65-35F2227E0876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CD08845A-61DE-4197-B04F-50E039ABF0F5}" type="pres">
      <dgm:prSet presAssocID="{2E7846DD-BA08-4D37-B6A7-DDE40531326E}" presName="nodeRect" presStyleLbl="alignNode1" presStyleIdx="0" presStyleCnt="7">
        <dgm:presLayoutVars>
          <dgm:bulletEnabled val="1"/>
        </dgm:presLayoutVars>
      </dgm:prSet>
      <dgm:spPr/>
    </dgm:pt>
    <dgm:pt modelId="{65E3B5E1-FD19-4A41-A1FF-DB349ADF2058}" type="pres">
      <dgm:prSet presAssocID="{ADBA9EBE-96E7-40FB-BF65-35F2227E0876}" presName="sibTrans" presStyleCnt="0"/>
      <dgm:spPr/>
    </dgm:pt>
    <dgm:pt modelId="{22B5AC4E-7404-4DB8-AA7B-8664FD1912EF}" type="pres">
      <dgm:prSet presAssocID="{781CCC45-F586-44B8-B3B6-B8DEFEA86B5C}" presName="compositeNode" presStyleCnt="0">
        <dgm:presLayoutVars>
          <dgm:bulletEnabled val="1"/>
        </dgm:presLayoutVars>
      </dgm:prSet>
      <dgm:spPr/>
    </dgm:pt>
    <dgm:pt modelId="{F9630ED3-7F3B-4C85-B99B-4995FE13706F}" type="pres">
      <dgm:prSet presAssocID="{781CCC45-F586-44B8-B3B6-B8DEFEA86B5C}" presName="bgRect" presStyleLbl="alignNode1" presStyleIdx="1" presStyleCnt="7"/>
      <dgm:spPr/>
    </dgm:pt>
    <dgm:pt modelId="{E8E0C2D2-5173-4A82-8496-74CFEA814D12}" type="pres">
      <dgm:prSet presAssocID="{28F0D9CA-EB20-4F9C-8B69-35DA5AC25E6A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940EBE87-38C3-4030-972A-1A2C9683FF46}" type="pres">
      <dgm:prSet presAssocID="{781CCC45-F586-44B8-B3B6-B8DEFEA86B5C}" presName="nodeRect" presStyleLbl="alignNode1" presStyleIdx="1" presStyleCnt="7">
        <dgm:presLayoutVars>
          <dgm:bulletEnabled val="1"/>
        </dgm:presLayoutVars>
      </dgm:prSet>
      <dgm:spPr/>
    </dgm:pt>
    <dgm:pt modelId="{E52CC8E2-9394-4D5D-B2E1-99D26BEA74EE}" type="pres">
      <dgm:prSet presAssocID="{28F0D9CA-EB20-4F9C-8B69-35DA5AC25E6A}" presName="sibTrans" presStyleCnt="0"/>
      <dgm:spPr/>
    </dgm:pt>
    <dgm:pt modelId="{1DD07AC0-08C4-41E4-BC42-4501EC019F93}" type="pres">
      <dgm:prSet presAssocID="{3C85E755-64A9-4B42-8F84-A5F375525ADA}" presName="compositeNode" presStyleCnt="0">
        <dgm:presLayoutVars>
          <dgm:bulletEnabled val="1"/>
        </dgm:presLayoutVars>
      </dgm:prSet>
      <dgm:spPr/>
    </dgm:pt>
    <dgm:pt modelId="{376342F7-EC20-4D7E-8681-E0ECC59ED3D7}" type="pres">
      <dgm:prSet presAssocID="{3C85E755-64A9-4B42-8F84-A5F375525ADA}" presName="bgRect" presStyleLbl="alignNode1" presStyleIdx="2" presStyleCnt="7"/>
      <dgm:spPr/>
    </dgm:pt>
    <dgm:pt modelId="{3CE661BC-4289-45B9-B912-9CA62C414351}" type="pres">
      <dgm:prSet presAssocID="{57E9C24D-D0FE-4FDF-ABFB-719227AC1FEC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F8B16219-761E-4139-A802-EEE6B361ABFB}" type="pres">
      <dgm:prSet presAssocID="{3C85E755-64A9-4B42-8F84-A5F375525ADA}" presName="nodeRect" presStyleLbl="alignNode1" presStyleIdx="2" presStyleCnt="7">
        <dgm:presLayoutVars>
          <dgm:bulletEnabled val="1"/>
        </dgm:presLayoutVars>
      </dgm:prSet>
      <dgm:spPr/>
    </dgm:pt>
    <dgm:pt modelId="{D6263EFE-2074-4607-AB74-E1360511FB47}" type="pres">
      <dgm:prSet presAssocID="{57E9C24D-D0FE-4FDF-ABFB-719227AC1FEC}" presName="sibTrans" presStyleCnt="0"/>
      <dgm:spPr/>
    </dgm:pt>
    <dgm:pt modelId="{8BB41EA1-4516-4B55-8E96-2336FB1D8919}" type="pres">
      <dgm:prSet presAssocID="{D86A8143-7A21-43C9-B255-6C52DE2FE394}" presName="compositeNode" presStyleCnt="0">
        <dgm:presLayoutVars>
          <dgm:bulletEnabled val="1"/>
        </dgm:presLayoutVars>
      </dgm:prSet>
      <dgm:spPr/>
    </dgm:pt>
    <dgm:pt modelId="{54A5333D-5CD2-4D58-A09D-13DB79C3EEEC}" type="pres">
      <dgm:prSet presAssocID="{D86A8143-7A21-43C9-B255-6C52DE2FE394}" presName="bgRect" presStyleLbl="alignNode1" presStyleIdx="3" presStyleCnt="7"/>
      <dgm:spPr/>
    </dgm:pt>
    <dgm:pt modelId="{8DDE7AF7-254A-4A3A-A3F5-CFD086B949F2}" type="pres">
      <dgm:prSet presAssocID="{F9A2CAD3-F2FF-46D1-855B-5A4D402E0504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DF533649-88B9-4B5B-A2F5-A3A4964BD36C}" type="pres">
      <dgm:prSet presAssocID="{D86A8143-7A21-43C9-B255-6C52DE2FE394}" presName="nodeRect" presStyleLbl="alignNode1" presStyleIdx="3" presStyleCnt="7">
        <dgm:presLayoutVars>
          <dgm:bulletEnabled val="1"/>
        </dgm:presLayoutVars>
      </dgm:prSet>
      <dgm:spPr/>
    </dgm:pt>
    <dgm:pt modelId="{928C4426-C6EC-4D96-B8AB-3BEDB4A96D35}" type="pres">
      <dgm:prSet presAssocID="{F9A2CAD3-F2FF-46D1-855B-5A4D402E0504}" presName="sibTrans" presStyleCnt="0"/>
      <dgm:spPr/>
    </dgm:pt>
    <dgm:pt modelId="{E7599D8E-45C5-4B7A-A718-A9C1FAF50B64}" type="pres">
      <dgm:prSet presAssocID="{532458DD-261D-4AA6-B5C3-9FA681F89868}" presName="compositeNode" presStyleCnt="0">
        <dgm:presLayoutVars>
          <dgm:bulletEnabled val="1"/>
        </dgm:presLayoutVars>
      </dgm:prSet>
      <dgm:spPr/>
    </dgm:pt>
    <dgm:pt modelId="{54AE029A-C869-4C53-A820-6CD50B61C416}" type="pres">
      <dgm:prSet presAssocID="{532458DD-261D-4AA6-B5C3-9FA681F89868}" presName="bgRect" presStyleLbl="alignNode1" presStyleIdx="4" presStyleCnt="7"/>
      <dgm:spPr/>
    </dgm:pt>
    <dgm:pt modelId="{EBEB1FAF-5F09-4EA5-B938-C19F99E0F97A}" type="pres">
      <dgm:prSet presAssocID="{C922A98A-96B4-4261-982D-49409E076788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57CA38E7-2A14-473D-A339-0DA85989BC0F}" type="pres">
      <dgm:prSet presAssocID="{532458DD-261D-4AA6-B5C3-9FA681F89868}" presName="nodeRect" presStyleLbl="alignNode1" presStyleIdx="4" presStyleCnt="7">
        <dgm:presLayoutVars>
          <dgm:bulletEnabled val="1"/>
        </dgm:presLayoutVars>
      </dgm:prSet>
      <dgm:spPr/>
    </dgm:pt>
    <dgm:pt modelId="{20229CFF-6B1B-41E1-8975-28E553C67FB6}" type="pres">
      <dgm:prSet presAssocID="{C922A98A-96B4-4261-982D-49409E076788}" presName="sibTrans" presStyleCnt="0"/>
      <dgm:spPr/>
    </dgm:pt>
    <dgm:pt modelId="{D5CF1922-F9C2-4600-8FFC-FF9E5A53CDB5}" type="pres">
      <dgm:prSet presAssocID="{08A1E5C2-4B85-47EF-82F3-FC9738C67625}" presName="compositeNode" presStyleCnt="0">
        <dgm:presLayoutVars>
          <dgm:bulletEnabled val="1"/>
        </dgm:presLayoutVars>
      </dgm:prSet>
      <dgm:spPr/>
    </dgm:pt>
    <dgm:pt modelId="{45013B9F-E0AA-417D-A2CD-7C2FF2E30D4C}" type="pres">
      <dgm:prSet presAssocID="{08A1E5C2-4B85-47EF-82F3-FC9738C67625}" presName="bgRect" presStyleLbl="alignNode1" presStyleIdx="5" presStyleCnt="7"/>
      <dgm:spPr/>
    </dgm:pt>
    <dgm:pt modelId="{F56CC6B8-2A3D-4410-9F08-D55B1807D1D6}" type="pres">
      <dgm:prSet presAssocID="{6AAA1A16-5156-4599-9A32-DD610E57214A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BAEB682D-DD28-4E04-BA0D-9F237968FA64}" type="pres">
      <dgm:prSet presAssocID="{08A1E5C2-4B85-47EF-82F3-FC9738C67625}" presName="nodeRect" presStyleLbl="alignNode1" presStyleIdx="5" presStyleCnt="7">
        <dgm:presLayoutVars>
          <dgm:bulletEnabled val="1"/>
        </dgm:presLayoutVars>
      </dgm:prSet>
      <dgm:spPr/>
    </dgm:pt>
    <dgm:pt modelId="{FBE8B99A-2EC6-4987-92B6-F024EB539D55}" type="pres">
      <dgm:prSet presAssocID="{6AAA1A16-5156-4599-9A32-DD610E57214A}" presName="sibTrans" presStyleCnt="0"/>
      <dgm:spPr/>
    </dgm:pt>
    <dgm:pt modelId="{195E654E-B798-43F6-B8B8-041453604630}" type="pres">
      <dgm:prSet presAssocID="{74E19FFB-9092-4D44-8734-FB03C4DE9429}" presName="compositeNode" presStyleCnt="0">
        <dgm:presLayoutVars>
          <dgm:bulletEnabled val="1"/>
        </dgm:presLayoutVars>
      </dgm:prSet>
      <dgm:spPr/>
    </dgm:pt>
    <dgm:pt modelId="{AB391B57-D080-4532-8921-4D7CD8139D16}" type="pres">
      <dgm:prSet presAssocID="{74E19FFB-9092-4D44-8734-FB03C4DE9429}" presName="bgRect" presStyleLbl="alignNode1" presStyleIdx="6" presStyleCnt="7"/>
      <dgm:spPr/>
    </dgm:pt>
    <dgm:pt modelId="{20DBAC1F-FC8A-4DE8-B56D-6639ADCA4C78}" type="pres">
      <dgm:prSet presAssocID="{94E5B3DF-BA5F-413E-81F9-3259CF38E97C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B6D8FF44-B9CE-49B0-BE3A-2411A68B365E}" type="pres">
      <dgm:prSet presAssocID="{74E19FFB-9092-4D44-8734-FB03C4DE9429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8CD0EA05-D049-4850-ADD7-67C895C355CF}" type="presOf" srcId="{3C85E755-64A9-4B42-8F84-A5F375525ADA}" destId="{376342F7-EC20-4D7E-8681-E0ECC59ED3D7}" srcOrd="0" destOrd="0" presId="urn:microsoft.com/office/officeart/2016/7/layout/LinearBlockProcessNumbered"/>
    <dgm:cxn modelId="{5BA56D13-A432-46E8-BC68-78B434E9DFB0}" type="presOf" srcId="{781CCC45-F586-44B8-B3B6-B8DEFEA86B5C}" destId="{F9630ED3-7F3B-4C85-B99B-4995FE13706F}" srcOrd="0" destOrd="0" presId="urn:microsoft.com/office/officeart/2016/7/layout/LinearBlockProcessNumbered"/>
    <dgm:cxn modelId="{69C9C91A-7549-4CD9-B681-EC1BDA9FA52F}" srcId="{C9D6DE40-A8EF-4E47-A537-DC5A83912843}" destId="{781CCC45-F586-44B8-B3B6-B8DEFEA86B5C}" srcOrd="1" destOrd="0" parTransId="{5CCDC7AA-2532-4186-B55E-18D86A6684BF}" sibTransId="{28F0D9CA-EB20-4F9C-8B69-35DA5AC25E6A}"/>
    <dgm:cxn modelId="{B11A9A21-4A0C-4E5E-81B1-6924B5E595C4}" srcId="{C9D6DE40-A8EF-4E47-A537-DC5A83912843}" destId="{08A1E5C2-4B85-47EF-82F3-FC9738C67625}" srcOrd="5" destOrd="0" parTransId="{7AA893B0-15ED-47E2-A293-D19A3D977595}" sibTransId="{6AAA1A16-5156-4599-9A32-DD610E57214A}"/>
    <dgm:cxn modelId="{620CC324-CCEA-47D1-8C8B-60BDF429AC48}" type="presOf" srcId="{2E7846DD-BA08-4D37-B6A7-DDE40531326E}" destId="{CD08845A-61DE-4197-B04F-50E039ABF0F5}" srcOrd="1" destOrd="0" presId="urn:microsoft.com/office/officeart/2016/7/layout/LinearBlockProcessNumbered"/>
    <dgm:cxn modelId="{B1600427-C0CD-4EA6-B698-4650A1511A35}" type="presOf" srcId="{ADBA9EBE-96E7-40FB-BF65-35F2227E0876}" destId="{421BDA4A-719A-474A-87D5-0B4754F87AE5}" srcOrd="0" destOrd="0" presId="urn:microsoft.com/office/officeart/2016/7/layout/LinearBlockProcessNumbered"/>
    <dgm:cxn modelId="{F9616D68-127C-4DEE-95A5-5868BCF671CB}" type="presOf" srcId="{F9A2CAD3-F2FF-46D1-855B-5A4D402E0504}" destId="{8DDE7AF7-254A-4A3A-A3F5-CFD086B949F2}" srcOrd="0" destOrd="0" presId="urn:microsoft.com/office/officeart/2016/7/layout/LinearBlockProcessNumbered"/>
    <dgm:cxn modelId="{E2103274-515D-493E-A17E-BEE96F2725CE}" type="presOf" srcId="{08A1E5C2-4B85-47EF-82F3-FC9738C67625}" destId="{45013B9F-E0AA-417D-A2CD-7C2FF2E30D4C}" srcOrd="0" destOrd="0" presId="urn:microsoft.com/office/officeart/2016/7/layout/LinearBlockProcessNumbered"/>
    <dgm:cxn modelId="{7C5C4876-AB4E-4206-BE4D-379159CC3F86}" type="presOf" srcId="{C922A98A-96B4-4261-982D-49409E076788}" destId="{EBEB1FAF-5F09-4EA5-B938-C19F99E0F97A}" srcOrd="0" destOrd="0" presId="urn:microsoft.com/office/officeart/2016/7/layout/LinearBlockProcessNumbered"/>
    <dgm:cxn modelId="{59BE3482-AD46-4E90-BCF6-740D8B2355D2}" type="presOf" srcId="{532458DD-261D-4AA6-B5C3-9FA681F89868}" destId="{54AE029A-C869-4C53-A820-6CD50B61C416}" srcOrd="0" destOrd="0" presId="urn:microsoft.com/office/officeart/2016/7/layout/LinearBlockProcessNumbered"/>
    <dgm:cxn modelId="{BE245587-B5DF-4748-9B60-D67B1B74FD94}" type="presOf" srcId="{3C85E755-64A9-4B42-8F84-A5F375525ADA}" destId="{F8B16219-761E-4139-A802-EEE6B361ABFB}" srcOrd="1" destOrd="0" presId="urn:microsoft.com/office/officeart/2016/7/layout/LinearBlockProcessNumbered"/>
    <dgm:cxn modelId="{F455878C-8077-4CE2-ADBA-DD6210C76E16}" type="presOf" srcId="{74E19FFB-9092-4D44-8734-FB03C4DE9429}" destId="{AB391B57-D080-4532-8921-4D7CD8139D16}" srcOrd="0" destOrd="0" presId="urn:microsoft.com/office/officeart/2016/7/layout/LinearBlockProcessNumbered"/>
    <dgm:cxn modelId="{56AC3790-8C61-4BD2-A149-F926BB5B926F}" type="presOf" srcId="{08A1E5C2-4B85-47EF-82F3-FC9738C67625}" destId="{BAEB682D-DD28-4E04-BA0D-9F237968FA64}" srcOrd="1" destOrd="0" presId="urn:microsoft.com/office/officeart/2016/7/layout/LinearBlockProcessNumbered"/>
    <dgm:cxn modelId="{07614B90-6704-4C7D-87D0-7AABA680775F}" type="presOf" srcId="{6AAA1A16-5156-4599-9A32-DD610E57214A}" destId="{F56CC6B8-2A3D-4410-9F08-D55B1807D1D6}" srcOrd="0" destOrd="0" presId="urn:microsoft.com/office/officeart/2016/7/layout/LinearBlockProcessNumbered"/>
    <dgm:cxn modelId="{C1E8729D-D7D8-4BF5-ABF9-826D72FCEC72}" srcId="{C9D6DE40-A8EF-4E47-A537-DC5A83912843}" destId="{74E19FFB-9092-4D44-8734-FB03C4DE9429}" srcOrd="6" destOrd="0" parTransId="{34D47CB4-C89B-4143-A171-4B893294ED84}" sibTransId="{94E5B3DF-BA5F-413E-81F9-3259CF38E97C}"/>
    <dgm:cxn modelId="{D4C107A1-D216-41D8-AD0C-8A5167BA88DC}" srcId="{C9D6DE40-A8EF-4E47-A537-DC5A83912843}" destId="{D86A8143-7A21-43C9-B255-6C52DE2FE394}" srcOrd="3" destOrd="0" parTransId="{899F170A-731F-4DD7-9D15-21B778B64D16}" sibTransId="{F9A2CAD3-F2FF-46D1-855B-5A4D402E0504}"/>
    <dgm:cxn modelId="{A97FFDA2-B77A-4EF7-95F4-78D3F00DCD83}" type="presOf" srcId="{74E19FFB-9092-4D44-8734-FB03C4DE9429}" destId="{B6D8FF44-B9CE-49B0-BE3A-2411A68B365E}" srcOrd="1" destOrd="0" presId="urn:microsoft.com/office/officeart/2016/7/layout/LinearBlockProcessNumbered"/>
    <dgm:cxn modelId="{ABB3C5AC-91F4-4CA0-B4F0-A33F18283DCE}" type="presOf" srcId="{532458DD-261D-4AA6-B5C3-9FA681F89868}" destId="{57CA38E7-2A14-473D-A339-0DA85989BC0F}" srcOrd="1" destOrd="0" presId="urn:microsoft.com/office/officeart/2016/7/layout/LinearBlockProcessNumbered"/>
    <dgm:cxn modelId="{5671A5B0-00FF-403D-852F-BE1A0B474E20}" type="presOf" srcId="{28F0D9CA-EB20-4F9C-8B69-35DA5AC25E6A}" destId="{E8E0C2D2-5173-4A82-8496-74CFEA814D12}" srcOrd="0" destOrd="0" presId="urn:microsoft.com/office/officeart/2016/7/layout/LinearBlockProcessNumbered"/>
    <dgm:cxn modelId="{5381C5B3-0F6D-4985-830B-09CB484934D2}" type="presOf" srcId="{2E7846DD-BA08-4D37-B6A7-DDE40531326E}" destId="{682765AA-8A88-4BA4-B0DC-5AEFBEDC6E04}" srcOrd="0" destOrd="0" presId="urn:microsoft.com/office/officeart/2016/7/layout/LinearBlockProcessNumbered"/>
    <dgm:cxn modelId="{388F89B8-EB85-4258-8CE1-11FCF5FB115F}" type="presOf" srcId="{C9D6DE40-A8EF-4E47-A537-DC5A83912843}" destId="{4E1F6A68-EBC4-4907-9F64-467F64694CDD}" srcOrd="0" destOrd="0" presId="urn:microsoft.com/office/officeart/2016/7/layout/LinearBlockProcessNumbered"/>
    <dgm:cxn modelId="{E678DEB9-B89B-4F6C-B9E4-802CDBD6F593}" srcId="{C9D6DE40-A8EF-4E47-A537-DC5A83912843}" destId="{3C85E755-64A9-4B42-8F84-A5F375525ADA}" srcOrd="2" destOrd="0" parTransId="{0CC481E9-5DC1-409D-9AE8-70C72167B4E1}" sibTransId="{57E9C24D-D0FE-4FDF-ABFB-719227AC1FEC}"/>
    <dgm:cxn modelId="{EBCD5EC5-4CB3-4989-BF10-99FC7C488E99}" type="presOf" srcId="{781CCC45-F586-44B8-B3B6-B8DEFEA86B5C}" destId="{940EBE87-38C3-4030-972A-1A2C9683FF46}" srcOrd="1" destOrd="0" presId="urn:microsoft.com/office/officeart/2016/7/layout/LinearBlockProcessNumbered"/>
    <dgm:cxn modelId="{FCE6B9C7-AD3E-42C1-8042-04902FB0A2FF}" srcId="{C9D6DE40-A8EF-4E47-A537-DC5A83912843}" destId="{532458DD-261D-4AA6-B5C3-9FA681F89868}" srcOrd="4" destOrd="0" parTransId="{757463F9-F280-4C2D-A44B-7C3CC1C85252}" sibTransId="{C922A98A-96B4-4261-982D-49409E076788}"/>
    <dgm:cxn modelId="{DB229ACA-9A39-4628-A0EC-CA569514D1AD}" type="presOf" srcId="{D86A8143-7A21-43C9-B255-6C52DE2FE394}" destId="{DF533649-88B9-4B5B-A2F5-A3A4964BD36C}" srcOrd="1" destOrd="0" presId="urn:microsoft.com/office/officeart/2016/7/layout/LinearBlockProcessNumbered"/>
    <dgm:cxn modelId="{F91D25CD-2E17-4CE4-8BB0-29AD529F2A8E}" type="presOf" srcId="{57E9C24D-D0FE-4FDF-ABFB-719227AC1FEC}" destId="{3CE661BC-4289-45B9-B912-9CA62C414351}" srcOrd="0" destOrd="0" presId="urn:microsoft.com/office/officeart/2016/7/layout/LinearBlockProcessNumbered"/>
    <dgm:cxn modelId="{09CFBDE0-4828-4D1C-A700-3C5D0E6688F7}" srcId="{C9D6DE40-A8EF-4E47-A537-DC5A83912843}" destId="{2E7846DD-BA08-4D37-B6A7-DDE40531326E}" srcOrd="0" destOrd="0" parTransId="{11F9A247-C686-40E8-9299-9F18D04140CC}" sibTransId="{ADBA9EBE-96E7-40FB-BF65-35F2227E0876}"/>
    <dgm:cxn modelId="{D9A4C7EF-D165-4D45-8709-738D44669E3C}" type="presOf" srcId="{94E5B3DF-BA5F-413E-81F9-3259CF38E97C}" destId="{20DBAC1F-FC8A-4DE8-B56D-6639ADCA4C78}" srcOrd="0" destOrd="0" presId="urn:microsoft.com/office/officeart/2016/7/layout/LinearBlockProcessNumbered"/>
    <dgm:cxn modelId="{BA031CF7-1C72-47E7-9086-86959E6CB014}" type="presOf" srcId="{D86A8143-7A21-43C9-B255-6C52DE2FE394}" destId="{54A5333D-5CD2-4D58-A09D-13DB79C3EEEC}" srcOrd="0" destOrd="0" presId="urn:microsoft.com/office/officeart/2016/7/layout/LinearBlockProcessNumbered"/>
    <dgm:cxn modelId="{7D9782FE-B2A5-4577-8D6F-C022BF4AD775}" type="presParOf" srcId="{4E1F6A68-EBC4-4907-9F64-467F64694CDD}" destId="{FF452FB0-866D-42CF-B0A0-3DCACE9D9916}" srcOrd="0" destOrd="0" presId="urn:microsoft.com/office/officeart/2016/7/layout/LinearBlockProcessNumbered"/>
    <dgm:cxn modelId="{02917E64-1179-4DCD-A07E-AF0112533B56}" type="presParOf" srcId="{FF452FB0-866D-42CF-B0A0-3DCACE9D9916}" destId="{682765AA-8A88-4BA4-B0DC-5AEFBEDC6E04}" srcOrd="0" destOrd="0" presId="urn:microsoft.com/office/officeart/2016/7/layout/LinearBlockProcessNumbered"/>
    <dgm:cxn modelId="{710523F7-4F7F-4C7A-A2F0-6505C3A23842}" type="presParOf" srcId="{FF452FB0-866D-42CF-B0A0-3DCACE9D9916}" destId="{421BDA4A-719A-474A-87D5-0B4754F87AE5}" srcOrd="1" destOrd="0" presId="urn:microsoft.com/office/officeart/2016/7/layout/LinearBlockProcessNumbered"/>
    <dgm:cxn modelId="{84A44DA8-55D0-4204-AEC8-D58C7B1481D1}" type="presParOf" srcId="{FF452FB0-866D-42CF-B0A0-3DCACE9D9916}" destId="{CD08845A-61DE-4197-B04F-50E039ABF0F5}" srcOrd="2" destOrd="0" presId="urn:microsoft.com/office/officeart/2016/7/layout/LinearBlockProcessNumbered"/>
    <dgm:cxn modelId="{19FE1507-6C08-4DE8-9366-9497245AB36F}" type="presParOf" srcId="{4E1F6A68-EBC4-4907-9F64-467F64694CDD}" destId="{65E3B5E1-FD19-4A41-A1FF-DB349ADF2058}" srcOrd="1" destOrd="0" presId="urn:microsoft.com/office/officeart/2016/7/layout/LinearBlockProcessNumbered"/>
    <dgm:cxn modelId="{A134DC30-85B1-406D-A07F-D2A795FDBD97}" type="presParOf" srcId="{4E1F6A68-EBC4-4907-9F64-467F64694CDD}" destId="{22B5AC4E-7404-4DB8-AA7B-8664FD1912EF}" srcOrd="2" destOrd="0" presId="urn:microsoft.com/office/officeart/2016/7/layout/LinearBlockProcessNumbered"/>
    <dgm:cxn modelId="{4FDA7B61-1E5A-4B90-BFB5-E61378767D6C}" type="presParOf" srcId="{22B5AC4E-7404-4DB8-AA7B-8664FD1912EF}" destId="{F9630ED3-7F3B-4C85-B99B-4995FE13706F}" srcOrd="0" destOrd="0" presId="urn:microsoft.com/office/officeart/2016/7/layout/LinearBlockProcessNumbered"/>
    <dgm:cxn modelId="{0BC88165-CD45-42C3-BB1F-5AC50CD9A42C}" type="presParOf" srcId="{22B5AC4E-7404-4DB8-AA7B-8664FD1912EF}" destId="{E8E0C2D2-5173-4A82-8496-74CFEA814D12}" srcOrd="1" destOrd="0" presId="urn:microsoft.com/office/officeart/2016/7/layout/LinearBlockProcessNumbered"/>
    <dgm:cxn modelId="{0D1788E8-03F5-43BE-BDD2-A9F5402058B9}" type="presParOf" srcId="{22B5AC4E-7404-4DB8-AA7B-8664FD1912EF}" destId="{940EBE87-38C3-4030-972A-1A2C9683FF46}" srcOrd="2" destOrd="0" presId="urn:microsoft.com/office/officeart/2016/7/layout/LinearBlockProcessNumbered"/>
    <dgm:cxn modelId="{8D055B30-DCBD-4998-A167-0F6414FA0582}" type="presParOf" srcId="{4E1F6A68-EBC4-4907-9F64-467F64694CDD}" destId="{E52CC8E2-9394-4D5D-B2E1-99D26BEA74EE}" srcOrd="3" destOrd="0" presId="urn:microsoft.com/office/officeart/2016/7/layout/LinearBlockProcessNumbered"/>
    <dgm:cxn modelId="{EB9D97AF-C163-4F02-85A7-AF1961E8017E}" type="presParOf" srcId="{4E1F6A68-EBC4-4907-9F64-467F64694CDD}" destId="{1DD07AC0-08C4-41E4-BC42-4501EC019F93}" srcOrd="4" destOrd="0" presId="urn:microsoft.com/office/officeart/2016/7/layout/LinearBlockProcessNumbered"/>
    <dgm:cxn modelId="{F4A25B42-11A9-4956-ACFA-FB6C4B195CA6}" type="presParOf" srcId="{1DD07AC0-08C4-41E4-BC42-4501EC019F93}" destId="{376342F7-EC20-4D7E-8681-E0ECC59ED3D7}" srcOrd="0" destOrd="0" presId="urn:microsoft.com/office/officeart/2016/7/layout/LinearBlockProcessNumbered"/>
    <dgm:cxn modelId="{09F1E51B-F2C0-4212-B997-5111ED6F44E3}" type="presParOf" srcId="{1DD07AC0-08C4-41E4-BC42-4501EC019F93}" destId="{3CE661BC-4289-45B9-B912-9CA62C414351}" srcOrd="1" destOrd="0" presId="urn:microsoft.com/office/officeart/2016/7/layout/LinearBlockProcessNumbered"/>
    <dgm:cxn modelId="{D357161E-E26A-4F08-A1BA-4BF1488F74B9}" type="presParOf" srcId="{1DD07AC0-08C4-41E4-BC42-4501EC019F93}" destId="{F8B16219-761E-4139-A802-EEE6B361ABFB}" srcOrd="2" destOrd="0" presId="urn:microsoft.com/office/officeart/2016/7/layout/LinearBlockProcessNumbered"/>
    <dgm:cxn modelId="{1AB55799-35F7-47B1-A620-487B8783AEBF}" type="presParOf" srcId="{4E1F6A68-EBC4-4907-9F64-467F64694CDD}" destId="{D6263EFE-2074-4607-AB74-E1360511FB47}" srcOrd="5" destOrd="0" presId="urn:microsoft.com/office/officeart/2016/7/layout/LinearBlockProcessNumbered"/>
    <dgm:cxn modelId="{2F7B1411-8978-4C9C-BA50-18A34021FE3B}" type="presParOf" srcId="{4E1F6A68-EBC4-4907-9F64-467F64694CDD}" destId="{8BB41EA1-4516-4B55-8E96-2336FB1D8919}" srcOrd="6" destOrd="0" presId="urn:microsoft.com/office/officeart/2016/7/layout/LinearBlockProcessNumbered"/>
    <dgm:cxn modelId="{7D7BDF0C-64A0-4D6B-A22D-6DDBF2DF9C6A}" type="presParOf" srcId="{8BB41EA1-4516-4B55-8E96-2336FB1D8919}" destId="{54A5333D-5CD2-4D58-A09D-13DB79C3EEEC}" srcOrd="0" destOrd="0" presId="urn:microsoft.com/office/officeart/2016/7/layout/LinearBlockProcessNumbered"/>
    <dgm:cxn modelId="{F5ACD914-E105-4A84-BCF8-3154B968D032}" type="presParOf" srcId="{8BB41EA1-4516-4B55-8E96-2336FB1D8919}" destId="{8DDE7AF7-254A-4A3A-A3F5-CFD086B949F2}" srcOrd="1" destOrd="0" presId="urn:microsoft.com/office/officeart/2016/7/layout/LinearBlockProcessNumbered"/>
    <dgm:cxn modelId="{2046B5EF-5997-40A5-BFAA-8ACC2873BD13}" type="presParOf" srcId="{8BB41EA1-4516-4B55-8E96-2336FB1D8919}" destId="{DF533649-88B9-4B5B-A2F5-A3A4964BD36C}" srcOrd="2" destOrd="0" presId="urn:microsoft.com/office/officeart/2016/7/layout/LinearBlockProcessNumbered"/>
    <dgm:cxn modelId="{C0494120-C698-4D66-8218-48D0AC847A52}" type="presParOf" srcId="{4E1F6A68-EBC4-4907-9F64-467F64694CDD}" destId="{928C4426-C6EC-4D96-B8AB-3BEDB4A96D35}" srcOrd="7" destOrd="0" presId="urn:microsoft.com/office/officeart/2016/7/layout/LinearBlockProcessNumbered"/>
    <dgm:cxn modelId="{4E1599F5-0E1F-434B-8FB4-5D0CD38EA0A6}" type="presParOf" srcId="{4E1F6A68-EBC4-4907-9F64-467F64694CDD}" destId="{E7599D8E-45C5-4B7A-A718-A9C1FAF50B64}" srcOrd="8" destOrd="0" presId="urn:microsoft.com/office/officeart/2016/7/layout/LinearBlockProcessNumbered"/>
    <dgm:cxn modelId="{1C17A4B3-F008-4CB5-9B0F-2F98935C31F4}" type="presParOf" srcId="{E7599D8E-45C5-4B7A-A718-A9C1FAF50B64}" destId="{54AE029A-C869-4C53-A820-6CD50B61C416}" srcOrd="0" destOrd="0" presId="urn:microsoft.com/office/officeart/2016/7/layout/LinearBlockProcessNumbered"/>
    <dgm:cxn modelId="{494143B0-E1A7-4AE8-8610-06BC24E3FF39}" type="presParOf" srcId="{E7599D8E-45C5-4B7A-A718-A9C1FAF50B64}" destId="{EBEB1FAF-5F09-4EA5-B938-C19F99E0F97A}" srcOrd="1" destOrd="0" presId="urn:microsoft.com/office/officeart/2016/7/layout/LinearBlockProcessNumbered"/>
    <dgm:cxn modelId="{3124A01F-AF6A-4FD0-A6B0-9170FF803533}" type="presParOf" srcId="{E7599D8E-45C5-4B7A-A718-A9C1FAF50B64}" destId="{57CA38E7-2A14-473D-A339-0DA85989BC0F}" srcOrd="2" destOrd="0" presId="urn:microsoft.com/office/officeart/2016/7/layout/LinearBlockProcessNumbered"/>
    <dgm:cxn modelId="{3CCDA9FA-5680-4FDD-B686-529F968A8790}" type="presParOf" srcId="{4E1F6A68-EBC4-4907-9F64-467F64694CDD}" destId="{20229CFF-6B1B-41E1-8975-28E553C67FB6}" srcOrd="9" destOrd="0" presId="urn:microsoft.com/office/officeart/2016/7/layout/LinearBlockProcessNumbered"/>
    <dgm:cxn modelId="{E64FB5A5-5B3C-4151-8111-946B43A0CFEF}" type="presParOf" srcId="{4E1F6A68-EBC4-4907-9F64-467F64694CDD}" destId="{D5CF1922-F9C2-4600-8FFC-FF9E5A53CDB5}" srcOrd="10" destOrd="0" presId="urn:microsoft.com/office/officeart/2016/7/layout/LinearBlockProcessNumbered"/>
    <dgm:cxn modelId="{2B1FCD74-ED9E-424E-9685-A071166ED461}" type="presParOf" srcId="{D5CF1922-F9C2-4600-8FFC-FF9E5A53CDB5}" destId="{45013B9F-E0AA-417D-A2CD-7C2FF2E30D4C}" srcOrd="0" destOrd="0" presId="urn:microsoft.com/office/officeart/2016/7/layout/LinearBlockProcessNumbered"/>
    <dgm:cxn modelId="{6CEF7908-764B-4BB2-8804-F28FEC850528}" type="presParOf" srcId="{D5CF1922-F9C2-4600-8FFC-FF9E5A53CDB5}" destId="{F56CC6B8-2A3D-4410-9F08-D55B1807D1D6}" srcOrd="1" destOrd="0" presId="urn:microsoft.com/office/officeart/2016/7/layout/LinearBlockProcessNumbered"/>
    <dgm:cxn modelId="{1C076AF2-1CD6-48AE-9DF2-C4F43131A74F}" type="presParOf" srcId="{D5CF1922-F9C2-4600-8FFC-FF9E5A53CDB5}" destId="{BAEB682D-DD28-4E04-BA0D-9F237968FA64}" srcOrd="2" destOrd="0" presId="urn:microsoft.com/office/officeart/2016/7/layout/LinearBlockProcessNumbered"/>
    <dgm:cxn modelId="{C5686A7A-B213-4415-871E-96562E1CF14D}" type="presParOf" srcId="{4E1F6A68-EBC4-4907-9F64-467F64694CDD}" destId="{FBE8B99A-2EC6-4987-92B6-F024EB539D55}" srcOrd="11" destOrd="0" presId="urn:microsoft.com/office/officeart/2016/7/layout/LinearBlockProcessNumbered"/>
    <dgm:cxn modelId="{15FA78BA-E558-44C5-BF0F-D4830C309F99}" type="presParOf" srcId="{4E1F6A68-EBC4-4907-9F64-467F64694CDD}" destId="{195E654E-B798-43F6-B8B8-041453604630}" srcOrd="12" destOrd="0" presId="urn:microsoft.com/office/officeart/2016/7/layout/LinearBlockProcessNumbered"/>
    <dgm:cxn modelId="{19938397-9F99-45D4-8018-E9BEABADE10F}" type="presParOf" srcId="{195E654E-B798-43F6-B8B8-041453604630}" destId="{AB391B57-D080-4532-8921-4D7CD8139D16}" srcOrd="0" destOrd="0" presId="urn:microsoft.com/office/officeart/2016/7/layout/LinearBlockProcessNumbered"/>
    <dgm:cxn modelId="{F960AEE9-CE3E-407F-B7F9-3EC344A7CB9F}" type="presParOf" srcId="{195E654E-B798-43F6-B8B8-041453604630}" destId="{20DBAC1F-FC8A-4DE8-B56D-6639ADCA4C78}" srcOrd="1" destOrd="0" presId="urn:microsoft.com/office/officeart/2016/7/layout/LinearBlockProcessNumbered"/>
    <dgm:cxn modelId="{796294FA-D666-4BC7-ACCA-1B5FAE1C324D}" type="presParOf" srcId="{195E654E-B798-43F6-B8B8-041453604630}" destId="{B6D8FF44-B9CE-49B0-BE3A-2411A68B365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9D6DE40-A8EF-4E47-A537-DC5A8391284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7846DD-BA08-4D37-B6A7-DDE40531326E}">
      <dgm:prSet/>
      <dgm:spPr/>
      <dgm:t>
        <a:bodyPr/>
        <a:lstStyle/>
        <a:p>
          <a:r>
            <a:rPr lang="cs-CZ" noProof="0"/>
            <a:t>Úplné řízení</a:t>
          </a:r>
          <a:endParaRPr lang="en-GB" noProof="0" dirty="0"/>
        </a:p>
      </dgm:t>
    </dgm:pt>
    <dgm:pt modelId="{11F9A247-C686-40E8-9299-9F18D04140CC}" type="parTrans" cxnId="{09CFBDE0-4828-4D1C-A700-3C5D0E6688F7}">
      <dgm:prSet/>
      <dgm:spPr/>
      <dgm:t>
        <a:bodyPr/>
        <a:lstStyle/>
        <a:p>
          <a:endParaRPr lang="en-US"/>
        </a:p>
      </dgm:t>
    </dgm:pt>
    <dgm:pt modelId="{ADBA9EBE-96E7-40FB-BF65-35F2227E0876}" type="sibTrans" cxnId="{09CFBDE0-4828-4D1C-A700-3C5D0E6688F7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781CCC45-F586-44B8-B3B6-B8DEFEA86B5C}">
      <dgm:prSet/>
      <dgm:spPr/>
      <dgm:t>
        <a:bodyPr/>
        <a:lstStyle/>
        <a:p>
          <a:r>
            <a:rPr lang="cs-CZ" noProof="0" dirty="0"/>
            <a:t>Měnit</a:t>
          </a:r>
          <a:endParaRPr lang="en-GB" noProof="0" dirty="0"/>
        </a:p>
      </dgm:t>
    </dgm:pt>
    <dgm:pt modelId="{5CCDC7AA-2532-4186-B55E-18D86A6684BF}" type="parTrans" cxnId="{69C9C91A-7549-4CD9-B681-EC1BDA9FA52F}">
      <dgm:prSet/>
      <dgm:spPr/>
      <dgm:t>
        <a:bodyPr/>
        <a:lstStyle/>
        <a:p>
          <a:endParaRPr lang="en-GB"/>
        </a:p>
      </dgm:t>
    </dgm:pt>
    <dgm:pt modelId="{28F0D9CA-EB20-4F9C-8B69-35DA5AC25E6A}" type="sibTrans" cxnId="{69C9C91A-7549-4CD9-B681-EC1BDA9FA52F}">
      <dgm:prSet phldrT="02" phldr="0"/>
      <dgm:spPr/>
      <dgm:t>
        <a:bodyPr/>
        <a:lstStyle/>
        <a:p>
          <a:r>
            <a:rPr lang="en-GB"/>
            <a:t>02</a:t>
          </a:r>
        </a:p>
      </dgm:t>
    </dgm:pt>
    <dgm:pt modelId="{3C85E755-64A9-4B42-8F84-A5F375525ADA}">
      <dgm:prSet/>
      <dgm:spPr/>
      <dgm:t>
        <a:bodyPr/>
        <a:lstStyle/>
        <a:p>
          <a:r>
            <a:rPr lang="cs-CZ" noProof="0" dirty="0"/>
            <a:t>Číst a spouštět</a:t>
          </a:r>
          <a:r>
            <a:rPr lang="en-GB" noProof="0" dirty="0"/>
            <a:t> </a:t>
          </a:r>
        </a:p>
      </dgm:t>
    </dgm:pt>
    <dgm:pt modelId="{0CC481E9-5DC1-409D-9AE8-70C72167B4E1}" type="parTrans" cxnId="{E678DEB9-B89B-4F6C-B9E4-802CDBD6F593}">
      <dgm:prSet/>
      <dgm:spPr/>
      <dgm:t>
        <a:bodyPr/>
        <a:lstStyle/>
        <a:p>
          <a:endParaRPr lang="en-GB"/>
        </a:p>
      </dgm:t>
    </dgm:pt>
    <dgm:pt modelId="{57E9C24D-D0FE-4FDF-ABFB-719227AC1FEC}" type="sibTrans" cxnId="{E678DEB9-B89B-4F6C-B9E4-802CDBD6F593}">
      <dgm:prSet phldrT="03" phldr="0"/>
      <dgm:spPr/>
      <dgm:t>
        <a:bodyPr/>
        <a:lstStyle/>
        <a:p>
          <a:r>
            <a:rPr lang="en-GB"/>
            <a:t>03</a:t>
          </a:r>
        </a:p>
      </dgm:t>
    </dgm:pt>
    <dgm:pt modelId="{D86A8143-7A21-43C9-B255-6C52DE2FE394}">
      <dgm:prSet/>
      <dgm:spPr/>
      <dgm:t>
        <a:bodyPr/>
        <a:lstStyle/>
        <a:p>
          <a:r>
            <a:rPr lang="cs-CZ" noProof="0" dirty="0"/>
            <a:t>Zobrazovat obsah složky</a:t>
          </a:r>
          <a:endParaRPr lang="en-GB" noProof="0" dirty="0"/>
        </a:p>
      </dgm:t>
    </dgm:pt>
    <dgm:pt modelId="{899F170A-731F-4DD7-9D15-21B778B64D16}" type="parTrans" cxnId="{D4C107A1-D216-41D8-AD0C-8A5167BA88DC}">
      <dgm:prSet/>
      <dgm:spPr/>
      <dgm:t>
        <a:bodyPr/>
        <a:lstStyle/>
        <a:p>
          <a:endParaRPr lang="en-GB"/>
        </a:p>
      </dgm:t>
    </dgm:pt>
    <dgm:pt modelId="{F9A2CAD3-F2FF-46D1-855B-5A4D402E0504}" type="sibTrans" cxnId="{D4C107A1-D216-41D8-AD0C-8A5167BA88DC}">
      <dgm:prSet phldrT="04" phldr="0"/>
      <dgm:spPr/>
      <dgm:t>
        <a:bodyPr/>
        <a:lstStyle/>
        <a:p>
          <a:r>
            <a:rPr lang="en-GB"/>
            <a:t>04</a:t>
          </a:r>
        </a:p>
      </dgm:t>
    </dgm:pt>
    <dgm:pt modelId="{532458DD-261D-4AA6-B5C3-9FA681F89868}">
      <dgm:prSet/>
      <dgm:spPr/>
      <dgm:t>
        <a:bodyPr/>
        <a:lstStyle/>
        <a:p>
          <a:r>
            <a:rPr lang="cs-CZ" noProof="0" dirty="0"/>
            <a:t>Číst</a:t>
          </a:r>
          <a:endParaRPr lang="en-GB" noProof="0" dirty="0"/>
        </a:p>
      </dgm:t>
    </dgm:pt>
    <dgm:pt modelId="{757463F9-F280-4C2D-A44B-7C3CC1C85252}" type="parTrans" cxnId="{FCE6B9C7-AD3E-42C1-8042-04902FB0A2FF}">
      <dgm:prSet/>
      <dgm:spPr/>
      <dgm:t>
        <a:bodyPr/>
        <a:lstStyle/>
        <a:p>
          <a:endParaRPr lang="en-GB"/>
        </a:p>
      </dgm:t>
    </dgm:pt>
    <dgm:pt modelId="{C922A98A-96B4-4261-982D-49409E076788}" type="sibTrans" cxnId="{FCE6B9C7-AD3E-42C1-8042-04902FB0A2FF}">
      <dgm:prSet phldrT="05" phldr="0"/>
      <dgm:spPr/>
      <dgm:t>
        <a:bodyPr/>
        <a:lstStyle/>
        <a:p>
          <a:r>
            <a:rPr lang="en-GB"/>
            <a:t>05</a:t>
          </a:r>
        </a:p>
      </dgm:t>
    </dgm:pt>
    <dgm:pt modelId="{08A1E5C2-4B85-47EF-82F3-FC9738C67625}">
      <dgm:prSet/>
      <dgm:spPr/>
      <dgm:t>
        <a:bodyPr/>
        <a:lstStyle/>
        <a:p>
          <a:r>
            <a:rPr lang="cs-CZ" noProof="0" dirty="0"/>
            <a:t>Zapisovat</a:t>
          </a:r>
          <a:r>
            <a:rPr lang="en-GB" noProof="0" dirty="0"/>
            <a:t> </a:t>
          </a:r>
        </a:p>
      </dgm:t>
    </dgm:pt>
    <dgm:pt modelId="{7AA893B0-15ED-47E2-A293-D19A3D977595}" type="parTrans" cxnId="{B11A9A21-4A0C-4E5E-81B1-6924B5E595C4}">
      <dgm:prSet/>
      <dgm:spPr/>
      <dgm:t>
        <a:bodyPr/>
        <a:lstStyle/>
        <a:p>
          <a:endParaRPr lang="en-GB"/>
        </a:p>
      </dgm:t>
    </dgm:pt>
    <dgm:pt modelId="{6AAA1A16-5156-4599-9A32-DD610E57214A}" type="sibTrans" cxnId="{B11A9A21-4A0C-4E5E-81B1-6924B5E595C4}">
      <dgm:prSet phldrT="06" phldr="0"/>
      <dgm:spPr/>
      <dgm:t>
        <a:bodyPr/>
        <a:lstStyle/>
        <a:p>
          <a:r>
            <a:rPr lang="en-GB"/>
            <a:t>06</a:t>
          </a:r>
        </a:p>
      </dgm:t>
    </dgm:pt>
    <dgm:pt modelId="{74E19FFB-9092-4D44-8734-FB03C4DE9429}">
      <dgm:prSet/>
      <dgm:spPr/>
      <dgm:t>
        <a:bodyPr/>
        <a:lstStyle/>
        <a:p>
          <a:r>
            <a:rPr lang="cs-CZ" noProof="0" dirty="0"/>
            <a:t>Speciální oprávnění</a:t>
          </a:r>
          <a:endParaRPr lang="en-GB" noProof="0" dirty="0"/>
        </a:p>
      </dgm:t>
    </dgm:pt>
    <dgm:pt modelId="{34D47CB4-C89B-4143-A171-4B893294ED84}" type="parTrans" cxnId="{C1E8729D-D7D8-4BF5-ABF9-826D72FCEC72}">
      <dgm:prSet/>
      <dgm:spPr/>
      <dgm:t>
        <a:bodyPr/>
        <a:lstStyle/>
        <a:p>
          <a:endParaRPr lang="en-GB"/>
        </a:p>
      </dgm:t>
    </dgm:pt>
    <dgm:pt modelId="{94E5B3DF-BA5F-413E-81F9-3259CF38E97C}" type="sibTrans" cxnId="{C1E8729D-D7D8-4BF5-ABF9-826D72FCEC72}">
      <dgm:prSet phldrT="07" phldr="0"/>
      <dgm:spPr/>
      <dgm:t>
        <a:bodyPr/>
        <a:lstStyle/>
        <a:p>
          <a:r>
            <a:rPr lang="en-GB"/>
            <a:t>07</a:t>
          </a:r>
        </a:p>
      </dgm:t>
    </dgm:pt>
    <dgm:pt modelId="{4E1F6A68-EBC4-4907-9F64-467F64694CDD}" type="pres">
      <dgm:prSet presAssocID="{C9D6DE40-A8EF-4E47-A537-DC5A83912843}" presName="Name0" presStyleCnt="0">
        <dgm:presLayoutVars>
          <dgm:animLvl val="lvl"/>
          <dgm:resizeHandles val="exact"/>
        </dgm:presLayoutVars>
      </dgm:prSet>
      <dgm:spPr/>
    </dgm:pt>
    <dgm:pt modelId="{FF452FB0-866D-42CF-B0A0-3DCACE9D9916}" type="pres">
      <dgm:prSet presAssocID="{2E7846DD-BA08-4D37-B6A7-DDE40531326E}" presName="compositeNode" presStyleCnt="0">
        <dgm:presLayoutVars>
          <dgm:bulletEnabled val="1"/>
        </dgm:presLayoutVars>
      </dgm:prSet>
      <dgm:spPr/>
    </dgm:pt>
    <dgm:pt modelId="{682765AA-8A88-4BA4-B0DC-5AEFBEDC6E04}" type="pres">
      <dgm:prSet presAssocID="{2E7846DD-BA08-4D37-B6A7-DDE40531326E}" presName="bgRect" presStyleLbl="alignNode1" presStyleIdx="0" presStyleCnt="7"/>
      <dgm:spPr/>
    </dgm:pt>
    <dgm:pt modelId="{421BDA4A-719A-474A-87D5-0B4754F87AE5}" type="pres">
      <dgm:prSet presAssocID="{ADBA9EBE-96E7-40FB-BF65-35F2227E0876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CD08845A-61DE-4197-B04F-50E039ABF0F5}" type="pres">
      <dgm:prSet presAssocID="{2E7846DD-BA08-4D37-B6A7-DDE40531326E}" presName="nodeRect" presStyleLbl="alignNode1" presStyleIdx="0" presStyleCnt="7">
        <dgm:presLayoutVars>
          <dgm:bulletEnabled val="1"/>
        </dgm:presLayoutVars>
      </dgm:prSet>
      <dgm:spPr/>
    </dgm:pt>
    <dgm:pt modelId="{65E3B5E1-FD19-4A41-A1FF-DB349ADF2058}" type="pres">
      <dgm:prSet presAssocID="{ADBA9EBE-96E7-40FB-BF65-35F2227E0876}" presName="sibTrans" presStyleCnt="0"/>
      <dgm:spPr/>
    </dgm:pt>
    <dgm:pt modelId="{22B5AC4E-7404-4DB8-AA7B-8664FD1912EF}" type="pres">
      <dgm:prSet presAssocID="{781CCC45-F586-44B8-B3B6-B8DEFEA86B5C}" presName="compositeNode" presStyleCnt="0">
        <dgm:presLayoutVars>
          <dgm:bulletEnabled val="1"/>
        </dgm:presLayoutVars>
      </dgm:prSet>
      <dgm:spPr/>
    </dgm:pt>
    <dgm:pt modelId="{F9630ED3-7F3B-4C85-B99B-4995FE13706F}" type="pres">
      <dgm:prSet presAssocID="{781CCC45-F586-44B8-B3B6-B8DEFEA86B5C}" presName="bgRect" presStyleLbl="alignNode1" presStyleIdx="1" presStyleCnt="7"/>
      <dgm:spPr/>
    </dgm:pt>
    <dgm:pt modelId="{E8E0C2D2-5173-4A82-8496-74CFEA814D12}" type="pres">
      <dgm:prSet presAssocID="{28F0D9CA-EB20-4F9C-8B69-35DA5AC25E6A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940EBE87-38C3-4030-972A-1A2C9683FF46}" type="pres">
      <dgm:prSet presAssocID="{781CCC45-F586-44B8-B3B6-B8DEFEA86B5C}" presName="nodeRect" presStyleLbl="alignNode1" presStyleIdx="1" presStyleCnt="7">
        <dgm:presLayoutVars>
          <dgm:bulletEnabled val="1"/>
        </dgm:presLayoutVars>
      </dgm:prSet>
      <dgm:spPr/>
    </dgm:pt>
    <dgm:pt modelId="{E52CC8E2-9394-4D5D-B2E1-99D26BEA74EE}" type="pres">
      <dgm:prSet presAssocID="{28F0D9CA-EB20-4F9C-8B69-35DA5AC25E6A}" presName="sibTrans" presStyleCnt="0"/>
      <dgm:spPr/>
    </dgm:pt>
    <dgm:pt modelId="{1DD07AC0-08C4-41E4-BC42-4501EC019F93}" type="pres">
      <dgm:prSet presAssocID="{3C85E755-64A9-4B42-8F84-A5F375525ADA}" presName="compositeNode" presStyleCnt="0">
        <dgm:presLayoutVars>
          <dgm:bulletEnabled val="1"/>
        </dgm:presLayoutVars>
      </dgm:prSet>
      <dgm:spPr/>
    </dgm:pt>
    <dgm:pt modelId="{376342F7-EC20-4D7E-8681-E0ECC59ED3D7}" type="pres">
      <dgm:prSet presAssocID="{3C85E755-64A9-4B42-8F84-A5F375525ADA}" presName="bgRect" presStyleLbl="alignNode1" presStyleIdx="2" presStyleCnt="7"/>
      <dgm:spPr/>
    </dgm:pt>
    <dgm:pt modelId="{3CE661BC-4289-45B9-B912-9CA62C414351}" type="pres">
      <dgm:prSet presAssocID="{57E9C24D-D0FE-4FDF-ABFB-719227AC1FEC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F8B16219-761E-4139-A802-EEE6B361ABFB}" type="pres">
      <dgm:prSet presAssocID="{3C85E755-64A9-4B42-8F84-A5F375525ADA}" presName="nodeRect" presStyleLbl="alignNode1" presStyleIdx="2" presStyleCnt="7">
        <dgm:presLayoutVars>
          <dgm:bulletEnabled val="1"/>
        </dgm:presLayoutVars>
      </dgm:prSet>
      <dgm:spPr/>
    </dgm:pt>
    <dgm:pt modelId="{D6263EFE-2074-4607-AB74-E1360511FB47}" type="pres">
      <dgm:prSet presAssocID="{57E9C24D-D0FE-4FDF-ABFB-719227AC1FEC}" presName="sibTrans" presStyleCnt="0"/>
      <dgm:spPr/>
    </dgm:pt>
    <dgm:pt modelId="{8BB41EA1-4516-4B55-8E96-2336FB1D8919}" type="pres">
      <dgm:prSet presAssocID="{D86A8143-7A21-43C9-B255-6C52DE2FE394}" presName="compositeNode" presStyleCnt="0">
        <dgm:presLayoutVars>
          <dgm:bulletEnabled val="1"/>
        </dgm:presLayoutVars>
      </dgm:prSet>
      <dgm:spPr/>
    </dgm:pt>
    <dgm:pt modelId="{54A5333D-5CD2-4D58-A09D-13DB79C3EEEC}" type="pres">
      <dgm:prSet presAssocID="{D86A8143-7A21-43C9-B255-6C52DE2FE394}" presName="bgRect" presStyleLbl="alignNode1" presStyleIdx="3" presStyleCnt="7"/>
      <dgm:spPr/>
    </dgm:pt>
    <dgm:pt modelId="{8DDE7AF7-254A-4A3A-A3F5-CFD086B949F2}" type="pres">
      <dgm:prSet presAssocID="{F9A2CAD3-F2FF-46D1-855B-5A4D402E0504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DF533649-88B9-4B5B-A2F5-A3A4964BD36C}" type="pres">
      <dgm:prSet presAssocID="{D86A8143-7A21-43C9-B255-6C52DE2FE394}" presName="nodeRect" presStyleLbl="alignNode1" presStyleIdx="3" presStyleCnt="7">
        <dgm:presLayoutVars>
          <dgm:bulletEnabled val="1"/>
        </dgm:presLayoutVars>
      </dgm:prSet>
      <dgm:spPr/>
    </dgm:pt>
    <dgm:pt modelId="{928C4426-C6EC-4D96-B8AB-3BEDB4A96D35}" type="pres">
      <dgm:prSet presAssocID="{F9A2CAD3-F2FF-46D1-855B-5A4D402E0504}" presName="sibTrans" presStyleCnt="0"/>
      <dgm:spPr/>
    </dgm:pt>
    <dgm:pt modelId="{E7599D8E-45C5-4B7A-A718-A9C1FAF50B64}" type="pres">
      <dgm:prSet presAssocID="{532458DD-261D-4AA6-B5C3-9FA681F89868}" presName="compositeNode" presStyleCnt="0">
        <dgm:presLayoutVars>
          <dgm:bulletEnabled val="1"/>
        </dgm:presLayoutVars>
      </dgm:prSet>
      <dgm:spPr/>
    </dgm:pt>
    <dgm:pt modelId="{54AE029A-C869-4C53-A820-6CD50B61C416}" type="pres">
      <dgm:prSet presAssocID="{532458DD-261D-4AA6-B5C3-9FA681F89868}" presName="bgRect" presStyleLbl="alignNode1" presStyleIdx="4" presStyleCnt="7"/>
      <dgm:spPr/>
    </dgm:pt>
    <dgm:pt modelId="{EBEB1FAF-5F09-4EA5-B938-C19F99E0F97A}" type="pres">
      <dgm:prSet presAssocID="{C922A98A-96B4-4261-982D-49409E076788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57CA38E7-2A14-473D-A339-0DA85989BC0F}" type="pres">
      <dgm:prSet presAssocID="{532458DD-261D-4AA6-B5C3-9FA681F89868}" presName="nodeRect" presStyleLbl="alignNode1" presStyleIdx="4" presStyleCnt="7">
        <dgm:presLayoutVars>
          <dgm:bulletEnabled val="1"/>
        </dgm:presLayoutVars>
      </dgm:prSet>
      <dgm:spPr/>
    </dgm:pt>
    <dgm:pt modelId="{20229CFF-6B1B-41E1-8975-28E553C67FB6}" type="pres">
      <dgm:prSet presAssocID="{C922A98A-96B4-4261-982D-49409E076788}" presName="sibTrans" presStyleCnt="0"/>
      <dgm:spPr/>
    </dgm:pt>
    <dgm:pt modelId="{D5CF1922-F9C2-4600-8FFC-FF9E5A53CDB5}" type="pres">
      <dgm:prSet presAssocID="{08A1E5C2-4B85-47EF-82F3-FC9738C67625}" presName="compositeNode" presStyleCnt="0">
        <dgm:presLayoutVars>
          <dgm:bulletEnabled val="1"/>
        </dgm:presLayoutVars>
      </dgm:prSet>
      <dgm:spPr/>
    </dgm:pt>
    <dgm:pt modelId="{45013B9F-E0AA-417D-A2CD-7C2FF2E30D4C}" type="pres">
      <dgm:prSet presAssocID="{08A1E5C2-4B85-47EF-82F3-FC9738C67625}" presName="bgRect" presStyleLbl="alignNode1" presStyleIdx="5" presStyleCnt="7"/>
      <dgm:spPr/>
    </dgm:pt>
    <dgm:pt modelId="{F56CC6B8-2A3D-4410-9F08-D55B1807D1D6}" type="pres">
      <dgm:prSet presAssocID="{6AAA1A16-5156-4599-9A32-DD610E57214A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BAEB682D-DD28-4E04-BA0D-9F237968FA64}" type="pres">
      <dgm:prSet presAssocID="{08A1E5C2-4B85-47EF-82F3-FC9738C67625}" presName="nodeRect" presStyleLbl="alignNode1" presStyleIdx="5" presStyleCnt="7">
        <dgm:presLayoutVars>
          <dgm:bulletEnabled val="1"/>
        </dgm:presLayoutVars>
      </dgm:prSet>
      <dgm:spPr/>
    </dgm:pt>
    <dgm:pt modelId="{FBE8B99A-2EC6-4987-92B6-F024EB539D55}" type="pres">
      <dgm:prSet presAssocID="{6AAA1A16-5156-4599-9A32-DD610E57214A}" presName="sibTrans" presStyleCnt="0"/>
      <dgm:spPr/>
    </dgm:pt>
    <dgm:pt modelId="{195E654E-B798-43F6-B8B8-041453604630}" type="pres">
      <dgm:prSet presAssocID="{74E19FFB-9092-4D44-8734-FB03C4DE9429}" presName="compositeNode" presStyleCnt="0">
        <dgm:presLayoutVars>
          <dgm:bulletEnabled val="1"/>
        </dgm:presLayoutVars>
      </dgm:prSet>
      <dgm:spPr/>
    </dgm:pt>
    <dgm:pt modelId="{AB391B57-D080-4532-8921-4D7CD8139D16}" type="pres">
      <dgm:prSet presAssocID="{74E19FFB-9092-4D44-8734-FB03C4DE9429}" presName="bgRect" presStyleLbl="alignNode1" presStyleIdx="6" presStyleCnt="7"/>
      <dgm:spPr/>
    </dgm:pt>
    <dgm:pt modelId="{20DBAC1F-FC8A-4DE8-B56D-6639ADCA4C78}" type="pres">
      <dgm:prSet presAssocID="{94E5B3DF-BA5F-413E-81F9-3259CF38E97C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B6D8FF44-B9CE-49B0-BE3A-2411A68B365E}" type="pres">
      <dgm:prSet presAssocID="{74E19FFB-9092-4D44-8734-FB03C4DE9429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8CD0EA05-D049-4850-ADD7-67C895C355CF}" type="presOf" srcId="{3C85E755-64A9-4B42-8F84-A5F375525ADA}" destId="{376342F7-EC20-4D7E-8681-E0ECC59ED3D7}" srcOrd="0" destOrd="0" presId="urn:microsoft.com/office/officeart/2016/7/layout/LinearBlockProcessNumbered"/>
    <dgm:cxn modelId="{5BA56D13-A432-46E8-BC68-78B434E9DFB0}" type="presOf" srcId="{781CCC45-F586-44B8-B3B6-B8DEFEA86B5C}" destId="{F9630ED3-7F3B-4C85-B99B-4995FE13706F}" srcOrd="0" destOrd="0" presId="urn:microsoft.com/office/officeart/2016/7/layout/LinearBlockProcessNumbered"/>
    <dgm:cxn modelId="{69C9C91A-7549-4CD9-B681-EC1BDA9FA52F}" srcId="{C9D6DE40-A8EF-4E47-A537-DC5A83912843}" destId="{781CCC45-F586-44B8-B3B6-B8DEFEA86B5C}" srcOrd="1" destOrd="0" parTransId="{5CCDC7AA-2532-4186-B55E-18D86A6684BF}" sibTransId="{28F0D9CA-EB20-4F9C-8B69-35DA5AC25E6A}"/>
    <dgm:cxn modelId="{B11A9A21-4A0C-4E5E-81B1-6924B5E595C4}" srcId="{C9D6DE40-A8EF-4E47-A537-DC5A83912843}" destId="{08A1E5C2-4B85-47EF-82F3-FC9738C67625}" srcOrd="5" destOrd="0" parTransId="{7AA893B0-15ED-47E2-A293-D19A3D977595}" sibTransId="{6AAA1A16-5156-4599-9A32-DD610E57214A}"/>
    <dgm:cxn modelId="{620CC324-CCEA-47D1-8C8B-60BDF429AC48}" type="presOf" srcId="{2E7846DD-BA08-4D37-B6A7-DDE40531326E}" destId="{CD08845A-61DE-4197-B04F-50E039ABF0F5}" srcOrd="1" destOrd="0" presId="urn:microsoft.com/office/officeart/2016/7/layout/LinearBlockProcessNumbered"/>
    <dgm:cxn modelId="{B1600427-C0CD-4EA6-B698-4650A1511A35}" type="presOf" srcId="{ADBA9EBE-96E7-40FB-BF65-35F2227E0876}" destId="{421BDA4A-719A-474A-87D5-0B4754F87AE5}" srcOrd="0" destOrd="0" presId="urn:microsoft.com/office/officeart/2016/7/layout/LinearBlockProcessNumbered"/>
    <dgm:cxn modelId="{F9616D68-127C-4DEE-95A5-5868BCF671CB}" type="presOf" srcId="{F9A2CAD3-F2FF-46D1-855B-5A4D402E0504}" destId="{8DDE7AF7-254A-4A3A-A3F5-CFD086B949F2}" srcOrd="0" destOrd="0" presId="urn:microsoft.com/office/officeart/2016/7/layout/LinearBlockProcessNumbered"/>
    <dgm:cxn modelId="{E2103274-515D-493E-A17E-BEE96F2725CE}" type="presOf" srcId="{08A1E5C2-4B85-47EF-82F3-FC9738C67625}" destId="{45013B9F-E0AA-417D-A2CD-7C2FF2E30D4C}" srcOrd="0" destOrd="0" presId="urn:microsoft.com/office/officeart/2016/7/layout/LinearBlockProcessNumbered"/>
    <dgm:cxn modelId="{7C5C4876-AB4E-4206-BE4D-379159CC3F86}" type="presOf" srcId="{C922A98A-96B4-4261-982D-49409E076788}" destId="{EBEB1FAF-5F09-4EA5-B938-C19F99E0F97A}" srcOrd="0" destOrd="0" presId="urn:microsoft.com/office/officeart/2016/7/layout/LinearBlockProcessNumbered"/>
    <dgm:cxn modelId="{59BE3482-AD46-4E90-BCF6-740D8B2355D2}" type="presOf" srcId="{532458DD-261D-4AA6-B5C3-9FA681F89868}" destId="{54AE029A-C869-4C53-A820-6CD50B61C416}" srcOrd="0" destOrd="0" presId="urn:microsoft.com/office/officeart/2016/7/layout/LinearBlockProcessNumbered"/>
    <dgm:cxn modelId="{BE245587-B5DF-4748-9B60-D67B1B74FD94}" type="presOf" srcId="{3C85E755-64A9-4B42-8F84-A5F375525ADA}" destId="{F8B16219-761E-4139-A802-EEE6B361ABFB}" srcOrd="1" destOrd="0" presId="urn:microsoft.com/office/officeart/2016/7/layout/LinearBlockProcessNumbered"/>
    <dgm:cxn modelId="{F455878C-8077-4CE2-ADBA-DD6210C76E16}" type="presOf" srcId="{74E19FFB-9092-4D44-8734-FB03C4DE9429}" destId="{AB391B57-D080-4532-8921-4D7CD8139D16}" srcOrd="0" destOrd="0" presId="urn:microsoft.com/office/officeart/2016/7/layout/LinearBlockProcessNumbered"/>
    <dgm:cxn modelId="{56AC3790-8C61-4BD2-A149-F926BB5B926F}" type="presOf" srcId="{08A1E5C2-4B85-47EF-82F3-FC9738C67625}" destId="{BAEB682D-DD28-4E04-BA0D-9F237968FA64}" srcOrd="1" destOrd="0" presId="urn:microsoft.com/office/officeart/2016/7/layout/LinearBlockProcessNumbered"/>
    <dgm:cxn modelId="{07614B90-6704-4C7D-87D0-7AABA680775F}" type="presOf" srcId="{6AAA1A16-5156-4599-9A32-DD610E57214A}" destId="{F56CC6B8-2A3D-4410-9F08-D55B1807D1D6}" srcOrd="0" destOrd="0" presId="urn:microsoft.com/office/officeart/2016/7/layout/LinearBlockProcessNumbered"/>
    <dgm:cxn modelId="{C1E8729D-D7D8-4BF5-ABF9-826D72FCEC72}" srcId="{C9D6DE40-A8EF-4E47-A537-DC5A83912843}" destId="{74E19FFB-9092-4D44-8734-FB03C4DE9429}" srcOrd="6" destOrd="0" parTransId="{34D47CB4-C89B-4143-A171-4B893294ED84}" sibTransId="{94E5B3DF-BA5F-413E-81F9-3259CF38E97C}"/>
    <dgm:cxn modelId="{D4C107A1-D216-41D8-AD0C-8A5167BA88DC}" srcId="{C9D6DE40-A8EF-4E47-A537-DC5A83912843}" destId="{D86A8143-7A21-43C9-B255-6C52DE2FE394}" srcOrd="3" destOrd="0" parTransId="{899F170A-731F-4DD7-9D15-21B778B64D16}" sibTransId="{F9A2CAD3-F2FF-46D1-855B-5A4D402E0504}"/>
    <dgm:cxn modelId="{A97FFDA2-B77A-4EF7-95F4-78D3F00DCD83}" type="presOf" srcId="{74E19FFB-9092-4D44-8734-FB03C4DE9429}" destId="{B6D8FF44-B9CE-49B0-BE3A-2411A68B365E}" srcOrd="1" destOrd="0" presId="urn:microsoft.com/office/officeart/2016/7/layout/LinearBlockProcessNumbered"/>
    <dgm:cxn modelId="{ABB3C5AC-91F4-4CA0-B4F0-A33F18283DCE}" type="presOf" srcId="{532458DD-261D-4AA6-B5C3-9FA681F89868}" destId="{57CA38E7-2A14-473D-A339-0DA85989BC0F}" srcOrd="1" destOrd="0" presId="urn:microsoft.com/office/officeart/2016/7/layout/LinearBlockProcessNumbered"/>
    <dgm:cxn modelId="{5671A5B0-00FF-403D-852F-BE1A0B474E20}" type="presOf" srcId="{28F0D9CA-EB20-4F9C-8B69-35DA5AC25E6A}" destId="{E8E0C2D2-5173-4A82-8496-74CFEA814D12}" srcOrd="0" destOrd="0" presId="urn:microsoft.com/office/officeart/2016/7/layout/LinearBlockProcessNumbered"/>
    <dgm:cxn modelId="{5381C5B3-0F6D-4985-830B-09CB484934D2}" type="presOf" srcId="{2E7846DD-BA08-4D37-B6A7-DDE40531326E}" destId="{682765AA-8A88-4BA4-B0DC-5AEFBEDC6E04}" srcOrd="0" destOrd="0" presId="urn:microsoft.com/office/officeart/2016/7/layout/LinearBlockProcessNumbered"/>
    <dgm:cxn modelId="{388F89B8-EB85-4258-8CE1-11FCF5FB115F}" type="presOf" srcId="{C9D6DE40-A8EF-4E47-A537-DC5A83912843}" destId="{4E1F6A68-EBC4-4907-9F64-467F64694CDD}" srcOrd="0" destOrd="0" presId="urn:microsoft.com/office/officeart/2016/7/layout/LinearBlockProcessNumbered"/>
    <dgm:cxn modelId="{E678DEB9-B89B-4F6C-B9E4-802CDBD6F593}" srcId="{C9D6DE40-A8EF-4E47-A537-DC5A83912843}" destId="{3C85E755-64A9-4B42-8F84-A5F375525ADA}" srcOrd="2" destOrd="0" parTransId="{0CC481E9-5DC1-409D-9AE8-70C72167B4E1}" sibTransId="{57E9C24D-D0FE-4FDF-ABFB-719227AC1FEC}"/>
    <dgm:cxn modelId="{EBCD5EC5-4CB3-4989-BF10-99FC7C488E99}" type="presOf" srcId="{781CCC45-F586-44B8-B3B6-B8DEFEA86B5C}" destId="{940EBE87-38C3-4030-972A-1A2C9683FF46}" srcOrd="1" destOrd="0" presId="urn:microsoft.com/office/officeart/2016/7/layout/LinearBlockProcessNumbered"/>
    <dgm:cxn modelId="{FCE6B9C7-AD3E-42C1-8042-04902FB0A2FF}" srcId="{C9D6DE40-A8EF-4E47-A537-DC5A83912843}" destId="{532458DD-261D-4AA6-B5C3-9FA681F89868}" srcOrd="4" destOrd="0" parTransId="{757463F9-F280-4C2D-A44B-7C3CC1C85252}" sibTransId="{C922A98A-96B4-4261-982D-49409E076788}"/>
    <dgm:cxn modelId="{DB229ACA-9A39-4628-A0EC-CA569514D1AD}" type="presOf" srcId="{D86A8143-7A21-43C9-B255-6C52DE2FE394}" destId="{DF533649-88B9-4B5B-A2F5-A3A4964BD36C}" srcOrd="1" destOrd="0" presId="urn:microsoft.com/office/officeart/2016/7/layout/LinearBlockProcessNumbered"/>
    <dgm:cxn modelId="{F91D25CD-2E17-4CE4-8BB0-29AD529F2A8E}" type="presOf" srcId="{57E9C24D-D0FE-4FDF-ABFB-719227AC1FEC}" destId="{3CE661BC-4289-45B9-B912-9CA62C414351}" srcOrd="0" destOrd="0" presId="urn:microsoft.com/office/officeart/2016/7/layout/LinearBlockProcessNumbered"/>
    <dgm:cxn modelId="{09CFBDE0-4828-4D1C-A700-3C5D0E6688F7}" srcId="{C9D6DE40-A8EF-4E47-A537-DC5A83912843}" destId="{2E7846DD-BA08-4D37-B6A7-DDE40531326E}" srcOrd="0" destOrd="0" parTransId="{11F9A247-C686-40E8-9299-9F18D04140CC}" sibTransId="{ADBA9EBE-96E7-40FB-BF65-35F2227E0876}"/>
    <dgm:cxn modelId="{D9A4C7EF-D165-4D45-8709-738D44669E3C}" type="presOf" srcId="{94E5B3DF-BA5F-413E-81F9-3259CF38E97C}" destId="{20DBAC1F-FC8A-4DE8-B56D-6639ADCA4C78}" srcOrd="0" destOrd="0" presId="urn:microsoft.com/office/officeart/2016/7/layout/LinearBlockProcessNumbered"/>
    <dgm:cxn modelId="{BA031CF7-1C72-47E7-9086-86959E6CB014}" type="presOf" srcId="{D86A8143-7A21-43C9-B255-6C52DE2FE394}" destId="{54A5333D-5CD2-4D58-A09D-13DB79C3EEEC}" srcOrd="0" destOrd="0" presId="urn:microsoft.com/office/officeart/2016/7/layout/LinearBlockProcessNumbered"/>
    <dgm:cxn modelId="{7D9782FE-B2A5-4577-8D6F-C022BF4AD775}" type="presParOf" srcId="{4E1F6A68-EBC4-4907-9F64-467F64694CDD}" destId="{FF452FB0-866D-42CF-B0A0-3DCACE9D9916}" srcOrd="0" destOrd="0" presId="urn:microsoft.com/office/officeart/2016/7/layout/LinearBlockProcessNumbered"/>
    <dgm:cxn modelId="{02917E64-1179-4DCD-A07E-AF0112533B56}" type="presParOf" srcId="{FF452FB0-866D-42CF-B0A0-3DCACE9D9916}" destId="{682765AA-8A88-4BA4-B0DC-5AEFBEDC6E04}" srcOrd="0" destOrd="0" presId="urn:microsoft.com/office/officeart/2016/7/layout/LinearBlockProcessNumbered"/>
    <dgm:cxn modelId="{710523F7-4F7F-4C7A-A2F0-6505C3A23842}" type="presParOf" srcId="{FF452FB0-866D-42CF-B0A0-3DCACE9D9916}" destId="{421BDA4A-719A-474A-87D5-0B4754F87AE5}" srcOrd="1" destOrd="0" presId="urn:microsoft.com/office/officeart/2016/7/layout/LinearBlockProcessNumbered"/>
    <dgm:cxn modelId="{84A44DA8-55D0-4204-AEC8-D58C7B1481D1}" type="presParOf" srcId="{FF452FB0-866D-42CF-B0A0-3DCACE9D9916}" destId="{CD08845A-61DE-4197-B04F-50E039ABF0F5}" srcOrd="2" destOrd="0" presId="urn:microsoft.com/office/officeart/2016/7/layout/LinearBlockProcessNumbered"/>
    <dgm:cxn modelId="{19FE1507-6C08-4DE8-9366-9497245AB36F}" type="presParOf" srcId="{4E1F6A68-EBC4-4907-9F64-467F64694CDD}" destId="{65E3B5E1-FD19-4A41-A1FF-DB349ADF2058}" srcOrd="1" destOrd="0" presId="urn:microsoft.com/office/officeart/2016/7/layout/LinearBlockProcessNumbered"/>
    <dgm:cxn modelId="{A134DC30-85B1-406D-A07F-D2A795FDBD97}" type="presParOf" srcId="{4E1F6A68-EBC4-4907-9F64-467F64694CDD}" destId="{22B5AC4E-7404-4DB8-AA7B-8664FD1912EF}" srcOrd="2" destOrd="0" presId="urn:microsoft.com/office/officeart/2016/7/layout/LinearBlockProcessNumbered"/>
    <dgm:cxn modelId="{4FDA7B61-1E5A-4B90-BFB5-E61378767D6C}" type="presParOf" srcId="{22B5AC4E-7404-4DB8-AA7B-8664FD1912EF}" destId="{F9630ED3-7F3B-4C85-B99B-4995FE13706F}" srcOrd="0" destOrd="0" presId="urn:microsoft.com/office/officeart/2016/7/layout/LinearBlockProcessNumbered"/>
    <dgm:cxn modelId="{0BC88165-CD45-42C3-BB1F-5AC50CD9A42C}" type="presParOf" srcId="{22B5AC4E-7404-4DB8-AA7B-8664FD1912EF}" destId="{E8E0C2D2-5173-4A82-8496-74CFEA814D12}" srcOrd="1" destOrd="0" presId="urn:microsoft.com/office/officeart/2016/7/layout/LinearBlockProcessNumbered"/>
    <dgm:cxn modelId="{0D1788E8-03F5-43BE-BDD2-A9F5402058B9}" type="presParOf" srcId="{22B5AC4E-7404-4DB8-AA7B-8664FD1912EF}" destId="{940EBE87-38C3-4030-972A-1A2C9683FF46}" srcOrd="2" destOrd="0" presId="urn:microsoft.com/office/officeart/2016/7/layout/LinearBlockProcessNumbered"/>
    <dgm:cxn modelId="{8D055B30-DCBD-4998-A167-0F6414FA0582}" type="presParOf" srcId="{4E1F6A68-EBC4-4907-9F64-467F64694CDD}" destId="{E52CC8E2-9394-4D5D-B2E1-99D26BEA74EE}" srcOrd="3" destOrd="0" presId="urn:microsoft.com/office/officeart/2016/7/layout/LinearBlockProcessNumbered"/>
    <dgm:cxn modelId="{EB9D97AF-C163-4F02-85A7-AF1961E8017E}" type="presParOf" srcId="{4E1F6A68-EBC4-4907-9F64-467F64694CDD}" destId="{1DD07AC0-08C4-41E4-BC42-4501EC019F93}" srcOrd="4" destOrd="0" presId="urn:microsoft.com/office/officeart/2016/7/layout/LinearBlockProcessNumbered"/>
    <dgm:cxn modelId="{F4A25B42-11A9-4956-ACFA-FB6C4B195CA6}" type="presParOf" srcId="{1DD07AC0-08C4-41E4-BC42-4501EC019F93}" destId="{376342F7-EC20-4D7E-8681-E0ECC59ED3D7}" srcOrd="0" destOrd="0" presId="urn:microsoft.com/office/officeart/2016/7/layout/LinearBlockProcessNumbered"/>
    <dgm:cxn modelId="{09F1E51B-F2C0-4212-B997-5111ED6F44E3}" type="presParOf" srcId="{1DD07AC0-08C4-41E4-BC42-4501EC019F93}" destId="{3CE661BC-4289-45B9-B912-9CA62C414351}" srcOrd="1" destOrd="0" presId="urn:microsoft.com/office/officeart/2016/7/layout/LinearBlockProcessNumbered"/>
    <dgm:cxn modelId="{D357161E-E26A-4F08-A1BA-4BF1488F74B9}" type="presParOf" srcId="{1DD07AC0-08C4-41E4-BC42-4501EC019F93}" destId="{F8B16219-761E-4139-A802-EEE6B361ABFB}" srcOrd="2" destOrd="0" presId="urn:microsoft.com/office/officeart/2016/7/layout/LinearBlockProcessNumbered"/>
    <dgm:cxn modelId="{1AB55799-35F7-47B1-A620-487B8783AEBF}" type="presParOf" srcId="{4E1F6A68-EBC4-4907-9F64-467F64694CDD}" destId="{D6263EFE-2074-4607-AB74-E1360511FB47}" srcOrd="5" destOrd="0" presId="urn:microsoft.com/office/officeart/2016/7/layout/LinearBlockProcessNumbered"/>
    <dgm:cxn modelId="{2F7B1411-8978-4C9C-BA50-18A34021FE3B}" type="presParOf" srcId="{4E1F6A68-EBC4-4907-9F64-467F64694CDD}" destId="{8BB41EA1-4516-4B55-8E96-2336FB1D8919}" srcOrd="6" destOrd="0" presId="urn:microsoft.com/office/officeart/2016/7/layout/LinearBlockProcessNumbered"/>
    <dgm:cxn modelId="{7D7BDF0C-64A0-4D6B-A22D-6DDBF2DF9C6A}" type="presParOf" srcId="{8BB41EA1-4516-4B55-8E96-2336FB1D8919}" destId="{54A5333D-5CD2-4D58-A09D-13DB79C3EEEC}" srcOrd="0" destOrd="0" presId="urn:microsoft.com/office/officeart/2016/7/layout/LinearBlockProcessNumbered"/>
    <dgm:cxn modelId="{F5ACD914-E105-4A84-BCF8-3154B968D032}" type="presParOf" srcId="{8BB41EA1-4516-4B55-8E96-2336FB1D8919}" destId="{8DDE7AF7-254A-4A3A-A3F5-CFD086B949F2}" srcOrd="1" destOrd="0" presId="urn:microsoft.com/office/officeart/2016/7/layout/LinearBlockProcessNumbered"/>
    <dgm:cxn modelId="{2046B5EF-5997-40A5-BFAA-8ACC2873BD13}" type="presParOf" srcId="{8BB41EA1-4516-4B55-8E96-2336FB1D8919}" destId="{DF533649-88B9-4B5B-A2F5-A3A4964BD36C}" srcOrd="2" destOrd="0" presId="urn:microsoft.com/office/officeart/2016/7/layout/LinearBlockProcessNumbered"/>
    <dgm:cxn modelId="{C0494120-C698-4D66-8218-48D0AC847A52}" type="presParOf" srcId="{4E1F6A68-EBC4-4907-9F64-467F64694CDD}" destId="{928C4426-C6EC-4D96-B8AB-3BEDB4A96D35}" srcOrd="7" destOrd="0" presId="urn:microsoft.com/office/officeart/2016/7/layout/LinearBlockProcessNumbered"/>
    <dgm:cxn modelId="{4E1599F5-0E1F-434B-8FB4-5D0CD38EA0A6}" type="presParOf" srcId="{4E1F6A68-EBC4-4907-9F64-467F64694CDD}" destId="{E7599D8E-45C5-4B7A-A718-A9C1FAF50B64}" srcOrd="8" destOrd="0" presId="urn:microsoft.com/office/officeart/2016/7/layout/LinearBlockProcessNumbered"/>
    <dgm:cxn modelId="{1C17A4B3-F008-4CB5-9B0F-2F98935C31F4}" type="presParOf" srcId="{E7599D8E-45C5-4B7A-A718-A9C1FAF50B64}" destId="{54AE029A-C869-4C53-A820-6CD50B61C416}" srcOrd="0" destOrd="0" presId="urn:microsoft.com/office/officeart/2016/7/layout/LinearBlockProcessNumbered"/>
    <dgm:cxn modelId="{494143B0-E1A7-4AE8-8610-06BC24E3FF39}" type="presParOf" srcId="{E7599D8E-45C5-4B7A-A718-A9C1FAF50B64}" destId="{EBEB1FAF-5F09-4EA5-B938-C19F99E0F97A}" srcOrd="1" destOrd="0" presId="urn:microsoft.com/office/officeart/2016/7/layout/LinearBlockProcessNumbered"/>
    <dgm:cxn modelId="{3124A01F-AF6A-4FD0-A6B0-9170FF803533}" type="presParOf" srcId="{E7599D8E-45C5-4B7A-A718-A9C1FAF50B64}" destId="{57CA38E7-2A14-473D-A339-0DA85989BC0F}" srcOrd="2" destOrd="0" presId="urn:microsoft.com/office/officeart/2016/7/layout/LinearBlockProcessNumbered"/>
    <dgm:cxn modelId="{3CCDA9FA-5680-4FDD-B686-529F968A8790}" type="presParOf" srcId="{4E1F6A68-EBC4-4907-9F64-467F64694CDD}" destId="{20229CFF-6B1B-41E1-8975-28E553C67FB6}" srcOrd="9" destOrd="0" presId="urn:microsoft.com/office/officeart/2016/7/layout/LinearBlockProcessNumbered"/>
    <dgm:cxn modelId="{E64FB5A5-5B3C-4151-8111-946B43A0CFEF}" type="presParOf" srcId="{4E1F6A68-EBC4-4907-9F64-467F64694CDD}" destId="{D5CF1922-F9C2-4600-8FFC-FF9E5A53CDB5}" srcOrd="10" destOrd="0" presId="urn:microsoft.com/office/officeart/2016/7/layout/LinearBlockProcessNumbered"/>
    <dgm:cxn modelId="{2B1FCD74-ED9E-424E-9685-A071166ED461}" type="presParOf" srcId="{D5CF1922-F9C2-4600-8FFC-FF9E5A53CDB5}" destId="{45013B9F-E0AA-417D-A2CD-7C2FF2E30D4C}" srcOrd="0" destOrd="0" presId="urn:microsoft.com/office/officeart/2016/7/layout/LinearBlockProcessNumbered"/>
    <dgm:cxn modelId="{6CEF7908-764B-4BB2-8804-F28FEC850528}" type="presParOf" srcId="{D5CF1922-F9C2-4600-8FFC-FF9E5A53CDB5}" destId="{F56CC6B8-2A3D-4410-9F08-D55B1807D1D6}" srcOrd="1" destOrd="0" presId="urn:microsoft.com/office/officeart/2016/7/layout/LinearBlockProcessNumbered"/>
    <dgm:cxn modelId="{1C076AF2-1CD6-48AE-9DF2-C4F43131A74F}" type="presParOf" srcId="{D5CF1922-F9C2-4600-8FFC-FF9E5A53CDB5}" destId="{BAEB682D-DD28-4E04-BA0D-9F237968FA64}" srcOrd="2" destOrd="0" presId="urn:microsoft.com/office/officeart/2016/7/layout/LinearBlockProcessNumbered"/>
    <dgm:cxn modelId="{C5686A7A-B213-4415-871E-96562E1CF14D}" type="presParOf" srcId="{4E1F6A68-EBC4-4907-9F64-467F64694CDD}" destId="{FBE8B99A-2EC6-4987-92B6-F024EB539D55}" srcOrd="11" destOrd="0" presId="urn:microsoft.com/office/officeart/2016/7/layout/LinearBlockProcessNumbered"/>
    <dgm:cxn modelId="{15FA78BA-E558-44C5-BF0F-D4830C309F99}" type="presParOf" srcId="{4E1F6A68-EBC4-4907-9F64-467F64694CDD}" destId="{195E654E-B798-43F6-B8B8-041453604630}" srcOrd="12" destOrd="0" presId="urn:microsoft.com/office/officeart/2016/7/layout/LinearBlockProcessNumbered"/>
    <dgm:cxn modelId="{19938397-9F99-45D4-8018-E9BEABADE10F}" type="presParOf" srcId="{195E654E-B798-43F6-B8B8-041453604630}" destId="{AB391B57-D080-4532-8921-4D7CD8139D16}" srcOrd="0" destOrd="0" presId="urn:microsoft.com/office/officeart/2016/7/layout/LinearBlockProcessNumbered"/>
    <dgm:cxn modelId="{F960AEE9-CE3E-407F-B7F9-3EC344A7CB9F}" type="presParOf" srcId="{195E654E-B798-43F6-B8B8-041453604630}" destId="{20DBAC1F-FC8A-4DE8-B56D-6639ADCA4C78}" srcOrd="1" destOrd="0" presId="urn:microsoft.com/office/officeart/2016/7/layout/LinearBlockProcessNumbered"/>
    <dgm:cxn modelId="{796294FA-D666-4BC7-ACCA-1B5FAE1C324D}" type="presParOf" srcId="{195E654E-B798-43F6-B8B8-041453604630}" destId="{B6D8FF44-B9CE-49B0-BE3A-2411A68B365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9D6DE40-A8EF-4E47-A537-DC5A8391284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E7846DD-BA08-4D37-B6A7-DDE40531326E}">
      <dgm:prSet/>
      <dgm:spPr/>
      <dgm:t>
        <a:bodyPr/>
        <a:lstStyle/>
        <a:p>
          <a:r>
            <a:rPr lang="en-GB" dirty="0"/>
            <a:t>Worms</a:t>
          </a:r>
          <a:endParaRPr lang="en-US" dirty="0"/>
        </a:p>
      </dgm:t>
    </dgm:pt>
    <dgm:pt modelId="{11F9A247-C686-40E8-9299-9F18D04140CC}" type="parTrans" cxnId="{09CFBDE0-4828-4D1C-A700-3C5D0E6688F7}">
      <dgm:prSet/>
      <dgm:spPr/>
      <dgm:t>
        <a:bodyPr/>
        <a:lstStyle/>
        <a:p>
          <a:endParaRPr lang="en-US"/>
        </a:p>
      </dgm:t>
    </dgm:pt>
    <dgm:pt modelId="{ADBA9EBE-96E7-40FB-BF65-35F2227E0876}" type="sibTrans" cxnId="{09CFBDE0-4828-4D1C-A700-3C5D0E6688F7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BC519DA0-2510-41A5-805C-40BB910C97BA}">
      <dgm:prSet/>
      <dgm:spPr/>
      <dgm:t>
        <a:bodyPr/>
        <a:lstStyle/>
        <a:p>
          <a:r>
            <a:rPr lang="en-GB" dirty="0"/>
            <a:t>Trojan horses</a:t>
          </a:r>
          <a:endParaRPr lang="en-US" dirty="0"/>
        </a:p>
      </dgm:t>
    </dgm:pt>
    <dgm:pt modelId="{C9099097-A479-47FC-8F60-61A4A7DD2636}" type="sibTrans" cxnId="{993DD243-6353-481A-8805-9803BE2BDF1F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8D056E15-E1BE-4C04-BC39-8AF98FD11E19}" type="parTrans" cxnId="{993DD243-6353-481A-8805-9803BE2BDF1F}">
      <dgm:prSet/>
      <dgm:spPr/>
      <dgm:t>
        <a:bodyPr/>
        <a:lstStyle/>
        <a:p>
          <a:endParaRPr lang="en-US"/>
        </a:p>
      </dgm:t>
    </dgm:pt>
    <dgm:pt modelId="{27D76F24-C7C8-47BF-BE78-967B4EEFA757}">
      <dgm:prSet/>
      <dgm:spPr/>
      <dgm:t>
        <a:bodyPr/>
        <a:lstStyle/>
        <a:p>
          <a:r>
            <a:rPr lang="en-GB" dirty="0"/>
            <a:t>Ransomware</a:t>
          </a:r>
          <a:endParaRPr lang="en-US" dirty="0"/>
        </a:p>
      </dgm:t>
    </dgm:pt>
    <dgm:pt modelId="{5019262B-C26C-4591-945F-9F9B4400BEB8}" type="sibTrans" cxnId="{ED65A55F-2D5E-4C7B-A8C3-035FF7079D9B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2FE1361D-A6B9-450A-9CF9-E045627D4269}" type="parTrans" cxnId="{ED65A55F-2D5E-4C7B-A8C3-035FF7079D9B}">
      <dgm:prSet/>
      <dgm:spPr/>
      <dgm:t>
        <a:bodyPr/>
        <a:lstStyle/>
        <a:p>
          <a:endParaRPr lang="en-US"/>
        </a:p>
      </dgm:t>
    </dgm:pt>
    <dgm:pt modelId="{6C5F2B5D-0805-4CDD-9307-666906A16750}">
      <dgm:prSet/>
      <dgm:spPr/>
      <dgm:t>
        <a:bodyPr/>
        <a:lstStyle/>
        <a:p>
          <a:r>
            <a:rPr lang="en-GB" dirty="0"/>
            <a:t>Crimeware </a:t>
          </a:r>
          <a:endParaRPr lang="en-US" dirty="0"/>
        </a:p>
      </dgm:t>
    </dgm:pt>
    <dgm:pt modelId="{5DA6E1D6-DAF4-4784-ACF8-A87380C19031}" type="sibTrans" cxnId="{382D671F-AB36-4910-BB1E-7A729D4B3D42}">
      <dgm:prSet phldrT="04" phldr="0"/>
      <dgm:spPr/>
      <dgm:t>
        <a:bodyPr/>
        <a:lstStyle/>
        <a:p>
          <a:r>
            <a:rPr lang="en-US" dirty="0"/>
            <a:t>04</a:t>
          </a:r>
        </a:p>
      </dgm:t>
    </dgm:pt>
    <dgm:pt modelId="{DD2DD657-C650-4A0D-B80B-00255474D4D9}" type="parTrans" cxnId="{382D671F-AB36-4910-BB1E-7A729D4B3D42}">
      <dgm:prSet/>
      <dgm:spPr/>
      <dgm:t>
        <a:bodyPr/>
        <a:lstStyle/>
        <a:p>
          <a:endParaRPr lang="en-US"/>
        </a:p>
      </dgm:t>
    </dgm:pt>
    <dgm:pt modelId="{1839AF0C-96EA-4D0F-9C6E-A1CCEB601496}">
      <dgm:prSet/>
      <dgm:spPr/>
      <dgm:t>
        <a:bodyPr/>
        <a:lstStyle/>
        <a:p>
          <a:r>
            <a:rPr lang="en-GB" dirty="0"/>
            <a:t>Spyware </a:t>
          </a:r>
          <a:endParaRPr lang="en-US" dirty="0"/>
        </a:p>
      </dgm:t>
    </dgm:pt>
    <dgm:pt modelId="{50357D4D-5EEE-4DA7-98A0-580258C886CA}" type="sibTrans" cxnId="{605539E2-2E81-4BEC-A6B7-792A1014D14C}">
      <dgm:prSet phldrT="05" phldr="0"/>
      <dgm:spPr/>
      <dgm:t>
        <a:bodyPr/>
        <a:lstStyle/>
        <a:p>
          <a:r>
            <a:rPr lang="en-GB" dirty="0"/>
            <a:t>05</a:t>
          </a:r>
        </a:p>
      </dgm:t>
    </dgm:pt>
    <dgm:pt modelId="{69B4BC48-154C-42C5-853F-4D4FD8CE3D1B}" type="parTrans" cxnId="{605539E2-2E81-4BEC-A6B7-792A1014D14C}">
      <dgm:prSet/>
      <dgm:spPr/>
      <dgm:t>
        <a:bodyPr/>
        <a:lstStyle/>
        <a:p>
          <a:endParaRPr lang="en-GB"/>
        </a:p>
      </dgm:t>
    </dgm:pt>
    <dgm:pt modelId="{73717187-CB67-4BC0-90D2-F3B13E9828AD}">
      <dgm:prSet/>
      <dgm:spPr/>
      <dgm:t>
        <a:bodyPr/>
        <a:lstStyle/>
        <a:p>
          <a:r>
            <a:rPr lang="en-GB" dirty="0"/>
            <a:t>Adware </a:t>
          </a:r>
          <a:endParaRPr lang="en-US" dirty="0"/>
        </a:p>
      </dgm:t>
    </dgm:pt>
    <dgm:pt modelId="{008AAE4D-4C48-488F-AB6F-F0D5E6106688}" type="parTrans" cxnId="{A5BAB83C-FBC3-4CBC-8E62-1645605E5A98}">
      <dgm:prSet/>
      <dgm:spPr/>
      <dgm:t>
        <a:bodyPr/>
        <a:lstStyle/>
        <a:p>
          <a:endParaRPr lang="en-GB"/>
        </a:p>
      </dgm:t>
    </dgm:pt>
    <dgm:pt modelId="{46445534-061A-41B2-8C2B-F5FB17D2DAA8}" type="sibTrans" cxnId="{A5BAB83C-FBC3-4CBC-8E62-1645605E5A98}">
      <dgm:prSet phldrT="06" phldr="0"/>
      <dgm:spPr/>
      <dgm:t>
        <a:bodyPr/>
        <a:lstStyle/>
        <a:p>
          <a:r>
            <a:rPr lang="en-GB" dirty="0"/>
            <a:t>06</a:t>
          </a:r>
        </a:p>
      </dgm:t>
    </dgm:pt>
    <dgm:pt modelId="{EE60F77F-9A4D-4EFF-9970-E260C001DB3F}">
      <dgm:prSet/>
      <dgm:spPr/>
      <dgm:t>
        <a:bodyPr/>
        <a:lstStyle/>
        <a:p>
          <a:r>
            <a:rPr lang="en-GB" dirty="0"/>
            <a:t>Scareware </a:t>
          </a:r>
          <a:endParaRPr lang="en-US" dirty="0"/>
        </a:p>
      </dgm:t>
    </dgm:pt>
    <dgm:pt modelId="{35F0A91A-7BA7-4B43-ACD3-C97EA658CE6E}" type="parTrans" cxnId="{F2CF820D-0272-44AF-A5BB-540583964B62}">
      <dgm:prSet/>
      <dgm:spPr/>
      <dgm:t>
        <a:bodyPr/>
        <a:lstStyle/>
        <a:p>
          <a:endParaRPr lang="en-GB"/>
        </a:p>
      </dgm:t>
    </dgm:pt>
    <dgm:pt modelId="{6312E191-B913-4F88-9987-F4305137DB06}" type="sibTrans" cxnId="{F2CF820D-0272-44AF-A5BB-540583964B62}">
      <dgm:prSet phldrT="07" phldr="0"/>
      <dgm:spPr/>
      <dgm:t>
        <a:bodyPr/>
        <a:lstStyle/>
        <a:p>
          <a:r>
            <a:rPr lang="en-GB" dirty="0"/>
            <a:t>07</a:t>
          </a:r>
        </a:p>
      </dgm:t>
    </dgm:pt>
    <dgm:pt modelId="{45EB5AD2-A80A-4E5F-81EE-CFCA5595A7AC}" type="pres">
      <dgm:prSet presAssocID="{C9D6DE40-A8EF-4E47-A537-DC5A83912843}" presName="Name0" presStyleCnt="0">
        <dgm:presLayoutVars>
          <dgm:animLvl val="lvl"/>
          <dgm:resizeHandles val="exact"/>
        </dgm:presLayoutVars>
      </dgm:prSet>
      <dgm:spPr/>
    </dgm:pt>
    <dgm:pt modelId="{8754A48A-4023-4DBC-8075-CD95AF3B440E}" type="pres">
      <dgm:prSet presAssocID="{2E7846DD-BA08-4D37-B6A7-DDE40531326E}" presName="compositeNode" presStyleCnt="0">
        <dgm:presLayoutVars>
          <dgm:bulletEnabled val="1"/>
        </dgm:presLayoutVars>
      </dgm:prSet>
      <dgm:spPr/>
    </dgm:pt>
    <dgm:pt modelId="{F5537EB1-6FF1-4841-9DCF-31D46CEBB515}" type="pres">
      <dgm:prSet presAssocID="{2E7846DD-BA08-4D37-B6A7-DDE40531326E}" presName="bgRect" presStyleLbl="alignNode1" presStyleIdx="0" presStyleCnt="7"/>
      <dgm:spPr/>
    </dgm:pt>
    <dgm:pt modelId="{4B1616FA-E1AD-455D-9FC5-5FD570FB283E}" type="pres">
      <dgm:prSet presAssocID="{ADBA9EBE-96E7-40FB-BF65-35F2227E0876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18DEC102-DDB8-4B8E-B174-1393CDEF0514}" type="pres">
      <dgm:prSet presAssocID="{2E7846DD-BA08-4D37-B6A7-DDE40531326E}" presName="nodeRect" presStyleLbl="alignNode1" presStyleIdx="0" presStyleCnt="7">
        <dgm:presLayoutVars>
          <dgm:bulletEnabled val="1"/>
        </dgm:presLayoutVars>
      </dgm:prSet>
      <dgm:spPr/>
    </dgm:pt>
    <dgm:pt modelId="{F6FE9B13-AE8D-45F8-ADE5-5FD6F174BBAD}" type="pres">
      <dgm:prSet presAssocID="{ADBA9EBE-96E7-40FB-BF65-35F2227E0876}" presName="sibTrans" presStyleCnt="0"/>
      <dgm:spPr/>
    </dgm:pt>
    <dgm:pt modelId="{10CA2AD0-B1FB-4A90-BFB6-A01A96C7F9D6}" type="pres">
      <dgm:prSet presAssocID="{BC519DA0-2510-41A5-805C-40BB910C97BA}" presName="compositeNode" presStyleCnt="0">
        <dgm:presLayoutVars>
          <dgm:bulletEnabled val="1"/>
        </dgm:presLayoutVars>
      </dgm:prSet>
      <dgm:spPr/>
    </dgm:pt>
    <dgm:pt modelId="{943DFFE3-7EE8-4253-A02A-EDDC6A89CF53}" type="pres">
      <dgm:prSet presAssocID="{BC519DA0-2510-41A5-805C-40BB910C97BA}" presName="bgRect" presStyleLbl="alignNode1" presStyleIdx="1" presStyleCnt="7"/>
      <dgm:spPr/>
    </dgm:pt>
    <dgm:pt modelId="{4B1AEB0D-2526-4308-A347-9F2721653602}" type="pres">
      <dgm:prSet presAssocID="{C9099097-A479-47FC-8F60-61A4A7DD2636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F4273988-6C4F-4452-9ECA-EF96AF0C8AEB}" type="pres">
      <dgm:prSet presAssocID="{BC519DA0-2510-41A5-805C-40BB910C97BA}" presName="nodeRect" presStyleLbl="alignNode1" presStyleIdx="1" presStyleCnt="7">
        <dgm:presLayoutVars>
          <dgm:bulletEnabled val="1"/>
        </dgm:presLayoutVars>
      </dgm:prSet>
      <dgm:spPr/>
    </dgm:pt>
    <dgm:pt modelId="{E3B8A772-C00C-487E-AB3D-B318AD37AA10}" type="pres">
      <dgm:prSet presAssocID="{C9099097-A479-47FC-8F60-61A4A7DD2636}" presName="sibTrans" presStyleCnt="0"/>
      <dgm:spPr/>
    </dgm:pt>
    <dgm:pt modelId="{93632084-62D5-4574-8686-630E1A9A9259}" type="pres">
      <dgm:prSet presAssocID="{27D76F24-C7C8-47BF-BE78-967B4EEFA757}" presName="compositeNode" presStyleCnt="0">
        <dgm:presLayoutVars>
          <dgm:bulletEnabled val="1"/>
        </dgm:presLayoutVars>
      </dgm:prSet>
      <dgm:spPr/>
    </dgm:pt>
    <dgm:pt modelId="{D7EF3DE5-67A5-4DD0-AEFF-B96098E8B707}" type="pres">
      <dgm:prSet presAssocID="{27D76F24-C7C8-47BF-BE78-967B4EEFA757}" presName="bgRect" presStyleLbl="alignNode1" presStyleIdx="2" presStyleCnt="7"/>
      <dgm:spPr/>
    </dgm:pt>
    <dgm:pt modelId="{E21D0CA2-8ED8-44EC-93CC-B9AB32CE6769}" type="pres">
      <dgm:prSet presAssocID="{5019262B-C26C-4591-945F-9F9B4400BEB8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BA7C5B2D-0833-4B9A-82B2-22062C942355}" type="pres">
      <dgm:prSet presAssocID="{27D76F24-C7C8-47BF-BE78-967B4EEFA757}" presName="nodeRect" presStyleLbl="alignNode1" presStyleIdx="2" presStyleCnt="7">
        <dgm:presLayoutVars>
          <dgm:bulletEnabled val="1"/>
        </dgm:presLayoutVars>
      </dgm:prSet>
      <dgm:spPr/>
    </dgm:pt>
    <dgm:pt modelId="{466FA3BF-AD80-4905-B264-AF0A1F82C253}" type="pres">
      <dgm:prSet presAssocID="{5019262B-C26C-4591-945F-9F9B4400BEB8}" presName="sibTrans" presStyleCnt="0"/>
      <dgm:spPr/>
    </dgm:pt>
    <dgm:pt modelId="{56645EA1-1750-479E-BA7D-F7F3DFBD0732}" type="pres">
      <dgm:prSet presAssocID="{6C5F2B5D-0805-4CDD-9307-666906A16750}" presName="compositeNode" presStyleCnt="0">
        <dgm:presLayoutVars>
          <dgm:bulletEnabled val="1"/>
        </dgm:presLayoutVars>
      </dgm:prSet>
      <dgm:spPr/>
    </dgm:pt>
    <dgm:pt modelId="{4B5E9CE4-77F4-423B-8EC0-9DA4E628E177}" type="pres">
      <dgm:prSet presAssocID="{6C5F2B5D-0805-4CDD-9307-666906A16750}" presName="bgRect" presStyleLbl="alignNode1" presStyleIdx="3" presStyleCnt="7"/>
      <dgm:spPr/>
    </dgm:pt>
    <dgm:pt modelId="{2AF1A57A-0E35-4C0E-94E8-118BBA0F1FC6}" type="pres">
      <dgm:prSet presAssocID="{5DA6E1D6-DAF4-4784-ACF8-A87380C19031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67E084D9-581A-4D27-8B23-F85CE70D06EF}" type="pres">
      <dgm:prSet presAssocID="{6C5F2B5D-0805-4CDD-9307-666906A16750}" presName="nodeRect" presStyleLbl="alignNode1" presStyleIdx="3" presStyleCnt="7">
        <dgm:presLayoutVars>
          <dgm:bulletEnabled val="1"/>
        </dgm:presLayoutVars>
      </dgm:prSet>
      <dgm:spPr/>
    </dgm:pt>
    <dgm:pt modelId="{F411A5EB-ED1E-4A72-91B2-C00E3BE5F332}" type="pres">
      <dgm:prSet presAssocID="{5DA6E1D6-DAF4-4784-ACF8-A87380C19031}" presName="sibTrans" presStyleCnt="0"/>
      <dgm:spPr/>
    </dgm:pt>
    <dgm:pt modelId="{629AF6BB-899B-473D-8955-7D28D28FA42E}" type="pres">
      <dgm:prSet presAssocID="{1839AF0C-96EA-4D0F-9C6E-A1CCEB601496}" presName="compositeNode" presStyleCnt="0">
        <dgm:presLayoutVars>
          <dgm:bulletEnabled val="1"/>
        </dgm:presLayoutVars>
      </dgm:prSet>
      <dgm:spPr/>
    </dgm:pt>
    <dgm:pt modelId="{86CD4013-DF3B-469E-AA12-CE6864964396}" type="pres">
      <dgm:prSet presAssocID="{1839AF0C-96EA-4D0F-9C6E-A1CCEB601496}" presName="bgRect" presStyleLbl="alignNode1" presStyleIdx="4" presStyleCnt="7"/>
      <dgm:spPr/>
    </dgm:pt>
    <dgm:pt modelId="{E75071A7-DFA6-4420-9158-08F3E702EF5E}" type="pres">
      <dgm:prSet presAssocID="{50357D4D-5EEE-4DA7-98A0-580258C886CA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7E4B3C8E-8E89-4436-84C6-69EBB771C33D}" type="pres">
      <dgm:prSet presAssocID="{1839AF0C-96EA-4D0F-9C6E-A1CCEB601496}" presName="nodeRect" presStyleLbl="alignNode1" presStyleIdx="4" presStyleCnt="7">
        <dgm:presLayoutVars>
          <dgm:bulletEnabled val="1"/>
        </dgm:presLayoutVars>
      </dgm:prSet>
      <dgm:spPr/>
    </dgm:pt>
    <dgm:pt modelId="{54F9CA20-44F5-49F8-BC8F-DD732D9D57D9}" type="pres">
      <dgm:prSet presAssocID="{50357D4D-5EEE-4DA7-98A0-580258C886CA}" presName="sibTrans" presStyleCnt="0"/>
      <dgm:spPr/>
    </dgm:pt>
    <dgm:pt modelId="{79278C83-B1C7-459B-A202-E082C44557D3}" type="pres">
      <dgm:prSet presAssocID="{73717187-CB67-4BC0-90D2-F3B13E9828AD}" presName="compositeNode" presStyleCnt="0">
        <dgm:presLayoutVars>
          <dgm:bulletEnabled val="1"/>
        </dgm:presLayoutVars>
      </dgm:prSet>
      <dgm:spPr/>
    </dgm:pt>
    <dgm:pt modelId="{E3CCE145-A4AE-4F87-B895-0E00678FD11F}" type="pres">
      <dgm:prSet presAssocID="{73717187-CB67-4BC0-90D2-F3B13E9828AD}" presName="bgRect" presStyleLbl="alignNode1" presStyleIdx="5" presStyleCnt="7"/>
      <dgm:spPr/>
    </dgm:pt>
    <dgm:pt modelId="{04B3A177-9040-4CA3-BA56-D5118F29A85B}" type="pres">
      <dgm:prSet presAssocID="{46445534-061A-41B2-8C2B-F5FB17D2DAA8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C9136FBD-D487-4AA6-8035-76BE972E7D7E}" type="pres">
      <dgm:prSet presAssocID="{73717187-CB67-4BC0-90D2-F3B13E9828AD}" presName="nodeRect" presStyleLbl="alignNode1" presStyleIdx="5" presStyleCnt="7">
        <dgm:presLayoutVars>
          <dgm:bulletEnabled val="1"/>
        </dgm:presLayoutVars>
      </dgm:prSet>
      <dgm:spPr/>
    </dgm:pt>
    <dgm:pt modelId="{D54622C7-9FC1-4863-97C8-678ACA32269A}" type="pres">
      <dgm:prSet presAssocID="{46445534-061A-41B2-8C2B-F5FB17D2DAA8}" presName="sibTrans" presStyleCnt="0"/>
      <dgm:spPr/>
    </dgm:pt>
    <dgm:pt modelId="{4677617B-0F8C-43B8-8B9C-C5EB0210F146}" type="pres">
      <dgm:prSet presAssocID="{EE60F77F-9A4D-4EFF-9970-E260C001DB3F}" presName="compositeNode" presStyleCnt="0">
        <dgm:presLayoutVars>
          <dgm:bulletEnabled val="1"/>
        </dgm:presLayoutVars>
      </dgm:prSet>
      <dgm:spPr/>
    </dgm:pt>
    <dgm:pt modelId="{5DC26ACF-E30B-4AD1-9AAC-BEEAA3B7DB25}" type="pres">
      <dgm:prSet presAssocID="{EE60F77F-9A4D-4EFF-9970-E260C001DB3F}" presName="bgRect" presStyleLbl="alignNode1" presStyleIdx="6" presStyleCnt="7"/>
      <dgm:spPr/>
    </dgm:pt>
    <dgm:pt modelId="{D1238AD9-2F36-45E9-8485-9E0AAC6C86BE}" type="pres">
      <dgm:prSet presAssocID="{6312E191-B913-4F88-9987-F4305137DB06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F53237CC-FB56-4142-8E1C-9F3BCA8E9623}" type="pres">
      <dgm:prSet presAssocID="{EE60F77F-9A4D-4EFF-9970-E260C001DB3F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58306A06-82EF-46A7-BAB6-3C3DE79D49B9}" type="presOf" srcId="{6C5F2B5D-0805-4CDD-9307-666906A16750}" destId="{67E084D9-581A-4D27-8B23-F85CE70D06EF}" srcOrd="1" destOrd="0" presId="urn:microsoft.com/office/officeart/2016/7/layout/LinearBlockProcessNumbered"/>
    <dgm:cxn modelId="{F2CF820D-0272-44AF-A5BB-540583964B62}" srcId="{C9D6DE40-A8EF-4E47-A537-DC5A83912843}" destId="{EE60F77F-9A4D-4EFF-9970-E260C001DB3F}" srcOrd="6" destOrd="0" parTransId="{35F0A91A-7BA7-4B43-ACD3-C97EA658CE6E}" sibTransId="{6312E191-B913-4F88-9987-F4305137DB06}"/>
    <dgm:cxn modelId="{382D671F-AB36-4910-BB1E-7A729D4B3D42}" srcId="{C9D6DE40-A8EF-4E47-A537-DC5A83912843}" destId="{6C5F2B5D-0805-4CDD-9307-666906A16750}" srcOrd="3" destOrd="0" parTransId="{DD2DD657-C650-4A0D-B80B-00255474D4D9}" sibTransId="{5DA6E1D6-DAF4-4784-ACF8-A87380C19031}"/>
    <dgm:cxn modelId="{70F26E2A-829F-499E-8845-2B1A8398B047}" type="presOf" srcId="{C9D6DE40-A8EF-4E47-A537-DC5A83912843}" destId="{45EB5AD2-A80A-4E5F-81EE-CFCA5595A7AC}" srcOrd="0" destOrd="0" presId="urn:microsoft.com/office/officeart/2016/7/layout/LinearBlockProcessNumbered"/>
    <dgm:cxn modelId="{1C6BC32C-F32F-4E99-9695-9F217EF30606}" type="presOf" srcId="{C9099097-A479-47FC-8F60-61A4A7DD2636}" destId="{4B1AEB0D-2526-4308-A347-9F2721653602}" srcOrd="0" destOrd="0" presId="urn:microsoft.com/office/officeart/2016/7/layout/LinearBlockProcessNumbered"/>
    <dgm:cxn modelId="{5C420A34-D13A-4B62-A9EB-8B36D27AD2FD}" type="presOf" srcId="{2E7846DD-BA08-4D37-B6A7-DDE40531326E}" destId="{18DEC102-DDB8-4B8E-B174-1393CDEF0514}" srcOrd="1" destOrd="0" presId="urn:microsoft.com/office/officeart/2016/7/layout/LinearBlockProcessNumbered"/>
    <dgm:cxn modelId="{B4B16D35-9E97-4D87-BBBC-F2696AF85B5D}" type="presOf" srcId="{50357D4D-5EEE-4DA7-98A0-580258C886CA}" destId="{E75071A7-DFA6-4420-9158-08F3E702EF5E}" srcOrd="0" destOrd="0" presId="urn:microsoft.com/office/officeart/2016/7/layout/LinearBlockProcessNumbered"/>
    <dgm:cxn modelId="{A5BAB83C-FBC3-4CBC-8E62-1645605E5A98}" srcId="{C9D6DE40-A8EF-4E47-A537-DC5A83912843}" destId="{73717187-CB67-4BC0-90D2-F3B13E9828AD}" srcOrd="5" destOrd="0" parTransId="{008AAE4D-4C48-488F-AB6F-F0D5E6106688}" sibTransId="{46445534-061A-41B2-8C2B-F5FB17D2DAA8}"/>
    <dgm:cxn modelId="{8C41D15C-1A38-4655-9310-7FEBCC4DF124}" type="presOf" srcId="{6312E191-B913-4F88-9987-F4305137DB06}" destId="{D1238AD9-2F36-45E9-8485-9E0AAC6C86BE}" srcOrd="0" destOrd="0" presId="urn:microsoft.com/office/officeart/2016/7/layout/LinearBlockProcessNumbered"/>
    <dgm:cxn modelId="{1DC6105F-6A11-4E4E-871A-E919F7303FA1}" type="presOf" srcId="{5DA6E1D6-DAF4-4784-ACF8-A87380C19031}" destId="{2AF1A57A-0E35-4C0E-94E8-118BBA0F1FC6}" srcOrd="0" destOrd="0" presId="urn:microsoft.com/office/officeart/2016/7/layout/LinearBlockProcessNumbered"/>
    <dgm:cxn modelId="{ED65A55F-2D5E-4C7B-A8C3-035FF7079D9B}" srcId="{C9D6DE40-A8EF-4E47-A537-DC5A83912843}" destId="{27D76F24-C7C8-47BF-BE78-967B4EEFA757}" srcOrd="2" destOrd="0" parTransId="{2FE1361D-A6B9-450A-9CF9-E045627D4269}" sibTransId="{5019262B-C26C-4591-945F-9F9B4400BEB8}"/>
    <dgm:cxn modelId="{993DD243-6353-481A-8805-9803BE2BDF1F}" srcId="{C9D6DE40-A8EF-4E47-A537-DC5A83912843}" destId="{BC519DA0-2510-41A5-805C-40BB910C97BA}" srcOrd="1" destOrd="0" parTransId="{8D056E15-E1BE-4C04-BC39-8AF98FD11E19}" sibTransId="{C9099097-A479-47FC-8F60-61A4A7DD2636}"/>
    <dgm:cxn modelId="{190C0265-BEB6-44EE-B58E-F85E6AACE02B}" type="presOf" srcId="{5019262B-C26C-4591-945F-9F9B4400BEB8}" destId="{E21D0CA2-8ED8-44EC-93CC-B9AB32CE6769}" srcOrd="0" destOrd="0" presId="urn:microsoft.com/office/officeart/2016/7/layout/LinearBlockProcessNumbered"/>
    <dgm:cxn modelId="{34B38C57-5DE7-4EF9-963A-C166E549A223}" type="presOf" srcId="{1839AF0C-96EA-4D0F-9C6E-A1CCEB601496}" destId="{7E4B3C8E-8E89-4436-84C6-69EBB771C33D}" srcOrd="1" destOrd="0" presId="urn:microsoft.com/office/officeart/2016/7/layout/LinearBlockProcessNumbered"/>
    <dgm:cxn modelId="{9448FE7D-7542-4FA4-828E-808217717499}" type="presOf" srcId="{2E7846DD-BA08-4D37-B6A7-DDE40531326E}" destId="{F5537EB1-6FF1-4841-9DCF-31D46CEBB515}" srcOrd="0" destOrd="0" presId="urn:microsoft.com/office/officeart/2016/7/layout/LinearBlockProcessNumbered"/>
    <dgm:cxn modelId="{463D1387-1003-4CB0-A6A3-19B3BB36B7FF}" type="presOf" srcId="{73717187-CB67-4BC0-90D2-F3B13E9828AD}" destId="{E3CCE145-A4AE-4F87-B895-0E00678FD11F}" srcOrd="0" destOrd="0" presId="urn:microsoft.com/office/officeart/2016/7/layout/LinearBlockProcessNumbered"/>
    <dgm:cxn modelId="{AC803FAC-9466-4A17-A044-0CCB4E844696}" type="presOf" srcId="{27D76F24-C7C8-47BF-BE78-967B4EEFA757}" destId="{D7EF3DE5-67A5-4DD0-AEFF-B96098E8B707}" srcOrd="0" destOrd="0" presId="urn:microsoft.com/office/officeart/2016/7/layout/LinearBlockProcessNumbered"/>
    <dgm:cxn modelId="{2BCC76B3-683E-4A10-B1F2-E47492E802AE}" type="presOf" srcId="{EE60F77F-9A4D-4EFF-9970-E260C001DB3F}" destId="{F53237CC-FB56-4142-8E1C-9F3BCA8E9623}" srcOrd="1" destOrd="0" presId="urn:microsoft.com/office/officeart/2016/7/layout/LinearBlockProcessNumbered"/>
    <dgm:cxn modelId="{AD00BBBC-52FA-4C62-A621-AA304793ADF7}" type="presOf" srcId="{ADBA9EBE-96E7-40FB-BF65-35F2227E0876}" destId="{4B1616FA-E1AD-455D-9FC5-5FD570FB283E}" srcOrd="0" destOrd="0" presId="urn:microsoft.com/office/officeart/2016/7/layout/LinearBlockProcessNumbered"/>
    <dgm:cxn modelId="{878B7BC6-02CE-4C8E-B013-F2112789E319}" type="presOf" srcId="{EE60F77F-9A4D-4EFF-9970-E260C001DB3F}" destId="{5DC26ACF-E30B-4AD1-9AAC-BEEAA3B7DB25}" srcOrd="0" destOrd="0" presId="urn:microsoft.com/office/officeart/2016/7/layout/LinearBlockProcessNumbered"/>
    <dgm:cxn modelId="{49EE29C7-E37B-45BA-9F19-84FED48076A4}" type="presOf" srcId="{BC519DA0-2510-41A5-805C-40BB910C97BA}" destId="{943DFFE3-7EE8-4253-A02A-EDDC6A89CF53}" srcOrd="0" destOrd="0" presId="urn:microsoft.com/office/officeart/2016/7/layout/LinearBlockProcessNumbered"/>
    <dgm:cxn modelId="{5EFA4BCD-85D5-4FDD-9581-EF4400E80065}" type="presOf" srcId="{73717187-CB67-4BC0-90D2-F3B13E9828AD}" destId="{C9136FBD-D487-4AA6-8035-76BE972E7D7E}" srcOrd="1" destOrd="0" presId="urn:microsoft.com/office/officeart/2016/7/layout/LinearBlockProcessNumbered"/>
    <dgm:cxn modelId="{FBF13DD2-844C-4EE7-B704-94341B6004AB}" type="presOf" srcId="{BC519DA0-2510-41A5-805C-40BB910C97BA}" destId="{F4273988-6C4F-4452-9ECA-EF96AF0C8AEB}" srcOrd="1" destOrd="0" presId="urn:microsoft.com/office/officeart/2016/7/layout/LinearBlockProcessNumbered"/>
    <dgm:cxn modelId="{09CFBDE0-4828-4D1C-A700-3C5D0E6688F7}" srcId="{C9D6DE40-A8EF-4E47-A537-DC5A83912843}" destId="{2E7846DD-BA08-4D37-B6A7-DDE40531326E}" srcOrd="0" destOrd="0" parTransId="{11F9A247-C686-40E8-9299-9F18D04140CC}" sibTransId="{ADBA9EBE-96E7-40FB-BF65-35F2227E0876}"/>
    <dgm:cxn modelId="{605539E2-2E81-4BEC-A6B7-792A1014D14C}" srcId="{C9D6DE40-A8EF-4E47-A537-DC5A83912843}" destId="{1839AF0C-96EA-4D0F-9C6E-A1CCEB601496}" srcOrd="4" destOrd="0" parTransId="{69B4BC48-154C-42C5-853F-4D4FD8CE3D1B}" sibTransId="{50357D4D-5EEE-4DA7-98A0-580258C886CA}"/>
    <dgm:cxn modelId="{121C6DE6-2F7F-41CF-8F0B-D6ED8D86B31A}" type="presOf" srcId="{27D76F24-C7C8-47BF-BE78-967B4EEFA757}" destId="{BA7C5B2D-0833-4B9A-82B2-22062C942355}" srcOrd="1" destOrd="0" presId="urn:microsoft.com/office/officeart/2016/7/layout/LinearBlockProcessNumbered"/>
    <dgm:cxn modelId="{798BBBE9-D4D3-4F39-B53B-1865056A77C8}" type="presOf" srcId="{46445534-061A-41B2-8C2B-F5FB17D2DAA8}" destId="{04B3A177-9040-4CA3-BA56-D5118F29A85B}" srcOrd="0" destOrd="0" presId="urn:microsoft.com/office/officeart/2016/7/layout/LinearBlockProcessNumbered"/>
    <dgm:cxn modelId="{CFB068F1-070A-46DE-AEB4-E2B622110755}" type="presOf" srcId="{6C5F2B5D-0805-4CDD-9307-666906A16750}" destId="{4B5E9CE4-77F4-423B-8EC0-9DA4E628E177}" srcOrd="0" destOrd="0" presId="urn:microsoft.com/office/officeart/2016/7/layout/LinearBlockProcessNumbered"/>
    <dgm:cxn modelId="{95E614F8-418C-46CE-9E6D-A14203D330CF}" type="presOf" srcId="{1839AF0C-96EA-4D0F-9C6E-A1CCEB601496}" destId="{86CD4013-DF3B-469E-AA12-CE6864964396}" srcOrd="0" destOrd="0" presId="urn:microsoft.com/office/officeart/2016/7/layout/LinearBlockProcessNumbered"/>
    <dgm:cxn modelId="{B9609F0E-E989-439B-BAEA-96CD444AA1D5}" type="presParOf" srcId="{45EB5AD2-A80A-4E5F-81EE-CFCA5595A7AC}" destId="{8754A48A-4023-4DBC-8075-CD95AF3B440E}" srcOrd="0" destOrd="0" presId="urn:microsoft.com/office/officeart/2016/7/layout/LinearBlockProcessNumbered"/>
    <dgm:cxn modelId="{FDD1F910-0FAF-4168-9CBA-891DD80E15DE}" type="presParOf" srcId="{8754A48A-4023-4DBC-8075-CD95AF3B440E}" destId="{F5537EB1-6FF1-4841-9DCF-31D46CEBB515}" srcOrd="0" destOrd="0" presId="urn:microsoft.com/office/officeart/2016/7/layout/LinearBlockProcessNumbered"/>
    <dgm:cxn modelId="{A825F809-29F5-440B-B8AE-65779CFABA3F}" type="presParOf" srcId="{8754A48A-4023-4DBC-8075-CD95AF3B440E}" destId="{4B1616FA-E1AD-455D-9FC5-5FD570FB283E}" srcOrd="1" destOrd="0" presId="urn:microsoft.com/office/officeart/2016/7/layout/LinearBlockProcessNumbered"/>
    <dgm:cxn modelId="{A0346D38-DAF8-43A8-93C0-ED37844C2CCC}" type="presParOf" srcId="{8754A48A-4023-4DBC-8075-CD95AF3B440E}" destId="{18DEC102-DDB8-4B8E-B174-1393CDEF0514}" srcOrd="2" destOrd="0" presId="urn:microsoft.com/office/officeart/2016/7/layout/LinearBlockProcessNumbered"/>
    <dgm:cxn modelId="{749587B6-CE38-42A1-A8A8-C3E5FC47C7FE}" type="presParOf" srcId="{45EB5AD2-A80A-4E5F-81EE-CFCA5595A7AC}" destId="{F6FE9B13-AE8D-45F8-ADE5-5FD6F174BBAD}" srcOrd="1" destOrd="0" presId="urn:microsoft.com/office/officeart/2016/7/layout/LinearBlockProcessNumbered"/>
    <dgm:cxn modelId="{909BC277-C48D-4F5B-9634-AFE2670F2505}" type="presParOf" srcId="{45EB5AD2-A80A-4E5F-81EE-CFCA5595A7AC}" destId="{10CA2AD0-B1FB-4A90-BFB6-A01A96C7F9D6}" srcOrd="2" destOrd="0" presId="urn:microsoft.com/office/officeart/2016/7/layout/LinearBlockProcessNumbered"/>
    <dgm:cxn modelId="{2C0063AC-8EE3-4969-83BA-BAB239BAF234}" type="presParOf" srcId="{10CA2AD0-B1FB-4A90-BFB6-A01A96C7F9D6}" destId="{943DFFE3-7EE8-4253-A02A-EDDC6A89CF53}" srcOrd="0" destOrd="0" presId="urn:microsoft.com/office/officeart/2016/7/layout/LinearBlockProcessNumbered"/>
    <dgm:cxn modelId="{5D70FF2F-0D4C-49A7-8CAF-7C0513BCC4AD}" type="presParOf" srcId="{10CA2AD0-B1FB-4A90-BFB6-A01A96C7F9D6}" destId="{4B1AEB0D-2526-4308-A347-9F2721653602}" srcOrd="1" destOrd="0" presId="urn:microsoft.com/office/officeart/2016/7/layout/LinearBlockProcessNumbered"/>
    <dgm:cxn modelId="{B500202F-5ECD-4BC8-AD20-A7B171C1B37B}" type="presParOf" srcId="{10CA2AD0-B1FB-4A90-BFB6-A01A96C7F9D6}" destId="{F4273988-6C4F-4452-9ECA-EF96AF0C8AEB}" srcOrd="2" destOrd="0" presId="urn:microsoft.com/office/officeart/2016/7/layout/LinearBlockProcessNumbered"/>
    <dgm:cxn modelId="{1F919976-4BE4-4248-BEB6-F0BB8C605261}" type="presParOf" srcId="{45EB5AD2-A80A-4E5F-81EE-CFCA5595A7AC}" destId="{E3B8A772-C00C-487E-AB3D-B318AD37AA10}" srcOrd="3" destOrd="0" presId="urn:microsoft.com/office/officeart/2016/7/layout/LinearBlockProcessNumbered"/>
    <dgm:cxn modelId="{96C39C2E-E1FB-4531-9739-EBA7B8EFC4B1}" type="presParOf" srcId="{45EB5AD2-A80A-4E5F-81EE-CFCA5595A7AC}" destId="{93632084-62D5-4574-8686-630E1A9A9259}" srcOrd="4" destOrd="0" presId="urn:microsoft.com/office/officeart/2016/7/layout/LinearBlockProcessNumbered"/>
    <dgm:cxn modelId="{4BB15A03-FEDF-4A58-A053-4036E356063E}" type="presParOf" srcId="{93632084-62D5-4574-8686-630E1A9A9259}" destId="{D7EF3DE5-67A5-4DD0-AEFF-B96098E8B707}" srcOrd="0" destOrd="0" presId="urn:microsoft.com/office/officeart/2016/7/layout/LinearBlockProcessNumbered"/>
    <dgm:cxn modelId="{346A0258-B451-4277-9267-2EC6C894058F}" type="presParOf" srcId="{93632084-62D5-4574-8686-630E1A9A9259}" destId="{E21D0CA2-8ED8-44EC-93CC-B9AB32CE6769}" srcOrd="1" destOrd="0" presId="urn:microsoft.com/office/officeart/2016/7/layout/LinearBlockProcessNumbered"/>
    <dgm:cxn modelId="{E492346F-74A2-48E7-B8B1-A2421EA20CFE}" type="presParOf" srcId="{93632084-62D5-4574-8686-630E1A9A9259}" destId="{BA7C5B2D-0833-4B9A-82B2-22062C942355}" srcOrd="2" destOrd="0" presId="urn:microsoft.com/office/officeart/2016/7/layout/LinearBlockProcessNumbered"/>
    <dgm:cxn modelId="{BDF9775E-F9CF-43D7-9511-937704160550}" type="presParOf" srcId="{45EB5AD2-A80A-4E5F-81EE-CFCA5595A7AC}" destId="{466FA3BF-AD80-4905-B264-AF0A1F82C253}" srcOrd="5" destOrd="0" presId="urn:microsoft.com/office/officeart/2016/7/layout/LinearBlockProcessNumbered"/>
    <dgm:cxn modelId="{11392E9D-2F5D-4DD2-8FE8-A93890CD7420}" type="presParOf" srcId="{45EB5AD2-A80A-4E5F-81EE-CFCA5595A7AC}" destId="{56645EA1-1750-479E-BA7D-F7F3DFBD0732}" srcOrd="6" destOrd="0" presId="urn:microsoft.com/office/officeart/2016/7/layout/LinearBlockProcessNumbered"/>
    <dgm:cxn modelId="{57E68154-A47D-49F4-A599-A7986A61FD2F}" type="presParOf" srcId="{56645EA1-1750-479E-BA7D-F7F3DFBD0732}" destId="{4B5E9CE4-77F4-423B-8EC0-9DA4E628E177}" srcOrd="0" destOrd="0" presId="urn:microsoft.com/office/officeart/2016/7/layout/LinearBlockProcessNumbered"/>
    <dgm:cxn modelId="{7912A18D-658E-44D7-8F79-C04CE20BEF64}" type="presParOf" srcId="{56645EA1-1750-479E-BA7D-F7F3DFBD0732}" destId="{2AF1A57A-0E35-4C0E-94E8-118BBA0F1FC6}" srcOrd="1" destOrd="0" presId="urn:microsoft.com/office/officeart/2016/7/layout/LinearBlockProcessNumbered"/>
    <dgm:cxn modelId="{B2B19204-12FA-45A2-9DD2-9448C285BB01}" type="presParOf" srcId="{56645EA1-1750-479E-BA7D-F7F3DFBD0732}" destId="{67E084D9-581A-4D27-8B23-F85CE70D06EF}" srcOrd="2" destOrd="0" presId="urn:microsoft.com/office/officeart/2016/7/layout/LinearBlockProcessNumbered"/>
    <dgm:cxn modelId="{478214D2-64B6-4A5F-AD06-902FD9F4A262}" type="presParOf" srcId="{45EB5AD2-A80A-4E5F-81EE-CFCA5595A7AC}" destId="{F411A5EB-ED1E-4A72-91B2-C00E3BE5F332}" srcOrd="7" destOrd="0" presId="urn:microsoft.com/office/officeart/2016/7/layout/LinearBlockProcessNumbered"/>
    <dgm:cxn modelId="{BEFDEE41-B05C-40AA-AC8D-9AEE5CBC7D66}" type="presParOf" srcId="{45EB5AD2-A80A-4E5F-81EE-CFCA5595A7AC}" destId="{629AF6BB-899B-473D-8955-7D28D28FA42E}" srcOrd="8" destOrd="0" presId="urn:microsoft.com/office/officeart/2016/7/layout/LinearBlockProcessNumbered"/>
    <dgm:cxn modelId="{DA468DB7-0F64-49BB-AE37-04F1B3073E1F}" type="presParOf" srcId="{629AF6BB-899B-473D-8955-7D28D28FA42E}" destId="{86CD4013-DF3B-469E-AA12-CE6864964396}" srcOrd="0" destOrd="0" presId="urn:microsoft.com/office/officeart/2016/7/layout/LinearBlockProcessNumbered"/>
    <dgm:cxn modelId="{7EF1A033-DF90-416C-927D-0CA997FD5CE2}" type="presParOf" srcId="{629AF6BB-899B-473D-8955-7D28D28FA42E}" destId="{E75071A7-DFA6-4420-9158-08F3E702EF5E}" srcOrd="1" destOrd="0" presId="urn:microsoft.com/office/officeart/2016/7/layout/LinearBlockProcessNumbered"/>
    <dgm:cxn modelId="{147BE2D3-676B-40DD-BB7D-9AFC974E1956}" type="presParOf" srcId="{629AF6BB-899B-473D-8955-7D28D28FA42E}" destId="{7E4B3C8E-8E89-4436-84C6-69EBB771C33D}" srcOrd="2" destOrd="0" presId="urn:microsoft.com/office/officeart/2016/7/layout/LinearBlockProcessNumbered"/>
    <dgm:cxn modelId="{33009545-BF3C-4C29-B22A-23901E7CCD39}" type="presParOf" srcId="{45EB5AD2-A80A-4E5F-81EE-CFCA5595A7AC}" destId="{54F9CA20-44F5-49F8-BC8F-DD732D9D57D9}" srcOrd="9" destOrd="0" presId="urn:microsoft.com/office/officeart/2016/7/layout/LinearBlockProcessNumbered"/>
    <dgm:cxn modelId="{F5D08656-E345-45F5-B239-686EEC050A58}" type="presParOf" srcId="{45EB5AD2-A80A-4E5F-81EE-CFCA5595A7AC}" destId="{79278C83-B1C7-459B-A202-E082C44557D3}" srcOrd="10" destOrd="0" presId="urn:microsoft.com/office/officeart/2016/7/layout/LinearBlockProcessNumbered"/>
    <dgm:cxn modelId="{D41E67F6-2435-413C-B32F-ABC7FB00D8CE}" type="presParOf" srcId="{79278C83-B1C7-459B-A202-E082C44557D3}" destId="{E3CCE145-A4AE-4F87-B895-0E00678FD11F}" srcOrd="0" destOrd="0" presId="urn:microsoft.com/office/officeart/2016/7/layout/LinearBlockProcessNumbered"/>
    <dgm:cxn modelId="{563DBD02-BF3E-4627-A5B3-5D4E9AA56CBA}" type="presParOf" srcId="{79278C83-B1C7-459B-A202-E082C44557D3}" destId="{04B3A177-9040-4CA3-BA56-D5118F29A85B}" srcOrd="1" destOrd="0" presId="urn:microsoft.com/office/officeart/2016/7/layout/LinearBlockProcessNumbered"/>
    <dgm:cxn modelId="{2044EBEB-C7BB-493E-AB54-76017959CFCE}" type="presParOf" srcId="{79278C83-B1C7-459B-A202-E082C44557D3}" destId="{C9136FBD-D487-4AA6-8035-76BE972E7D7E}" srcOrd="2" destOrd="0" presId="urn:microsoft.com/office/officeart/2016/7/layout/LinearBlockProcessNumbered"/>
    <dgm:cxn modelId="{40D9E651-C1BF-45F2-8C37-194228B97929}" type="presParOf" srcId="{45EB5AD2-A80A-4E5F-81EE-CFCA5595A7AC}" destId="{D54622C7-9FC1-4863-97C8-678ACA32269A}" srcOrd="11" destOrd="0" presId="urn:microsoft.com/office/officeart/2016/7/layout/LinearBlockProcessNumbered"/>
    <dgm:cxn modelId="{BBFACBC6-D067-4C9A-A944-89FD90599184}" type="presParOf" srcId="{45EB5AD2-A80A-4E5F-81EE-CFCA5595A7AC}" destId="{4677617B-0F8C-43B8-8B9C-C5EB0210F146}" srcOrd="12" destOrd="0" presId="urn:microsoft.com/office/officeart/2016/7/layout/LinearBlockProcessNumbered"/>
    <dgm:cxn modelId="{3F27B4D6-B26F-4848-ABCF-A89644624000}" type="presParOf" srcId="{4677617B-0F8C-43B8-8B9C-C5EB0210F146}" destId="{5DC26ACF-E30B-4AD1-9AAC-BEEAA3B7DB25}" srcOrd="0" destOrd="0" presId="urn:microsoft.com/office/officeart/2016/7/layout/LinearBlockProcessNumbered"/>
    <dgm:cxn modelId="{E55ADB38-7DC6-4E0B-B72A-4A212FD9BC36}" type="presParOf" srcId="{4677617B-0F8C-43B8-8B9C-C5EB0210F146}" destId="{D1238AD9-2F36-45E9-8485-9E0AAC6C86BE}" srcOrd="1" destOrd="0" presId="urn:microsoft.com/office/officeart/2016/7/layout/LinearBlockProcessNumbered"/>
    <dgm:cxn modelId="{5A789C34-03D5-4834-93B9-C881B3C3520C}" type="presParOf" srcId="{4677617B-0F8C-43B8-8B9C-C5EB0210F146}" destId="{F53237CC-FB56-4142-8E1C-9F3BCA8E962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FBF90-5C0E-442B-A200-5EE71E4F416B}">
      <dsp:nvSpPr>
        <dsp:cNvPr id="0" name=""/>
        <dsp:cNvSpPr/>
      </dsp:nvSpPr>
      <dsp:spPr>
        <a:xfrm>
          <a:off x="3206" y="0"/>
          <a:ext cx="4930378" cy="3101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7012" tIns="0" rIns="48701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Bezpečnost</a:t>
          </a:r>
          <a:endParaRPr lang="en-US" sz="2600" kern="1200" dirty="0"/>
        </a:p>
      </dsp:txBody>
      <dsp:txXfrm>
        <a:off x="3206" y="1240789"/>
        <a:ext cx="4930378" cy="1861185"/>
      </dsp:txXfrm>
    </dsp:sp>
    <dsp:sp modelId="{8A1BD437-9C71-42DA-8CB5-11D523D32492}">
      <dsp:nvSpPr>
        <dsp:cNvPr id="0" name=""/>
        <dsp:cNvSpPr/>
      </dsp:nvSpPr>
      <dsp:spPr>
        <a:xfrm>
          <a:off x="3206" y="0"/>
          <a:ext cx="4930378" cy="12407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7012" tIns="165100" rIns="4870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01</a:t>
          </a:r>
        </a:p>
      </dsp:txBody>
      <dsp:txXfrm>
        <a:off x="3206" y="0"/>
        <a:ext cx="4930378" cy="1240790"/>
      </dsp:txXfrm>
    </dsp:sp>
    <dsp:sp modelId="{84631B35-DE63-4E2F-981B-1C04099E729F}">
      <dsp:nvSpPr>
        <dsp:cNvPr id="0" name=""/>
        <dsp:cNvSpPr/>
      </dsp:nvSpPr>
      <dsp:spPr>
        <a:xfrm>
          <a:off x="5328015" y="0"/>
          <a:ext cx="4930378" cy="3101975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7012" tIns="0" rIns="48701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Spolehlivost</a:t>
          </a:r>
          <a:endParaRPr lang="en-US" sz="2600" kern="1200" dirty="0"/>
        </a:p>
      </dsp:txBody>
      <dsp:txXfrm>
        <a:off x="5328015" y="1240789"/>
        <a:ext cx="4930378" cy="1861185"/>
      </dsp:txXfrm>
    </dsp:sp>
    <dsp:sp modelId="{35BFC5F4-AF9F-443D-911B-07F33668AED4}">
      <dsp:nvSpPr>
        <dsp:cNvPr id="0" name=""/>
        <dsp:cNvSpPr/>
      </dsp:nvSpPr>
      <dsp:spPr>
        <a:xfrm>
          <a:off x="5328015" y="0"/>
          <a:ext cx="4930378" cy="12407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7012" tIns="165100" rIns="4870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02</a:t>
          </a:r>
        </a:p>
      </dsp:txBody>
      <dsp:txXfrm>
        <a:off x="5328015" y="0"/>
        <a:ext cx="4930378" cy="12407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73B7A-10D7-4677-86D0-7224514A0B02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784856-C044-4F3E-9C59-A7F12AC3F70E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4B29EC-337D-41E9-A6F8-0309364A9F6C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Packet filtering</a:t>
          </a:r>
          <a:endParaRPr lang="en-US" sz="2500" kern="1200" dirty="0"/>
        </a:p>
      </dsp:txBody>
      <dsp:txXfrm>
        <a:off x="1625711" y="601"/>
        <a:ext cx="3981338" cy="1407541"/>
      </dsp:txXfrm>
    </dsp:sp>
    <dsp:sp modelId="{09F07A8B-C98F-4033-926B-CE771B8A6F20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71767A-94B7-4E22-B330-2D48719E3DC7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4794FC-B065-4415-AA66-6E4BF6C5098E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Proxy service</a:t>
          </a:r>
          <a:endParaRPr lang="en-US" sz="2500" kern="1200" dirty="0"/>
        </a:p>
      </dsp:txBody>
      <dsp:txXfrm>
        <a:off x="1625711" y="1760029"/>
        <a:ext cx="3981338" cy="1407541"/>
      </dsp:txXfrm>
    </dsp:sp>
    <dsp:sp modelId="{189743A0-706E-4340-9BBA-DA15B9B9820E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6F979D-A470-4E32-A7DD-D7E9197F6948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67C22-436C-414D-A1A2-1E5F814DB169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Stateful inspections  </a:t>
          </a:r>
          <a:endParaRPr lang="en-US" sz="2500" kern="1200" dirty="0"/>
        </a:p>
      </dsp:txBody>
      <dsp:txXfrm>
        <a:off x="1625711" y="3519456"/>
        <a:ext cx="3981338" cy="14075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FBF90-5C0E-442B-A200-5EE71E4F416B}">
      <dsp:nvSpPr>
        <dsp:cNvPr id="0" name=""/>
        <dsp:cNvSpPr/>
      </dsp:nvSpPr>
      <dsp:spPr>
        <a:xfrm>
          <a:off x="200" y="98931"/>
          <a:ext cx="2420094" cy="2904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Hard limit</a:t>
          </a:r>
          <a:endParaRPr lang="en-US" sz="2600" kern="1200" dirty="0"/>
        </a:p>
      </dsp:txBody>
      <dsp:txXfrm>
        <a:off x="200" y="1260576"/>
        <a:ext cx="2420094" cy="1742467"/>
      </dsp:txXfrm>
    </dsp:sp>
    <dsp:sp modelId="{8A1BD437-9C71-42DA-8CB5-11D523D32492}">
      <dsp:nvSpPr>
        <dsp:cNvPr id="0" name=""/>
        <dsp:cNvSpPr/>
      </dsp:nvSpPr>
      <dsp:spPr>
        <a:xfrm>
          <a:off x="200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01</a:t>
          </a:r>
          <a:endParaRPr lang="en-US" sz="5900" kern="1200" dirty="0"/>
        </a:p>
      </dsp:txBody>
      <dsp:txXfrm>
        <a:off x="200" y="98931"/>
        <a:ext cx="2420094" cy="1161645"/>
      </dsp:txXfrm>
    </dsp:sp>
    <dsp:sp modelId="{84631B35-DE63-4E2F-981B-1C04099E729F}">
      <dsp:nvSpPr>
        <dsp:cNvPr id="0" name=""/>
        <dsp:cNvSpPr/>
      </dsp:nvSpPr>
      <dsp:spPr>
        <a:xfrm>
          <a:off x="2613902" y="98931"/>
          <a:ext cx="2420094" cy="2904112"/>
        </a:xfrm>
        <a:prstGeom prst="rect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2700" cap="flat" cmpd="sng" algn="ctr">
          <a:solidFill>
            <a:schemeClr val="accent2">
              <a:hueOff val="37813"/>
              <a:satOff val="4346"/>
              <a:lumOff val="-34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Soft limit </a:t>
          </a:r>
          <a:endParaRPr lang="en-US" sz="2600" kern="1200" dirty="0"/>
        </a:p>
      </dsp:txBody>
      <dsp:txXfrm>
        <a:off x="2613902" y="1260576"/>
        <a:ext cx="2420094" cy="1742467"/>
      </dsp:txXfrm>
    </dsp:sp>
    <dsp:sp modelId="{35BFC5F4-AF9F-443D-911B-07F33668AED4}">
      <dsp:nvSpPr>
        <dsp:cNvPr id="0" name=""/>
        <dsp:cNvSpPr/>
      </dsp:nvSpPr>
      <dsp:spPr>
        <a:xfrm>
          <a:off x="2613902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02</a:t>
          </a:r>
          <a:endParaRPr lang="en-US" sz="5900" kern="1200" dirty="0"/>
        </a:p>
      </dsp:txBody>
      <dsp:txXfrm>
        <a:off x="2613902" y="98931"/>
        <a:ext cx="2420094" cy="1161645"/>
      </dsp:txXfrm>
    </dsp:sp>
    <dsp:sp modelId="{4C2B397C-4069-4B8B-8F12-8FF1B75AA015}">
      <dsp:nvSpPr>
        <dsp:cNvPr id="0" name=""/>
        <dsp:cNvSpPr/>
      </dsp:nvSpPr>
      <dsp:spPr>
        <a:xfrm>
          <a:off x="5227603" y="98931"/>
          <a:ext cx="2420094" cy="2904112"/>
        </a:xfrm>
        <a:prstGeom prst="rect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2700" cap="flat" cmpd="sng" algn="ctr">
          <a:solidFill>
            <a:schemeClr val="accent2">
              <a:hueOff val="75626"/>
              <a:satOff val="8693"/>
              <a:lumOff val="-69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Grace period </a:t>
          </a:r>
          <a:endParaRPr lang="en-US" sz="2600" kern="1200" dirty="0"/>
        </a:p>
      </dsp:txBody>
      <dsp:txXfrm>
        <a:off x="5227603" y="1260576"/>
        <a:ext cx="2420094" cy="1742467"/>
      </dsp:txXfrm>
    </dsp:sp>
    <dsp:sp modelId="{EDEBB9A6-7FA3-465C-9494-E32C5AB3EAF8}">
      <dsp:nvSpPr>
        <dsp:cNvPr id="0" name=""/>
        <dsp:cNvSpPr/>
      </dsp:nvSpPr>
      <dsp:spPr>
        <a:xfrm>
          <a:off x="5227603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/>
            <a:t>03</a:t>
          </a:r>
        </a:p>
      </dsp:txBody>
      <dsp:txXfrm>
        <a:off x="5227603" y="98931"/>
        <a:ext cx="2420094" cy="1161645"/>
      </dsp:txXfrm>
    </dsp:sp>
    <dsp:sp modelId="{223AAD05-8AF2-401F-9E28-145AE78BC6A1}">
      <dsp:nvSpPr>
        <dsp:cNvPr id="0" name=""/>
        <dsp:cNvSpPr/>
      </dsp:nvSpPr>
      <dsp:spPr>
        <a:xfrm>
          <a:off x="7841305" y="98931"/>
          <a:ext cx="2420094" cy="2904112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 err="1"/>
            <a:t>Inodes</a:t>
          </a:r>
          <a:r>
            <a:rPr lang="cs-CZ" sz="2600" kern="1200" dirty="0"/>
            <a:t>, </a:t>
          </a:r>
          <a:r>
            <a:rPr lang="cs-CZ" sz="2600" kern="1200" dirty="0" err="1"/>
            <a:t>Blocks</a:t>
          </a:r>
          <a:r>
            <a:rPr lang="cs-CZ" sz="2600" kern="1200" dirty="0"/>
            <a:t> </a:t>
          </a:r>
          <a:endParaRPr lang="en-US" sz="2600" kern="1200" dirty="0"/>
        </a:p>
      </dsp:txBody>
      <dsp:txXfrm>
        <a:off x="7841305" y="1260576"/>
        <a:ext cx="2420094" cy="1742467"/>
      </dsp:txXfrm>
    </dsp:sp>
    <dsp:sp modelId="{8D66CFDB-68B4-4B4E-BC2E-96EBEA6B89E8}">
      <dsp:nvSpPr>
        <dsp:cNvPr id="0" name=""/>
        <dsp:cNvSpPr/>
      </dsp:nvSpPr>
      <dsp:spPr>
        <a:xfrm>
          <a:off x="7841305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/>
            <a:t>04</a:t>
          </a:r>
        </a:p>
      </dsp:txBody>
      <dsp:txXfrm>
        <a:off x="7841305" y="98931"/>
        <a:ext cx="2420094" cy="1161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3E38E-C5C0-46EB-BEFB-FEEDE4001D48}">
      <dsp:nvSpPr>
        <dsp:cNvPr id="0" name=""/>
        <dsp:cNvSpPr/>
      </dsp:nvSpPr>
      <dsp:spPr>
        <a:xfrm>
          <a:off x="801" y="0"/>
          <a:ext cx="3246834" cy="3101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0" rIns="32071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Vlastníci</a:t>
          </a:r>
          <a:endParaRPr lang="en-US" sz="2600" kern="1200" dirty="0"/>
        </a:p>
      </dsp:txBody>
      <dsp:txXfrm>
        <a:off x="801" y="1240789"/>
        <a:ext cx="3246834" cy="1861185"/>
      </dsp:txXfrm>
    </dsp:sp>
    <dsp:sp modelId="{6980F874-DF8E-4598-AD6D-C62F9FFA4C1E}">
      <dsp:nvSpPr>
        <dsp:cNvPr id="0" name=""/>
        <dsp:cNvSpPr/>
      </dsp:nvSpPr>
      <dsp:spPr>
        <a:xfrm>
          <a:off x="801" y="0"/>
          <a:ext cx="3246834" cy="12407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165100" rIns="320715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01</a:t>
          </a:r>
          <a:endParaRPr lang="en-US" sz="6500" kern="1200" dirty="0"/>
        </a:p>
      </dsp:txBody>
      <dsp:txXfrm>
        <a:off x="801" y="0"/>
        <a:ext cx="3246834" cy="1240790"/>
      </dsp:txXfrm>
    </dsp:sp>
    <dsp:sp modelId="{2F7B8E26-FB85-47B1-BFC5-6D12CBBFE081}">
      <dsp:nvSpPr>
        <dsp:cNvPr id="0" name=""/>
        <dsp:cNvSpPr/>
      </dsp:nvSpPr>
      <dsp:spPr>
        <a:xfrm>
          <a:off x="3507382" y="0"/>
          <a:ext cx="3246834" cy="3101975"/>
        </a:xfrm>
        <a:prstGeom prst="rect">
          <a:avLst/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1270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0" rIns="32071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Oprávnění</a:t>
          </a:r>
          <a:endParaRPr lang="en-US" sz="2600" kern="1200" dirty="0"/>
        </a:p>
      </dsp:txBody>
      <dsp:txXfrm>
        <a:off x="3507382" y="1240789"/>
        <a:ext cx="3246834" cy="1861185"/>
      </dsp:txXfrm>
    </dsp:sp>
    <dsp:sp modelId="{31B92A74-785C-47B1-A6CF-C8297B2AED9F}">
      <dsp:nvSpPr>
        <dsp:cNvPr id="0" name=""/>
        <dsp:cNvSpPr/>
      </dsp:nvSpPr>
      <dsp:spPr>
        <a:xfrm>
          <a:off x="3507382" y="0"/>
          <a:ext cx="3246834" cy="12407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165100" rIns="320715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02</a:t>
          </a:r>
          <a:endParaRPr lang="en-US" sz="6500" kern="1200" dirty="0"/>
        </a:p>
      </dsp:txBody>
      <dsp:txXfrm>
        <a:off x="3507382" y="0"/>
        <a:ext cx="3246834" cy="1240790"/>
      </dsp:txXfrm>
    </dsp:sp>
    <dsp:sp modelId="{F3C1026F-80B6-4F4C-8CB1-C7967D31826A}">
      <dsp:nvSpPr>
        <dsp:cNvPr id="0" name=""/>
        <dsp:cNvSpPr/>
      </dsp:nvSpPr>
      <dsp:spPr>
        <a:xfrm>
          <a:off x="7013963" y="0"/>
          <a:ext cx="3246834" cy="3101975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0" rIns="32071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Příkazy</a:t>
          </a:r>
          <a:endParaRPr lang="en-US" sz="2600" kern="1200" dirty="0"/>
        </a:p>
      </dsp:txBody>
      <dsp:txXfrm>
        <a:off x="7013963" y="1240789"/>
        <a:ext cx="3246834" cy="1861185"/>
      </dsp:txXfrm>
    </dsp:sp>
    <dsp:sp modelId="{E7E11C7E-E0C2-4C28-8A52-A2978FD7FA3A}">
      <dsp:nvSpPr>
        <dsp:cNvPr id="0" name=""/>
        <dsp:cNvSpPr/>
      </dsp:nvSpPr>
      <dsp:spPr>
        <a:xfrm>
          <a:off x="7013963" y="0"/>
          <a:ext cx="3246834" cy="12407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165100" rIns="320715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03</a:t>
          </a:r>
          <a:endParaRPr lang="en-US" sz="6500" kern="1200" dirty="0"/>
        </a:p>
      </dsp:txBody>
      <dsp:txXfrm>
        <a:off x="7013963" y="0"/>
        <a:ext cx="3246834" cy="1240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765AA-8A88-4BA4-B0DC-5AEFBEDC6E04}">
      <dsp:nvSpPr>
        <dsp:cNvPr id="0" name=""/>
        <dsp:cNvSpPr/>
      </dsp:nvSpPr>
      <dsp:spPr>
        <a:xfrm>
          <a:off x="801" y="0"/>
          <a:ext cx="3246834" cy="3101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0" rIns="32071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noProof="0" dirty="0"/>
            <a:t>Owner</a:t>
          </a:r>
        </a:p>
      </dsp:txBody>
      <dsp:txXfrm>
        <a:off x="801" y="1240789"/>
        <a:ext cx="3246834" cy="1861185"/>
      </dsp:txXfrm>
    </dsp:sp>
    <dsp:sp modelId="{421BDA4A-719A-474A-87D5-0B4754F87AE5}">
      <dsp:nvSpPr>
        <dsp:cNvPr id="0" name=""/>
        <dsp:cNvSpPr/>
      </dsp:nvSpPr>
      <dsp:spPr>
        <a:xfrm>
          <a:off x="801" y="0"/>
          <a:ext cx="3246834" cy="12407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165100" rIns="320715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01</a:t>
          </a:r>
          <a:endParaRPr lang="en-US" sz="6500" kern="1200" dirty="0"/>
        </a:p>
      </dsp:txBody>
      <dsp:txXfrm>
        <a:off x="801" y="0"/>
        <a:ext cx="3246834" cy="1240790"/>
      </dsp:txXfrm>
    </dsp:sp>
    <dsp:sp modelId="{532928F1-745E-4C6E-961B-58E482E729A5}">
      <dsp:nvSpPr>
        <dsp:cNvPr id="0" name=""/>
        <dsp:cNvSpPr/>
      </dsp:nvSpPr>
      <dsp:spPr>
        <a:xfrm>
          <a:off x="3507382" y="0"/>
          <a:ext cx="3246834" cy="3101975"/>
        </a:xfrm>
        <a:prstGeom prst="rect">
          <a:avLst/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1270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0" rIns="32071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noProof="0" dirty="0"/>
            <a:t>Group</a:t>
          </a:r>
        </a:p>
      </dsp:txBody>
      <dsp:txXfrm>
        <a:off x="3507382" y="1240789"/>
        <a:ext cx="3246834" cy="1861185"/>
      </dsp:txXfrm>
    </dsp:sp>
    <dsp:sp modelId="{5FCC24C9-D9ED-4DA9-AA5D-FEF43907ACEC}">
      <dsp:nvSpPr>
        <dsp:cNvPr id="0" name=""/>
        <dsp:cNvSpPr/>
      </dsp:nvSpPr>
      <dsp:spPr>
        <a:xfrm>
          <a:off x="3507382" y="0"/>
          <a:ext cx="3246834" cy="12407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165100" rIns="320715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02</a:t>
          </a:r>
        </a:p>
      </dsp:txBody>
      <dsp:txXfrm>
        <a:off x="3507382" y="0"/>
        <a:ext cx="3246834" cy="1240790"/>
      </dsp:txXfrm>
    </dsp:sp>
    <dsp:sp modelId="{CF6AE693-4321-4A20-A64E-431B7E6F72BB}">
      <dsp:nvSpPr>
        <dsp:cNvPr id="0" name=""/>
        <dsp:cNvSpPr/>
      </dsp:nvSpPr>
      <dsp:spPr>
        <a:xfrm>
          <a:off x="7013963" y="0"/>
          <a:ext cx="3246834" cy="3101975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0" rIns="32071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noProof="0" dirty="0"/>
            <a:t>Other</a:t>
          </a:r>
          <a:r>
            <a:rPr lang="cs-CZ" sz="2600" kern="1200" dirty="0"/>
            <a:t>s</a:t>
          </a:r>
          <a:endParaRPr lang="en-US" sz="2600" kern="1200" dirty="0"/>
        </a:p>
      </dsp:txBody>
      <dsp:txXfrm>
        <a:off x="7013963" y="1240789"/>
        <a:ext cx="3246834" cy="1861185"/>
      </dsp:txXfrm>
    </dsp:sp>
    <dsp:sp modelId="{EB9CD8AE-697E-45F1-9142-3CA5A8B6FF50}">
      <dsp:nvSpPr>
        <dsp:cNvPr id="0" name=""/>
        <dsp:cNvSpPr/>
      </dsp:nvSpPr>
      <dsp:spPr>
        <a:xfrm>
          <a:off x="7013963" y="0"/>
          <a:ext cx="3246834" cy="12407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165100" rIns="320715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03</a:t>
          </a:r>
        </a:p>
      </dsp:txBody>
      <dsp:txXfrm>
        <a:off x="7013963" y="0"/>
        <a:ext cx="3246834" cy="12407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765AA-8A88-4BA4-B0DC-5AEFBEDC6E04}">
      <dsp:nvSpPr>
        <dsp:cNvPr id="0" name=""/>
        <dsp:cNvSpPr/>
      </dsp:nvSpPr>
      <dsp:spPr>
        <a:xfrm>
          <a:off x="801" y="0"/>
          <a:ext cx="3246834" cy="3101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0" rIns="32071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noProof="0" dirty="0"/>
            <a:t>Read</a:t>
          </a:r>
        </a:p>
      </dsp:txBody>
      <dsp:txXfrm>
        <a:off x="801" y="1240789"/>
        <a:ext cx="3246834" cy="1861185"/>
      </dsp:txXfrm>
    </dsp:sp>
    <dsp:sp modelId="{421BDA4A-719A-474A-87D5-0B4754F87AE5}">
      <dsp:nvSpPr>
        <dsp:cNvPr id="0" name=""/>
        <dsp:cNvSpPr/>
      </dsp:nvSpPr>
      <dsp:spPr>
        <a:xfrm>
          <a:off x="801" y="0"/>
          <a:ext cx="3246834" cy="12407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165100" rIns="320715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01</a:t>
          </a:r>
          <a:endParaRPr lang="en-US" sz="6500" kern="1200" dirty="0"/>
        </a:p>
      </dsp:txBody>
      <dsp:txXfrm>
        <a:off x="801" y="0"/>
        <a:ext cx="3246834" cy="1240790"/>
      </dsp:txXfrm>
    </dsp:sp>
    <dsp:sp modelId="{F9630ED3-7F3B-4C85-B99B-4995FE13706F}">
      <dsp:nvSpPr>
        <dsp:cNvPr id="0" name=""/>
        <dsp:cNvSpPr/>
      </dsp:nvSpPr>
      <dsp:spPr>
        <a:xfrm>
          <a:off x="3507382" y="0"/>
          <a:ext cx="3246834" cy="3101975"/>
        </a:xfrm>
        <a:prstGeom prst="rect">
          <a:avLst/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1270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0" rIns="32071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noProof="0" dirty="0"/>
            <a:t>Write</a:t>
          </a:r>
        </a:p>
      </dsp:txBody>
      <dsp:txXfrm>
        <a:off x="3507382" y="1240789"/>
        <a:ext cx="3246834" cy="1861185"/>
      </dsp:txXfrm>
    </dsp:sp>
    <dsp:sp modelId="{E8E0C2D2-5173-4A82-8496-74CFEA814D12}">
      <dsp:nvSpPr>
        <dsp:cNvPr id="0" name=""/>
        <dsp:cNvSpPr/>
      </dsp:nvSpPr>
      <dsp:spPr>
        <a:xfrm>
          <a:off x="3507382" y="0"/>
          <a:ext cx="3246834" cy="12407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165100" rIns="320715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02</a:t>
          </a:r>
        </a:p>
      </dsp:txBody>
      <dsp:txXfrm>
        <a:off x="3507382" y="0"/>
        <a:ext cx="3246834" cy="1240790"/>
      </dsp:txXfrm>
    </dsp:sp>
    <dsp:sp modelId="{376342F7-EC20-4D7E-8681-E0ECC59ED3D7}">
      <dsp:nvSpPr>
        <dsp:cNvPr id="0" name=""/>
        <dsp:cNvSpPr/>
      </dsp:nvSpPr>
      <dsp:spPr>
        <a:xfrm>
          <a:off x="7013963" y="0"/>
          <a:ext cx="3246834" cy="3101975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0" rIns="32071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noProof="0" dirty="0"/>
            <a:t>Execute</a:t>
          </a:r>
        </a:p>
      </dsp:txBody>
      <dsp:txXfrm>
        <a:off x="7013963" y="1240789"/>
        <a:ext cx="3246834" cy="1861185"/>
      </dsp:txXfrm>
    </dsp:sp>
    <dsp:sp modelId="{3CE661BC-4289-45B9-B912-9CA62C414351}">
      <dsp:nvSpPr>
        <dsp:cNvPr id="0" name=""/>
        <dsp:cNvSpPr/>
      </dsp:nvSpPr>
      <dsp:spPr>
        <a:xfrm>
          <a:off x="7013963" y="0"/>
          <a:ext cx="3246834" cy="124079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715" tIns="165100" rIns="320715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03</a:t>
          </a:r>
        </a:p>
      </dsp:txBody>
      <dsp:txXfrm>
        <a:off x="7013963" y="0"/>
        <a:ext cx="3246834" cy="12407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765AA-8A88-4BA4-B0DC-5AEFBEDC6E04}">
      <dsp:nvSpPr>
        <dsp:cNvPr id="0" name=""/>
        <dsp:cNvSpPr/>
      </dsp:nvSpPr>
      <dsp:spPr>
        <a:xfrm>
          <a:off x="200" y="98931"/>
          <a:ext cx="2420094" cy="2904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Skupiny uživatelů</a:t>
          </a:r>
          <a:endParaRPr lang="en-US" sz="2600" kern="1200" dirty="0"/>
        </a:p>
      </dsp:txBody>
      <dsp:txXfrm>
        <a:off x="200" y="1260576"/>
        <a:ext cx="2420094" cy="1742467"/>
      </dsp:txXfrm>
    </dsp:sp>
    <dsp:sp modelId="{421BDA4A-719A-474A-87D5-0B4754F87AE5}">
      <dsp:nvSpPr>
        <dsp:cNvPr id="0" name=""/>
        <dsp:cNvSpPr/>
      </dsp:nvSpPr>
      <dsp:spPr>
        <a:xfrm>
          <a:off x="200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01</a:t>
          </a:r>
          <a:endParaRPr lang="en-US" sz="5900" kern="1200" dirty="0"/>
        </a:p>
      </dsp:txBody>
      <dsp:txXfrm>
        <a:off x="200" y="98931"/>
        <a:ext cx="2420094" cy="1161645"/>
      </dsp:txXfrm>
    </dsp:sp>
    <dsp:sp modelId="{2F7B8E26-FB85-47B1-BFC5-6D12CBBFE081}">
      <dsp:nvSpPr>
        <dsp:cNvPr id="0" name=""/>
        <dsp:cNvSpPr/>
      </dsp:nvSpPr>
      <dsp:spPr>
        <a:xfrm>
          <a:off x="2613902" y="98931"/>
          <a:ext cx="2420094" cy="2904112"/>
        </a:xfrm>
        <a:prstGeom prst="rect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2700" cap="flat" cmpd="sng" algn="ctr">
          <a:solidFill>
            <a:schemeClr val="accent2">
              <a:hueOff val="37813"/>
              <a:satOff val="4346"/>
              <a:lumOff val="-34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Identity</a:t>
          </a:r>
          <a:endParaRPr lang="en-US" sz="2600" kern="1200" dirty="0"/>
        </a:p>
      </dsp:txBody>
      <dsp:txXfrm>
        <a:off x="2613902" y="1260576"/>
        <a:ext cx="2420094" cy="1742467"/>
      </dsp:txXfrm>
    </dsp:sp>
    <dsp:sp modelId="{31B92A74-785C-47B1-A6CF-C8297B2AED9F}">
      <dsp:nvSpPr>
        <dsp:cNvPr id="0" name=""/>
        <dsp:cNvSpPr/>
      </dsp:nvSpPr>
      <dsp:spPr>
        <a:xfrm>
          <a:off x="2613902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02</a:t>
          </a:r>
          <a:endParaRPr lang="en-US" sz="5900" kern="1200" dirty="0"/>
        </a:p>
      </dsp:txBody>
      <dsp:txXfrm>
        <a:off x="2613902" y="98931"/>
        <a:ext cx="2420094" cy="1161645"/>
      </dsp:txXfrm>
    </dsp:sp>
    <dsp:sp modelId="{F3C1026F-80B6-4F4C-8CB1-C7967D31826A}">
      <dsp:nvSpPr>
        <dsp:cNvPr id="0" name=""/>
        <dsp:cNvSpPr/>
      </dsp:nvSpPr>
      <dsp:spPr>
        <a:xfrm>
          <a:off x="5227603" y="98931"/>
          <a:ext cx="2420094" cy="2904112"/>
        </a:xfrm>
        <a:prstGeom prst="rect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2700" cap="flat" cmpd="sng" algn="ctr">
          <a:solidFill>
            <a:schemeClr val="accent2">
              <a:hueOff val="75626"/>
              <a:satOff val="8693"/>
              <a:lumOff val="-69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Oprávnění</a:t>
          </a:r>
          <a:endParaRPr lang="en-US" sz="2600" kern="1200" dirty="0"/>
        </a:p>
      </dsp:txBody>
      <dsp:txXfrm>
        <a:off x="5227603" y="1260576"/>
        <a:ext cx="2420094" cy="1742467"/>
      </dsp:txXfrm>
    </dsp:sp>
    <dsp:sp modelId="{E7E11C7E-E0C2-4C28-8A52-A2978FD7FA3A}">
      <dsp:nvSpPr>
        <dsp:cNvPr id="0" name=""/>
        <dsp:cNvSpPr/>
      </dsp:nvSpPr>
      <dsp:spPr>
        <a:xfrm>
          <a:off x="5227603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03</a:t>
          </a:r>
          <a:endParaRPr lang="en-US" sz="5900" kern="1200" dirty="0"/>
        </a:p>
      </dsp:txBody>
      <dsp:txXfrm>
        <a:off x="5227603" y="98931"/>
        <a:ext cx="2420094" cy="1161645"/>
      </dsp:txXfrm>
    </dsp:sp>
    <dsp:sp modelId="{D78D4ACD-6028-4EE5-8C27-7EB79721AE23}">
      <dsp:nvSpPr>
        <dsp:cNvPr id="0" name=""/>
        <dsp:cNvSpPr/>
      </dsp:nvSpPr>
      <dsp:spPr>
        <a:xfrm>
          <a:off x="7841305" y="98931"/>
          <a:ext cx="2420094" cy="2904112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Příkazy</a:t>
          </a:r>
          <a:endParaRPr lang="en-US" sz="2600" kern="1200" dirty="0"/>
        </a:p>
      </dsp:txBody>
      <dsp:txXfrm>
        <a:off x="7841305" y="1260576"/>
        <a:ext cx="2420094" cy="1742467"/>
      </dsp:txXfrm>
    </dsp:sp>
    <dsp:sp modelId="{372C1744-B74B-47AE-B04F-0188AE76B06B}">
      <dsp:nvSpPr>
        <dsp:cNvPr id="0" name=""/>
        <dsp:cNvSpPr/>
      </dsp:nvSpPr>
      <dsp:spPr>
        <a:xfrm>
          <a:off x="7841305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/>
            <a:t>04</a:t>
          </a:r>
          <a:endParaRPr lang="en-GB" sz="5900" kern="1200" dirty="0"/>
        </a:p>
      </dsp:txBody>
      <dsp:txXfrm>
        <a:off x="7841305" y="98931"/>
        <a:ext cx="2420094" cy="11616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765AA-8A88-4BA4-B0DC-5AEFBEDC6E04}">
      <dsp:nvSpPr>
        <dsp:cNvPr id="0" name=""/>
        <dsp:cNvSpPr/>
      </dsp:nvSpPr>
      <dsp:spPr>
        <a:xfrm>
          <a:off x="6162" y="395054"/>
          <a:ext cx="1926555" cy="23118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301" tIns="0" rIns="19030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Administrators </a:t>
          </a:r>
          <a:endParaRPr lang="en-GB" sz="2000" kern="1200" noProof="0" dirty="0"/>
        </a:p>
      </dsp:txBody>
      <dsp:txXfrm>
        <a:off x="6162" y="1319800"/>
        <a:ext cx="1926555" cy="1387119"/>
      </dsp:txXfrm>
    </dsp:sp>
    <dsp:sp modelId="{421BDA4A-719A-474A-87D5-0B4754F87AE5}">
      <dsp:nvSpPr>
        <dsp:cNvPr id="0" name=""/>
        <dsp:cNvSpPr/>
      </dsp:nvSpPr>
      <dsp:spPr>
        <a:xfrm>
          <a:off x="6162" y="395054"/>
          <a:ext cx="1926555" cy="92474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301" tIns="165100" rIns="190301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01</a:t>
          </a:r>
          <a:endParaRPr lang="en-US" sz="4200" kern="1200" dirty="0"/>
        </a:p>
      </dsp:txBody>
      <dsp:txXfrm>
        <a:off x="6162" y="395054"/>
        <a:ext cx="1926555" cy="924746"/>
      </dsp:txXfrm>
    </dsp:sp>
    <dsp:sp modelId="{532928F1-745E-4C6E-961B-58E482E729A5}">
      <dsp:nvSpPr>
        <dsp:cNvPr id="0" name=""/>
        <dsp:cNvSpPr/>
      </dsp:nvSpPr>
      <dsp:spPr>
        <a:xfrm>
          <a:off x="2086842" y="395054"/>
          <a:ext cx="1926555" cy="2311866"/>
        </a:xfrm>
        <a:prstGeom prst="rect">
          <a:avLst/>
        </a:prstGeom>
        <a:solidFill>
          <a:schemeClr val="accent2">
            <a:hueOff val="28360"/>
            <a:satOff val="3260"/>
            <a:lumOff val="-2598"/>
            <a:alphaOff val="0"/>
          </a:schemeClr>
        </a:solidFill>
        <a:ln w="12700" cap="flat" cmpd="sng" algn="ctr">
          <a:solidFill>
            <a:schemeClr val="accent2">
              <a:hueOff val="28360"/>
              <a:satOff val="3260"/>
              <a:lumOff val="-25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301" tIns="0" rIns="19030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Backup Operators</a:t>
          </a:r>
          <a:endParaRPr lang="en-GB" sz="2000" kern="1200" noProof="0" dirty="0"/>
        </a:p>
      </dsp:txBody>
      <dsp:txXfrm>
        <a:off x="2086842" y="1319800"/>
        <a:ext cx="1926555" cy="1387119"/>
      </dsp:txXfrm>
    </dsp:sp>
    <dsp:sp modelId="{5FCC24C9-D9ED-4DA9-AA5D-FEF43907ACEC}">
      <dsp:nvSpPr>
        <dsp:cNvPr id="0" name=""/>
        <dsp:cNvSpPr/>
      </dsp:nvSpPr>
      <dsp:spPr>
        <a:xfrm>
          <a:off x="2086842" y="395054"/>
          <a:ext cx="1926555" cy="92474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301" tIns="165100" rIns="190301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02</a:t>
          </a:r>
        </a:p>
      </dsp:txBody>
      <dsp:txXfrm>
        <a:off x="2086842" y="395054"/>
        <a:ext cx="1926555" cy="924746"/>
      </dsp:txXfrm>
    </dsp:sp>
    <dsp:sp modelId="{CF6AE693-4321-4A20-A64E-431B7E6F72BB}">
      <dsp:nvSpPr>
        <dsp:cNvPr id="0" name=""/>
        <dsp:cNvSpPr/>
      </dsp:nvSpPr>
      <dsp:spPr>
        <a:xfrm>
          <a:off x="4167522" y="395054"/>
          <a:ext cx="1926555" cy="2311866"/>
        </a:xfrm>
        <a:prstGeom prst="rect">
          <a:avLst/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1270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301" tIns="0" rIns="19030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Users</a:t>
          </a:r>
          <a:endParaRPr lang="en-US" sz="2000" kern="1200" dirty="0"/>
        </a:p>
      </dsp:txBody>
      <dsp:txXfrm>
        <a:off x="4167522" y="1319800"/>
        <a:ext cx="1926555" cy="1387119"/>
      </dsp:txXfrm>
    </dsp:sp>
    <dsp:sp modelId="{EB9CD8AE-697E-45F1-9142-3CA5A8B6FF50}">
      <dsp:nvSpPr>
        <dsp:cNvPr id="0" name=""/>
        <dsp:cNvSpPr/>
      </dsp:nvSpPr>
      <dsp:spPr>
        <a:xfrm>
          <a:off x="4167522" y="395054"/>
          <a:ext cx="1926555" cy="92474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301" tIns="165100" rIns="190301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03</a:t>
          </a:r>
        </a:p>
      </dsp:txBody>
      <dsp:txXfrm>
        <a:off x="4167522" y="395054"/>
        <a:ext cx="1926555" cy="924746"/>
      </dsp:txXfrm>
    </dsp:sp>
    <dsp:sp modelId="{B5A71D4F-B6C8-405E-8B13-EFC4434395ED}">
      <dsp:nvSpPr>
        <dsp:cNvPr id="0" name=""/>
        <dsp:cNvSpPr/>
      </dsp:nvSpPr>
      <dsp:spPr>
        <a:xfrm>
          <a:off x="6248202" y="395054"/>
          <a:ext cx="1926555" cy="2311866"/>
        </a:xfrm>
        <a:prstGeom prst="rect">
          <a:avLst/>
        </a:prstGeom>
        <a:solidFill>
          <a:schemeClr val="accent2">
            <a:hueOff val="85079"/>
            <a:satOff val="9779"/>
            <a:lumOff val="-7795"/>
            <a:alphaOff val="0"/>
          </a:schemeClr>
        </a:solidFill>
        <a:ln w="12700" cap="flat" cmpd="sng" algn="ctr">
          <a:solidFill>
            <a:schemeClr val="accent2">
              <a:hueOff val="85079"/>
              <a:satOff val="9779"/>
              <a:lumOff val="-77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301" tIns="0" rIns="19030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Guests </a:t>
          </a:r>
          <a:endParaRPr lang="en-US" sz="2000" kern="1200" dirty="0"/>
        </a:p>
      </dsp:txBody>
      <dsp:txXfrm>
        <a:off x="6248202" y="1319800"/>
        <a:ext cx="1926555" cy="1387119"/>
      </dsp:txXfrm>
    </dsp:sp>
    <dsp:sp modelId="{49E274E2-5C28-4EE8-A119-FD9892AFEE36}">
      <dsp:nvSpPr>
        <dsp:cNvPr id="0" name=""/>
        <dsp:cNvSpPr/>
      </dsp:nvSpPr>
      <dsp:spPr>
        <a:xfrm>
          <a:off x="6248202" y="395054"/>
          <a:ext cx="1926555" cy="92474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301" tIns="165100" rIns="190301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04</a:t>
          </a:r>
        </a:p>
      </dsp:txBody>
      <dsp:txXfrm>
        <a:off x="6248202" y="395054"/>
        <a:ext cx="1926555" cy="924746"/>
      </dsp:txXfrm>
    </dsp:sp>
    <dsp:sp modelId="{719391C0-9AD8-4152-81D3-A1E14CD6937A}">
      <dsp:nvSpPr>
        <dsp:cNvPr id="0" name=""/>
        <dsp:cNvSpPr/>
      </dsp:nvSpPr>
      <dsp:spPr>
        <a:xfrm>
          <a:off x="8328881" y="395054"/>
          <a:ext cx="1926555" cy="2311866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301" tIns="0" rIns="19030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Power Users </a:t>
          </a:r>
          <a:endParaRPr lang="en-US" sz="2000" kern="1200" dirty="0"/>
        </a:p>
      </dsp:txBody>
      <dsp:txXfrm>
        <a:off x="8328881" y="1319800"/>
        <a:ext cx="1926555" cy="1387119"/>
      </dsp:txXfrm>
    </dsp:sp>
    <dsp:sp modelId="{9039C899-EF2E-42D3-9F97-5E759A5108BF}">
      <dsp:nvSpPr>
        <dsp:cNvPr id="0" name=""/>
        <dsp:cNvSpPr/>
      </dsp:nvSpPr>
      <dsp:spPr>
        <a:xfrm>
          <a:off x="8328881" y="395054"/>
          <a:ext cx="1926555" cy="92474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301" tIns="165100" rIns="190301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05</a:t>
          </a:r>
        </a:p>
      </dsp:txBody>
      <dsp:txXfrm>
        <a:off x="8328881" y="395054"/>
        <a:ext cx="1926555" cy="9247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765AA-8A88-4BA4-B0DC-5AEFBEDC6E04}">
      <dsp:nvSpPr>
        <dsp:cNvPr id="0" name=""/>
        <dsp:cNvSpPr/>
      </dsp:nvSpPr>
      <dsp:spPr>
        <a:xfrm>
          <a:off x="5561" y="728756"/>
          <a:ext cx="1370384" cy="16444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0" rIns="13536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Everyone</a:t>
          </a:r>
        </a:p>
      </dsp:txBody>
      <dsp:txXfrm>
        <a:off x="5561" y="1386541"/>
        <a:ext cx="1370384" cy="986676"/>
      </dsp:txXfrm>
    </dsp:sp>
    <dsp:sp modelId="{421BDA4A-719A-474A-87D5-0B4754F87AE5}">
      <dsp:nvSpPr>
        <dsp:cNvPr id="0" name=""/>
        <dsp:cNvSpPr/>
      </dsp:nvSpPr>
      <dsp:spPr>
        <a:xfrm>
          <a:off x="5561" y="728756"/>
          <a:ext cx="1370384" cy="65778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165100" rIns="135364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01</a:t>
          </a:r>
          <a:endParaRPr lang="en-US" sz="2300" kern="1200" dirty="0"/>
        </a:p>
      </dsp:txBody>
      <dsp:txXfrm>
        <a:off x="5561" y="728756"/>
        <a:ext cx="1370384" cy="657784"/>
      </dsp:txXfrm>
    </dsp:sp>
    <dsp:sp modelId="{F9630ED3-7F3B-4C85-B99B-4995FE13706F}">
      <dsp:nvSpPr>
        <dsp:cNvPr id="0" name=""/>
        <dsp:cNvSpPr/>
      </dsp:nvSpPr>
      <dsp:spPr>
        <a:xfrm>
          <a:off x="1485577" y="728756"/>
          <a:ext cx="1370384" cy="1644461"/>
        </a:xfrm>
        <a:prstGeom prst="rect">
          <a:avLst/>
        </a:prstGeom>
        <a:solidFill>
          <a:schemeClr val="accent2">
            <a:hueOff val="18907"/>
            <a:satOff val="2173"/>
            <a:lumOff val="-1732"/>
            <a:alphaOff val="0"/>
          </a:schemeClr>
        </a:solidFill>
        <a:ln w="12700" cap="flat" cmpd="sng" algn="ctr">
          <a:solidFill>
            <a:schemeClr val="accent2">
              <a:hueOff val="18907"/>
              <a:satOff val="2173"/>
              <a:lumOff val="-17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0" rIns="13536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Creator Owner </a:t>
          </a:r>
        </a:p>
      </dsp:txBody>
      <dsp:txXfrm>
        <a:off x="1485577" y="1386541"/>
        <a:ext cx="1370384" cy="986676"/>
      </dsp:txXfrm>
    </dsp:sp>
    <dsp:sp modelId="{E8E0C2D2-5173-4A82-8496-74CFEA814D12}">
      <dsp:nvSpPr>
        <dsp:cNvPr id="0" name=""/>
        <dsp:cNvSpPr/>
      </dsp:nvSpPr>
      <dsp:spPr>
        <a:xfrm>
          <a:off x="1485577" y="728756"/>
          <a:ext cx="1370384" cy="65778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165100" rIns="135364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02</a:t>
          </a:r>
        </a:p>
      </dsp:txBody>
      <dsp:txXfrm>
        <a:off x="1485577" y="728756"/>
        <a:ext cx="1370384" cy="657784"/>
      </dsp:txXfrm>
    </dsp:sp>
    <dsp:sp modelId="{376342F7-EC20-4D7E-8681-E0ECC59ED3D7}">
      <dsp:nvSpPr>
        <dsp:cNvPr id="0" name=""/>
        <dsp:cNvSpPr/>
      </dsp:nvSpPr>
      <dsp:spPr>
        <a:xfrm>
          <a:off x="2965592" y="728756"/>
          <a:ext cx="1370384" cy="1644461"/>
        </a:xfrm>
        <a:prstGeom prst="rect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2700" cap="flat" cmpd="sng" algn="ctr">
          <a:solidFill>
            <a:schemeClr val="accent2">
              <a:hueOff val="37813"/>
              <a:satOff val="4346"/>
              <a:lumOff val="-34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0" rIns="13536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Authenticated User </a:t>
          </a:r>
        </a:p>
      </dsp:txBody>
      <dsp:txXfrm>
        <a:off x="2965592" y="1386541"/>
        <a:ext cx="1370384" cy="986676"/>
      </dsp:txXfrm>
    </dsp:sp>
    <dsp:sp modelId="{3CE661BC-4289-45B9-B912-9CA62C414351}">
      <dsp:nvSpPr>
        <dsp:cNvPr id="0" name=""/>
        <dsp:cNvSpPr/>
      </dsp:nvSpPr>
      <dsp:spPr>
        <a:xfrm>
          <a:off x="2965592" y="728756"/>
          <a:ext cx="1370384" cy="65778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165100" rIns="135364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03</a:t>
          </a:r>
        </a:p>
      </dsp:txBody>
      <dsp:txXfrm>
        <a:off x="2965592" y="728756"/>
        <a:ext cx="1370384" cy="657784"/>
      </dsp:txXfrm>
    </dsp:sp>
    <dsp:sp modelId="{54A5333D-5CD2-4D58-A09D-13DB79C3EEEC}">
      <dsp:nvSpPr>
        <dsp:cNvPr id="0" name=""/>
        <dsp:cNvSpPr/>
      </dsp:nvSpPr>
      <dsp:spPr>
        <a:xfrm>
          <a:off x="4445607" y="728756"/>
          <a:ext cx="1370384" cy="1644461"/>
        </a:xfrm>
        <a:prstGeom prst="rect">
          <a:avLst/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1270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0" rIns="13536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Interactive </a:t>
          </a:r>
        </a:p>
      </dsp:txBody>
      <dsp:txXfrm>
        <a:off x="4445607" y="1386541"/>
        <a:ext cx="1370384" cy="986676"/>
      </dsp:txXfrm>
    </dsp:sp>
    <dsp:sp modelId="{8DDE7AF7-254A-4A3A-A3F5-CFD086B949F2}">
      <dsp:nvSpPr>
        <dsp:cNvPr id="0" name=""/>
        <dsp:cNvSpPr/>
      </dsp:nvSpPr>
      <dsp:spPr>
        <a:xfrm>
          <a:off x="4445607" y="728756"/>
          <a:ext cx="1370384" cy="65778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165100" rIns="135364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04</a:t>
          </a:r>
        </a:p>
      </dsp:txBody>
      <dsp:txXfrm>
        <a:off x="4445607" y="728756"/>
        <a:ext cx="1370384" cy="657784"/>
      </dsp:txXfrm>
    </dsp:sp>
    <dsp:sp modelId="{54AE029A-C869-4C53-A820-6CD50B61C416}">
      <dsp:nvSpPr>
        <dsp:cNvPr id="0" name=""/>
        <dsp:cNvSpPr/>
      </dsp:nvSpPr>
      <dsp:spPr>
        <a:xfrm>
          <a:off x="5925623" y="728756"/>
          <a:ext cx="1370384" cy="1644461"/>
        </a:xfrm>
        <a:prstGeom prst="rect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2700" cap="flat" cmpd="sng" algn="ctr">
          <a:solidFill>
            <a:schemeClr val="accent2">
              <a:hueOff val="75626"/>
              <a:satOff val="8693"/>
              <a:lumOff val="-69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0" rIns="13536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Anonymous Logon </a:t>
          </a:r>
        </a:p>
      </dsp:txBody>
      <dsp:txXfrm>
        <a:off x="5925623" y="1386541"/>
        <a:ext cx="1370384" cy="986676"/>
      </dsp:txXfrm>
    </dsp:sp>
    <dsp:sp modelId="{EBEB1FAF-5F09-4EA5-B938-C19F99E0F97A}">
      <dsp:nvSpPr>
        <dsp:cNvPr id="0" name=""/>
        <dsp:cNvSpPr/>
      </dsp:nvSpPr>
      <dsp:spPr>
        <a:xfrm>
          <a:off x="5925623" y="728756"/>
          <a:ext cx="1370384" cy="65778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165100" rIns="135364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05</a:t>
          </a:r>
        </a:p>
      </dsp:txBody>
      <dsp:txXfrm>
        <a:off x="5925623" y="728756"/>
        <a:ext cx="1370384" cy="657784"/>
      </dsp:txXfrm>
    </dsp:sp>
    <dsp:sp modelId="{45013B9F-E0AA-417D-A2CD-7C2FF2E30D4C}">
      <dsp:nvSpPr>
        <dsp:cNvPr id="0" name=""/>
        <dsp:cNvSpPr/>
      </dsp:nvSpPr>
      <dsp:spPr>
        <a:xfrm>
          <a:off x="7405638" y="728756"/>
          <a:ext cx="1370384" cy="1644461"/>
        </a:xfrm>
        <a:prstGeom prst="rect">
          <a:avLst/>
        </a:prstGeom>
        <a:solidFill>
          <a:schemeClr val="accent2">
            <a:hueOff val="94533"/>
            <a:satOff val="10866"/>
            <a:lumOff val="-8661"/>
            <a:alphaOff val="0"/>
          </a:schemeClr>
        </a:solidFill>
        <a:ln w="12700" cap="flat" cmpd="sng" algn="ctr">
          <a:solidFill>
            <a:schemeClr val="accent2">
              <a:hueOff val="94533"/>
              <a:satOff val="10866"/>
              <a:lumOff val="-86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0" rIns="13536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Dial </a:t>
          </a:r>
        </a:p>
      </dsp:txBody>
      <dsp:txXfrm>
        <a:off x="7405638" y="1386541"/>
        <a:ext cx="1370384" cy="986676"/>
      </dsp:txXfrm>
    </dsp:sp>
    <dsp:sp modelId="{F56CC6B8-2A3D-4410-9F08-D55B1807D1D6}">
      <dsp:nvSpPr>
        <dsp:cNvPr id="0" name=""/>
        <dsp:cNvSpPr/>
      </dsp:nvSpPr>
      <dsp:spPr>
        <a:xfrm>
          <a:off x="7405638" y="728756"/>
          <a:ext cx="1370384" cy="65778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165100" rIns="135364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06</a:t>
          </a:r>
        </a:p>
      </dsp:txBody>
      <dsp:txXfrm>
        <a:off x="7405638" y="728756"/>
        <a:ext cx="1370384" cy="657784"/>
      </dsp:txXfrm>
    </dsp:sp>
    <dsp:sp modelId="{AB391B57-D080-4532-8921-4D7CD8139D16}">
      <dsp:nvSpPr>
        <dsp:cNvPr id="0" name=""/>
        <dsp:cNvSpPr/>
      </dsp:nvSpPr>
      <dsp:spPr>
        <a:xfrm>
          <a:off x="8885653" y="728756"/>
          <a:ext cx="1370384" cy="1644461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0" rIns="13536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Network </a:t>
          </a:r>
        </a:p>
      </dsp:txBody>
      <dsp:txXfrm>
        <a:off x="8885653" y="1386541"/>
        <a:ext cx="1370384" cy="986676"/>
      </dsp:txXfrm>
    </dsp:sp>
    <dsp:sp modelId="{20DBAC1F-FC8A-4DE8-B56D-6639ADCA4C78}">
      <dsp:nvSpPr>
        <dsp:cNvPr id="0" name=""/>
        <dsp:cNvSpPr/>
      </dsp:nvSpPr>
      <dsp:spPr>
        <a:xfrm>
          <a:off x="8885653" y="728756"/>
          <a:ext cx="1370384" cy="65778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165100" rIns="135364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07</a:t>
          </a:r>
        </a:p>
      </dsp:txBody>
      <dsp:txXfrm>
        <a:off x="8885653" y="728756"/>
        <a:ext cx="1370384" cy="6577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765AA-8A88-4BA4-B0DC-5AEFBEDC6E04}">
      <dsp:nvSpPr>
        <dsp:cNvPr id="0" name=""/>
        <dsp:cNvSpPr/>
      </dsp:nvSpPr>
      <dsp:spPr>
        <a:xfrm>
          <a:off x="5561" y="728756"/>
          <a:ext cx="1370384" cy="16444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0" rIns="13536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noProof="0"/>
            <a:t>Úplné řízení</a:t>
          </a:r>
          <a:endParaRPr lang="en-GB" sz="1600" kern="1200" noProof="0" dirty="0"/>
        </a:p>
      </dsp:txBody>
      <dsp:txXfrm>
        <a:off x="5561" y="1386541"/>
        <a:ext cx="1370384" cy="986676"/>
      </dsp:txXfrm>
    </dsp:sp>
    <dsp:sp modelId="{421BDA4A-719A-474A-87D5-0B4754F87AE5}">
      <dsp:nvSpPr>
        <dsp:cNvPr id="0" name=""/>
        <dsp:cNvSpPr/>
      </dsp:nvSpPr>
      <dsp:spPr>
        <a:xfrm>
          <a:off x="5561" y="728756"/>
          <a:ext cx="1370384" cy="65778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165100" rIns="135364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01</a:t>
          </a:r>
          <a:endParaRPr lang="en-US" sz="2300" kern="1200" dirty="0"/>
        </a:p>
      </dsp:txBody>
      <dsp:txXfrm>
        <a:off x="5561" y="728756"/>
        <a:ext cx="1370384" cy="657784"/>
      </dsp:txXfrm>
    </dsp:sp>
    <dsp:sp modelId="{F9630ED3-7F3B-4C85-B99B-4995FE13706F}">
      <dsp:nvSpPr>
        <dsp:cNvPr id="0" name=""/>
        <dsp:cNvSpPr/>
      </dsp:nvSpPr>
      <dsp:spPr>
        <a:xfrm>
          <a:off x="1485577" y="728756"/>
          <a:ext cx="1370384" cy="1644461"/>
        </a:xfrm>
        <a:prstGeom prst="rect">
          <a:avLst/>
        </a:prstGeom>
        <a:solidFill>
          <a:schemeClr val="accent2">
            <a:hueOff val="18907"/>
            <a:satOff val="2173"/>
            <a:lumOff val="-1732"/>
            <a:alphaOff val="0"/>
          </a:schemeClr>
        </a:solidFill>
        <a:ln w="12700" cap="flat" cmpd="sng" algn="ctr">
          <a:solidFill>
            <a:schemeClr val="accent2">
              <a:hueOff val="18907"/>
              <a:satOff val="2173"/>
              <a:lumOff val="-17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0" rIns="13536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noProof="0" dirty="0"/>
            <a:t>Měnit</a:t>
          </a:r>
          <a:endParaRPr lang="en-GB" sz="1600" kern="1200" noProof="0" dirty="0"/>
        </a:p>
      </dsp:txBody>
      <dsp:txXfrm>
        <a:off x="1485577" y="1386541"/>
        <a:ext cx="1370384" cy="986676"/>
      </dsp:txXfrm>
    </dsp:sp>
    <dsp:sp modelId="{E8E0C2D2-5173-4A82-8496-74CFEA814D12}">
      <dsp:nvSpPr>
        <dsp:cNvPr id="0" name=""/>
        <dsp:cNvSpPr/>
      </dsp:nvSpPr>
      <dsp:spPr>
        <a:xfrm>
          <a:off x="1485577" y="728756"/>
          <a:ext cx="1370384" cy="65778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165100" rIns="135364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02</a:t>
          </a:r>
        </a:p>
      </dsp:txBody>
      <dsp:txXfrm>
        <a:off x="1485577" y="728756"/>
        <a:ext cx="1370384" cy="657784"/>
      </dsp:txXfrm>
    </dsp:sp>
    <dsp:sp modelId="{376342F7-EC20-4D7E-8681-E0ECC59ED3D7}">
      <dsp:nvSpPr>
        <dsp:cNvPr id="0" name=""/>
        <dsp:cNvSpPr/>
      </dsp:nvSpPr>
      <dsp:spPr>
        <a:xfrm>
          <a:off x="2965592" y="728756"/>
          <a:ext cx="1370384" cy="1644461"/>
        </a:xfrm>
        <a:prstGeom prst="rect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2700" cap="flat" cmpd="sng" algn="ctr">
          <a:solidFill>
            <a:schemeClr val="accent2">
              <a:hueOff val="37813"/>
              <a:satOff val="4346"/>
              <a:lumOff val="-34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0" rIns="13536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noProof="0" dirty="0"/>
            <a:t>Číst a spouštět</a:t>
          </a:r>
          <a:r>
            <a:rPr lang="en-GB" sz="1600" kern="1200" noProof="0" dirty="0"/>
            <a:t> </a:t>
          </a:r>
        </a:p>
      </dsp:txBody>
      <dsp:txXfrm>
        <a:off x="2965592" y="1386541"/>
        <a:ext cx="1370384" cy="986676"/>
      </dsp:txXfrm>
    </dsp:sp>
    <dsp:sp modelId="{3CE661BC-4289-45B9-B912-9CA62C414351}">
      <dsp:nvSpPr>
        <dsp:cNvPr id="0" name=""/>
        <dsp:cNvSpPr/>
      </dsp:nvSpPr>
      <dsp:spPr>
        <a:xfrm>
          <a:off x="2965592" y="728756"/>
          <a:ext cx="1370384" cy="65778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165100" rIns="135364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03</a:t>
          </a:r>
        </a:p>
      </dsp:txBody>
      <dsp:txXfrm>
        <a:off x="2965592" y="728756"/>
        <a:ext cx="1370384" cy="657784"/>
      </dsp:txXfrm>
    </dsp:sp>
    <dsp:sp modelId="{54A5333D-5CD2-4D58-A09D-13DB79C3EEEC}">
      <dsp:nvSpPr>
        <dsp:cNvPr id="0" name=""/>
        <dsp:cNvSpPr/>
      </dsp:nvSpPr>
      <dsp:spPr>
        <a:xfrm>
          <a:off x="4445607" y="728756"/>
          <a:ext cx="1370384" cy="1644461"/>
        </a:xfrm>
        <a:prstGeom prst="rect">
          <a:avLst/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1270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0" rIns="13536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noProof="0" dirty="0"/>
            <a:t>Zobrazovat obsah složky</a:t>
          </a:r>
          <a:endParaRPr lang="en-GB" sz="1600" kern="1200" noProof="0" dirty="0"/>
        </a:p>
      </dsp:txBody>
      <dsp:txXfrm>
        <a:off x="4445607" y="1386541"/>
        <a:ext cx="1370384" cy="986676"/>
      </dsp:txXfrm>
    </dsp:sp>
    <dsp:sp modelId="{8DDE7AF7-254A-4A3A-A3F5-CFD086B949F2}">
      <dsp:nvSpPr>
        <dsp:cNvPr id="0" name=""/>
        <dsp:cNvSpPr/>
      </dsp:nvSpPr>
      <dsp:spPr>
        <a:xfrm>
          <a:off x="4445607" y="728756"/>
          <a:ext cx="1370384" cy="65778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165100" rIns="135364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04</a:t>
          </a:r>
        </a:p>
      </dsp:txBody>
      <dsp:txXfrm>
        <a:off x="4445607" y="728756"/>
        <a:ext cx="1370384" cy="657784"/>
      </dsp:txXfrm>
    </dsp:sp>
    <dsp:sp modelId="{54AE029A-C869-4C53-A820-6CD50B61C416}">
      <dsp:nvSpPr>
        <dsp:cNvPr id="0" name=""/>
        <dsp:cNvSpPr/>
      </dsp:nvSpPr>
      <dsp:spPr>
        <a:xfrm>
          <a:off x="5925623" y="728756"/>
          <a:ext cx="1370384" cy="1644461"/>
        </a:xfrm>
        <a:prstGeom prst="rect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2700" cap="flat" cmpd="sng" algn="ctr">
          <a:solidFill>
            <a:schemeClr val="accent2">
              <a:hueOff val="75626"/>
              <a:satOff val="8693"/>
              <a:lumOff val="-69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0" rIns="13536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noProof="0" dirty="0"/>
            <a:t>Číst</a:t>
          </a:r>
          <a:endParaRPr lang="en-GB" sz="1600" kern="1200" noProof="0" dirty="0"/>
        </a:p>
      </dsp:txBody>
      <dsp:txXfrm>
        <a:off x="5925623" y="1386541"/>
        <a:ext cx="1370384" cy="986676"/>
      </dsp:txXfrm>
    </dsp:sp>
    <dsp:sp modelId="{EBEB1FAF-5F09-4EA5-B938-C19F99E0F97A}">
      <dsp:nvSpPr>
        <dsp:cNvPr id="0" name=""/>
        <dsp:cNvSpPr/>
      </dsp:nvSpPr>
      <dsp:spPr>
        <a:xfrm>
          <a:off x="5925623" y="728756"/>
          <a:ext cx="1370384" cy="65778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165100" rIns="135364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05</a:t>
          </a:r>
        </a:p>
      </dsp:txBody>
      <dsp:txXfrm>
        <a:off x="5925623" y="728756"/>
        <a:ext cx="1370384" cy="657784"/>
      </dsp:txXfrm>
    </dsp:sp>
    <dsp:sp modelId="{45013B9F-E0AA-417D-A2CD-7C2FF2E30D4C}">
      <dsp:nvSpPr>
        <dsp:cNvPr id="0" name=""/>
        <dsp:cNvSpPr/>
      </dsp:nvSpPr>
      <dsp:spPr>
        <a:xfrm>
          <a:off x="7405638" y="728756"/>
          <a:ext cx="1370384" cy="1644461"/>
        </a:xfrm>
        <a:prstGeom prst="rect">
          <a:avLst/>
        </a:prstGeom>
        <a:solidFill>
          <a:schemeClr val="accent2">
            <a:hueOff val="94533"/>
            <a:satOff val="10866"/>
            <a:lumOff val="-8661"/>
            <a:alphaOff val="0"/>
          </a:schemeClr>
        </a:solidFill>
        <a:ln w="12700" cap="flat" cmpd="sng" algn="ctr">
          <a:solidFill>
            <a:schemeClr val="accent2">
              <a:hueOff val="94533"/>
              <a:satOff val="10866"/>
              <a:lumOff val="-86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0" rIns="13536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noProof="0" dirty="0"/>
            <a:t>Zapisovat</a:t>
          </a:r>
          <a:r>
            <a:rPr lang="en-GB" sz="1600" kern="1200" noProof="0" dirty="0"/>
            <a:t> </a:t>
          </a:r>
        </a:p>
      </dsp:txBody>
      <dsp:txXfrm>
        <a:off x="7405638" y="1386541"/>
        <a:ext cx="1370384" cy="986676"/>
      </dsp:txXfrm>
    </dsp:sp>
    <dsp:sp modelId="{F56CC6B8-2A3D-4410-9F08-D55B1807D1D6}">
      <dsp:nvSpPr>
        <dsp:cNvPr id="0" name=""/>
        <dsp:cNvSpPr/>
      </dsp:nvSpPr>
      <dsp:spPr>
        <a:xfrm>
          <a:off x="7405638" y="728756"/>
          <a:ext cx="1370384" cy="65778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165100" rIns="135364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06</a:t>
          </a:r>
        </a:p>
      </dsp:txBody>
      <dsp:txXfrm>
        <a:off x="7405638" y="728756"/>
        <a:ext cx="1370384" cy="657784"/>
      </dsp:txXfrm>
    </dsp:sp>
    <dsp:sp modelId="{AB391B57-D080-4532-8921-4D7CD8139D16}">
      <dsp:nvSpPr>
        <dsp:cNvPr id="0" name=""/>
        <dsp:cNvSpPr/>
      </dsp:nvSpPr>
      <dsp:spPr>
        <a:xfrm>
          <a:off x="8885653" y="728756"/>
          <a:ext cx="1370384" cy="1644461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0" rIns="13536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noProof="0" dirty="0"/>
            <a:t>Speciální oprávnění</a:t>
          </a:r>
          <a:endParaRPr lang="en-GB" sz="1600" kern="1200" noProof="0" dirty="0"/>
        </a:p>
      </dsp:txBody>
      <dsp:txXfrm>
        <a:off x="8885653" y="1386541"/>
        <a:ext cx="1370384" cy="986676"/>
      </dsp:txXfrm>
    </dsp:sp>
    <dsp:sp modelId="{20DBAC1F-FC8A-4DE8-B56D-6639ADCA4C78}">
      <dsp:nvSpPr>
        <dsp:cNvPr id="0" name=""/>
        <dsp:cNvSpPr/>
      </dsp:nvSpPr>
      <dsp:spPr>
        <a:xfrm>
          <a:off x="8885653" y="728756"/>
          <a:ext cx="1370384" cy="65778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64" tIns="165100" rIns="135364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07</a:t>
          </a:r>
        </a:p>
      </dsp:txBody>
      <dsp:txXfrm>
        <a:off x="8885653" y="728756"/>
        <a:ext cx="1370384" cy="6577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37EB1-6FF1-4841-9DCF-31D46CEBB515}">
      <dsp:nvSpPr>
        <dsp:cNvPr id="0" name=""/>
        <dsp:cNvSpPr/>
      </dsp:nvSpPr>
      <dsp:spPr>
        <a:xfrm>
          <a:off x="5604" y="565597"/>
          <a:ext cx="1380942" cy="16571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406" tIns="0" rIns="13640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Worms</a:t>
          </a:r>
          <a:endParaRPr lang="en-US" sz="1600" kern="1200" dirty="0"/>
        </a:p>
      </dsp:txBody>
      <dsp:txXfrm>
        <a:off x="5604" y="1228449"/>
        <a:ext cx="1380942" cy="994278"/>
      </dsp:txXfrm>
    </dsp:sp>
    <dsp:sp modelId="{4B1616FA-E1AD-455D-9FC5-5FD570FB283E}">
      <dsp:nvSpPr>
        <dsp:cNvPr id="0" name=""/>
        <dsp:cNvSpPr/>
      </dsp:nvSpPr>
      <dsp:spPr>
        <a:xfrm>
          <a:off x="5604" y="565597"/>
          <a:ext cx="1380942" cy="66285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406" tIns="165100" rIns="136406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01</a:t>
          </a:r>
        </a:p>
      </dsp:txBody>
      <dsp:txXfrm>
        <a:off x="5604" y="565597"/>
        <a:ext cx="1380942" cy="662852"/>
      </dsp:txXfrm>
    </dsp:sp>
    <dsp:sp modelId="{943DFFE3-7EE8-4253-A02A-EDDC6A89CF53}">
      <dsp:nvSpPr>
        <dsp:cNvPr id="0" name=""/>
        <dsp:cNvSpPr/>
      </dsp:nvSpPr>
      <dsp:spPr>
        <a:xfrm>
          <a:off x="1497022" y="565597"/>
          <a:ext cx="1380942" cy="16571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406" tIns="0" rIns="13640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Trojan horses</a:t>
          </a:r>
          <a:endParaRPr lang="en-US" sz="1600" kern="1200" dirty="0"/>
        </a:p>
      </dsp:txBody>
      <dsp:txXfrm>
        <a:off x="1497022" y="1228449"/>
        <a:ext cx="1380942" cy="994278"/>
      </dsp:txXfrm>
    </dsp:sp>
    <dsp:sp modelId="{4B1AEB0D-2526-4308-A347-9F2721653602}">
      <dsp:nvSpPr>
        <dsp:cNvPr id="0" name=""/>
        <dsp:cNvSpPr/>
      </dsp:nvSpPr>
      <dsp:spPr>
        <a:xfrm>
          <a:off x="1497022" y="565597"/>
          <a:ext cx="1380942" cy="66285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406" tIns="165100" rIns="136406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02</a:t>
          </a:r>
        </a:p>
      </dsp:txBody>
      <dsp:txXfrm>
        <a:off x="1497022" y="565597"/>
        <a:ext cx="1380942" cy="662852"/>
      </dsp:txXfrm>
    </dsp:sp>
    <dsp:sp modelId="{D7EF3DE5-67A5-4DD0-AEFF-B96098E8B707}">
      <dsp:nvSpPr>
        <dsp:cNvPr id="0" name=""/>
        <dsp:cNvSpPr/>
      </dsp:nvSpPr>
      <dsp:spPr>
        <a:xfrm>
          <a:off x="2988440" y="565597"/>
          <a:ext cx="1380942" cy="16571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406" tIns="0" rIns="13640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Ransomware</a:t>
          </a:r>
          <a:endParaRPr lang="en-US" sz="1600" kern="1200" dirty="0"/>
        </a:p>
      </dsp:txBody>
      <dsp:txXfrm>
        <a:off x="2988440" y="1228449"/>
        <a:ext cx="1380942" cy="994278"/>
      </dsp:txXfrm>
    </dsp:sp>
    <dsp:sp modelId="{E21D0CA2-8ED8-44EC-93CC-B9AB32CE6769}">
      <dsp:nvSpPr>
        <dsp:cNvPr id="0" name=""/>
        <dsp:cNvSpPr/>
      </dsp:nvSpPr>
      <dsp:spPr>
        <a:xfrm>
          <a:off x="2988440" y="565597"/>
          <a:ext cx="1380942" cy="66285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406" tIns="165100" rIns="136406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03</a:t>
          </a:r>
        </a:p>
      </dsp:txBody>
      <dsp:txXfrm>
        <a:off x="2988440" y="565597"/>
        <a:ext cx="1380942" cy="662852"/>
      </dsp:txXfrm>
    </dsp:sp>
    <dsp:sp modelId="{4B5E9CE4-77F4-423B-8EC0-9DA4E628E177}">
      <dsp:nvSpPr>
        <dsp:cNvPr id="0" name=""/>
        <dsp:cNvSpPr/>
      </dsp:nvSpPr>
      <dsp:spPr>
        <a:xfrm>
          <a:off x="4479857" y="565597"/>
          <a:ext cx="1380942" cy="16571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406" tIns="0" rIns="13640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Crimeware </a:t>
          </a:r>
          <a:endParaRPr lang="en-US" sz="1600" kern="1200" dirty="0"/>
        </a:p>
      </dsp:txBody>
      <dsp:txXfrm>
        <a:off x="4479857" y="1228449"/>
        <a:ext cx="1380942" cy="994278"/>
      </dsp:txXfrm>
    </dsp:sp>
    <dsp:sp modelId="{2AF1A57A-0E35-4C0E-94E8-118BBA0F1FC6}">
      <dsp:nvSpPr>
        <dsp:cNvPr id="0" name=""/>
        <dsp:cNvSpPr/>
      </dsp:nvSpPr>
      <dsp:spPr>
        <a:xfrm>
          <a:off x="4479857" y="565597"/>
          <a:ext cx="1380942" cy="66285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406" tIns="165100" rIns="136406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04</a:t>
          </a:r>
        </a:p>
      </dsp:txBody>
      <dsp:txXfrm>
        <a:off x="4479857" y="565597"/>
        <a:ext cx="1380942" cy="662852"/>
      </dsp:txXfrm>
    </dsp:sp>
    <dsp:sp modelId="{86CD4013-DF3B-469E-AA12-CE6864964396}">
      <dsp:nvSpPr>
        <dsp:cNvPr id="0" name=""/>
        <dsp:cNvSpPr/>
      </dsp:nvSpPr>
      <dsp:spPr>
        <a:xfrm>
          <a:off x="5971275" y="565597"/>
          <a:ext cx="1380942" cy="16571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406" tIns="0" rIns="13640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Spyware </a:t>
          </a:r>
          <a:endParaRPr lang="en-US" sz="1600" kern="1200" dirty="0"/>
        </a:p>
      </dsp:txBody>
      <dsp:txXfrm>
        <a:off x="5971275" y="1228449"/>
        <a:ext cx="1380942" cy="994278"/>
      </dsp:txXfrm>
    </dsp:sp>
    <dsp:sp modelId="{E75071A7-DFA6-4420-9158-08F3E702EF5E}">
      <dsp:nvSpPr>
        <dsp:cNvPr id="0" name=""/>
        <dsp:cNvSpPr/>
      </dsp:nvSpPr>
      <dsp:spPr>
        <a:xfrm>
          <a:off x="5971275" y="565597"/>
          <a:ext cx="1380942" cy="66285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406" tIns="165100" rIns="136406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05</a:t>
          </a:r>
        </a:p>
      </dsp:txBody>
      <dsp:txXfrm>
        <a:off x="5971275" y="565597"/>
        <a:ext cx="1380942" cy="662852"/>
      </dsp:txXfrm>
    </dsp:sp>
    <dsp:sp modelId="{E3CCE145-A4AE-4F87-B895-0E00678FD11F}">
      <dsp:nvSpPr>
        <dsp:cNvPr id="0" name=""/>
        <dsp:cNvSpPr/>
      </dsp:nvSpPr>
      <dsp:spPr>
        <a:xfrm>
          <a:off x="7462693" y="565597"/>
          <a:ext cx="1380942" cy="16571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406" tIns="0" rIns="13640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Adware </a:t>
          </a:r>
          <a:endParaRPr lang="en-US" sz="1600" kern="1200" dirty="0"/>
        </a:p>
      </dsp:txBody>
      <dsp:txXfrm>
        <a:off x="7462693" y="1228449"/>
        <a:ext cx="1380942" cy="994278"/>
      </dsp:txXfrm>
    </dsp:sp>
    <dsp:sp modelId="{04B3A177-9040-4CA3-BA56-D5118F29A85B}">
      <dsp:nvSpPr>
        <dsp:cNvPr id="0" name=""/>
        <dsp:cNvSpPr/>
      </dsp:nvSpPr>
      <dsp:spPr>
        <a:xfrm>
          <a:off x="7462693" y="565597"/>
          <a:ext cx="1380942" cy="66285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406" tIns="165100" rIns="136406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06</a:t>
          </a:r>
        </a:p>
      </dsp:txBody>
      <dsp:txXfrm>
        <a:off x="7462693" y="565597"/>
        <a:ext cx="1380942" cy="662852"/>
      </dsp:txXfrm>
    </dsp:sp>
    <dsp:sp modelId="{5DC26ACF-E30B-4AD1-9AAC-BEEAA3B7DB25}">
      <dsp:nvSpPr>
        <dsp:cNvPr id="0" name=""/>
        <dsp:cNvSpPr/>
      </dsp:nvSpPr>
      <dsp:spPr>
        <a:xfrm>
          <a:off x="8954111" y="565597"/>
          <a:ext cx="1380942" cy="16571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406" tIns="0" rIns="13640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Scareware </a:t>
          </a:r>
          <a:endParaRPr lang="en-US" sz="1600" kern="1200" dirty="0"/>
        </a:p>
      </dsp:txBody>
      <dsp:txXfrm>
        <a:off x="8954111" y="1228449"/>
        <a:ext cx="1380942" cy="994278"/>
      </dsp:txXfrm>
    </dsp:sp>
    <dsp:sp modelId="{D1238AD9-2F36-45E9-8485-9E0AAC6C86BE}">
      <dsp:nvSpPr>
        <dsp:cNvPr id="0" name=""/>
        <dsp:cNvSpPr/>
      </dsp:nvSpPr>
      <dsp:spPr>
        <a:xfrm>
          <a:off x="8954111" y="565597"/>
          <a:ext cx="1380942" cy="66285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406" tIns="165100" rIns="136406" bIns="165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07</a:t>
          </a:r>
        </a:p>
      </dsp:txBody>
      <dsp:txXfrm>
        <a:off x="8954111" y="565597"/>
        <a:ext cx="1380942" cy="662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CDE3C-4E4D-48EB-AD4E-15C23D51432A}" type="datetimeFigureOut">
              <a:rPr lang="en-GB" smtClean="0"/>
              <a:t>29/11/2018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0566A-397E-4CA9-B8CD-7472B13F88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5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566A-397E-4CA9-B8CD-7472B13F885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90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566A-397E-4CA9-B8CD-7472B13F885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516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Elektřina – výpadky, přepětí, bouřky, zkraty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Oheň – protipožární pravidla, automatizovaný protipožární systém, ideální hasící přístroje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Teplota a vlhkost vzduchu – klimatizace a udržení teploty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Voda – záplavy, prasklé vodovodní rozvody, vodní chlazení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566A-397E-4CA9-B8CD-7472B13F8856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796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Heslo nesmí být stejné jako uživatelské jméno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Nesmí být triviální a používané jako: „12345“, „qwertz“, „asdfgh“, „aaa“, „098765“)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Nesmí být pouze jedno slovo, ať už je v jakémkoliv jazyce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Jednoduše zjistitelné informace – jméno, přímení, telefon, datum narození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Mělo by být složeno z kombinace malých a velkých písmen + nějaké speciální znaky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Jakékoliv heslo, které splňuje tyto podmínky, ale nikomu jste ho neřekli</a:t>
            </a:r>
          </a:p>
          <a:p>
            <a:pPr lvl="0"/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Brute-force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vyzkouší všechny možné kombinace znaků, dokud netrefí správnou kombinaci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 attack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vyzkouší slova a fráze ze všech slovníků + častá hesla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Kombinace – kombinace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Brute-force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 attack</a:t>
            </a:r>
          </a:p>
          <a:p>
            <a:pPr lvl="0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566A-397E-4CA9-B8CD-7472B13F8856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571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Heuristická analýza – prohlížení dat na lokálním disku a hledáním sekvencí kódu, který odpovídá viru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Sledováním činnosti počítače a zjišťování podezřelých aktivit; Analýza dat na portech a síti.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566A-397E-4CA9-B8CD-7472B13F8856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902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Rootkit –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technika která napomáhá utajení škodlivého software v počítači modifikování operačního systému a skrývání ho v něm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Backdoors –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metoda, která útočníkovi umožní obejít autentizační systémy a tím v budoucnu zajistit opakovaný přístup k počítači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cs-CZ" dirty="0"/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Denial of service (DDOS) – je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útok na internetové služby/stránky, s cílem je odstavit nebo znepřístupnit ostatním uživatelům. Často se vytváří přehlcením serveru požadavky.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Day-zero –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útok, který se snaží zneužít zranitelnosti počítačového software, která není známá nebo zatím není vytvořená obrana (např. aktualizace vyjde za pár dní). Počítač je ohrožen až do doby aktualizace.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566A-397E-4CA9-B8CD-7472B13F8856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061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 filtering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přednastavené filtry, kterými packety musí projít; pokud se tak nestane paket bude zahozen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 service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data jsou nejdříve poslány do firewallu a poté co jsou prohlédnuta a schválena mohou být odeslána do systému a naopak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 inspections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Novější metoda, která neprozkoumává kompletně všechny data, ale pouze se dívá po klíčových částí dat a porovnává je se svou databází ověřených dat; pokud je tam charakterová shoda tak packet pustí dál</a:t>
            </a:r>
          </a:p>
          <a:p>
            <a:pPr lvl="0"/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firewall x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Uncomplicated firewall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566A-397E-4CA9-B8CD-7472B13F8856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814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 directory</a:t>
            </a:r>
          </a:p>
          <a:p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název pro vytvoření adresářových služeb, které fungují na Windows pomocí LDAP. V počítačové síti zajištuje autentizaci a autorizaci uživatelů, počítačů a dalších služeb.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566A-397E-4CA9-B8CD-7472B13F8856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120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limit –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maximální možné obsazení diskového prostoru, nad tuto hranici si uživatel už nic neuloží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 limit –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hranice lze ji překročit, nicméně uživatel bude varován a poběží mu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grace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period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Grace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period – uživatel může dočasně uložit na disk více, než je uvedeno v parametru "Soft limit" na dobu zadanou parametrem "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Grace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period“; po uplynutí této doby se uživateli nepodaří na disk uložit více, i když ještě nepřekročil mez zadanou parametrem "Hard limit"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Inodes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kvóty lze nastavit jak na celkový objem dat na disku, tak na počet souborů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566A-397E-4CA9-B8CD-7472B13F8856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18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566A-397E-4CA9-B8CD-7472B13F885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8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(u) – Většinou ten kdo vytváří soubor. Je definován jako jeho vlastník (user ≠ root) a má většinou má nejvyšší oprávnění.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(g) – Skupina uživatelů jíž se definují oprávnění pro práci se soubory.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(o) {ergo.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World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“} – Ostatní užitelné. Všichni ti, co nejsou definováni v systému. Toto se definuje na serverech a jiných zařízeních, kde je vysoká možnost připojení z jiného zařízení a pro zobecnění se tito uživatelé označují touto formou.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566A-397E-4CA9-B8CD-7472B13F885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96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–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Opravňuje uživatele číst daný soubor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–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Opravňuje uživatele modifikovat daný soubor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–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Opravňuje uživatele spouštět daný soubor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566A-397E-4CA9-B8CD-7472B13F885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58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566A-397E-4CA9-B8CD-7472B13F885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971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566A-397E-4CA9-B8CD-7472B13F885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12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Administrators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uživatelé, kteří mají veškerou kontrolu nad systémem a všem v něm včetně uživatelských profilů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 Operators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účty, které jsou používány k záloze a obnově dat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nejčastější profil; uloží se do počítače a uživatel se pomocí něj přihlašuje do domény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Guests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uživatel, kteří mají dočasné profily; po odhlášení se smažou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Users 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mají stejná práva jako administrátoři, ale nemohou modifikovat Administrátorskou skupinu.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566A-397E-4CA9-B8CD-7472B13F885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874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představuje všechny uživatele, kromě uživatelů pod identitou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Anonymous Logon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Creator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uživatel, který vytvořil (nebo v budoucnu vytvoří) vybraný soubor/složku anebo převzal její vlastnictví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Authenticated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všichni uživatelé, kteří se přihlásili svým jménem a heslem (Výjimka je uživatel </a:t>
            </a:r>
            <a:r>
              <a:rPr lang="en-GB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který i s heslem není)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Uživatelé připojení místně anebo pomocí programu "Připojení ke vzdálené ploše"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Anonymous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Logon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Připojení z internetu/sítě, které nemá prověření (může být zároveň </a:t>
            </a:r>
            <a:r>
              <a:rPr lang="en-GB" sz="1200" i="1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Uživatelé, kteří se k počítači připojí pomocí telefonického připojení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– Všichni uživatelé, kteří k počítači přistupují ze internetu/sítě, s výjimkou těch, kteří jsou připojeni pomocí "Připojení ke vzdálené ploše"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566A-397E-4CA9-B8CD-7472B13F885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466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Úplné řízení – umožňuje uživateli/skupině úplné řízení vybraného souboru/složky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Měnit – umožňuje uživatelům/skupinám číst, měnit, vytvářet a odstraňovat soubory, nikoliv ale měnit oprávnění nebo převzít vlastnictví souborů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Číst a spouštět – umožňuje uživatelům/skupinám zobrazovat soubory a spouštět programy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Zobrazovat obsah složky (pouze u složek) - poskytuje stejná oprávnění jako možnost "Číst a spouštět" a je k dispozici pouze u složek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Číst – umožňuje uživatelům/skupinám zobrazit obsah složky, atributy souborů, číst oprávnění a synchronizovat soubory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Zapisovat – umožňuje uživatelům/skupinám vytvářet soubory, zapisovat data, číst atributy a oprávnění a synchronizovat soubory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Speciální oprávnění – pokud jsou tato oprávnění vybrána, znamená to, že nastavená oprávnění neodpovídají žádné přednastavené šabloně; toto je možné dopodrobna nastavit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0566A-397E-4CA9-B8CD-7472B13F885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47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97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7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1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7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30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1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4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6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4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2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cs-CZ" sz="4000" dirty="0">
                <a:solidFill>
                  <a:schemeClr val="tx1"/>
                </a:solidFill>
              </a:rPr>
              <a:t>Zabezpečení operačních systému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7A82F3-F6C4-4325-8C9C-7DF1AD06B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0"/>
            <a:ext cx="40621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3732" y="2173266"/>
            <a:ext cx="3254408" cy="2511468"/>
          </a:xfrm>
        </p:spPr>
        <p:txBody>
          <a:bodyPr anchor="ctr">
            <a:normAutofit/>
          </a:bodyPr>
          <a:lstStyle/>
          <a:p>
            <a:r>
              <a:rPr lang="cs-CZ" sz="2400" dirty="0">
                <a:solidFill>
                  <a:schemeClr val="tx2">
                    <a:lumMod val="90000"/>
                  </a:schemeClr>
                </a:solidFill>
              </a:rPr>
              <a:t>2. MATURITNÍ OTÁZKA</a:t>
            </a:r>
            <a:endParaRPr lang="en-US" sz="24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cs-CZ" sz="2400" dirty="0">
                <a:solidFill>
                  <a:schemeClr val="tx2">
                    <a:lumMod val="90000"/>
                  </a:schemeClr>
                </a:solidFill>
              </a:rPr>
              <a:t>ONDŘEJ SLOUP</a:t>
            </a:r>
            <a:endParaRPr lang="en-US" sz="24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4E9F-7C71-4722-A71D-ACB02CB0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cs-CZ" dirty="0"/>
              <a:t>Windows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695AE6-84B8-4A6E-835C-EC4BFC79E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136869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023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4E9F-7C71-4722-A71D-ACB02CB0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cs-CZ" dirty="0"/>
              <a:t>skupiny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695AE6-84B8-4A6E-835C-EC4BFC79E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03854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079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4E9F-7C71-4722-A71D-ACB02CB0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cs-CZ" dirty="0"/>
              <a:t>identity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695AE6-84B8-4A6E-835C-EC4BFC79E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0696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385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4E9F-7C71-4722-A71D-ACB02CB0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cs-CZ" dirty="0"/>
              <a:t>oprávnění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695AE6-84B8-4A6E-835C-EC4BFC79E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711476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942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E401-3CDF-4C1C-8FD3-C122F347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3" y="2936558"/>
            <a:ext cx="4379439" cy="984885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Příkazy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CC72C4-EDC6-4B42-A956-C3920A019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44752"/>
            <a:ext cx="4816392" cy="3968496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gpresult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zobrazí informace o uživatelích</a:t>
            </a:r>
          </a:p>
        </p:txBody>
      </p:sp>
    </p:spTree>
    <p:extLst>
      <p:ext uri="{BB962C8B-B14F-4D97-AF65-F5344CB8AC3E}">
        <p14:creationId xmlns:p14="http://schemas.microsoft.com/office/powerpoint/2010/main" val="251028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D47E47-E822-46BF-B8FF-0E99FD00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cs-CZ" sz="4800" dirty="0">
                <a:solidFill>
                  <a:schemeClr val="tx1"/>
                </a:solidFill>
              </a:rPr>
              <a:t>Aktualizace systému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29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9D9A4-384C-4874-A582-2FCC181C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567226"/>
            <a:ext cx="8991600" cy="172354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/>
              <a:t>Social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71536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83AA-6159-4C48-A56E-972B7E0A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490283"/>
            <a:ext cx="5602383" cy="1877437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cs-CZ" sz="3800" dirty="0"/>
              <a:t>Fyzické zabezpečení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3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0BC0-30EE-4A53-8A6D-5064951B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711106"/>
            <a:ext cx="8991600" cy="997196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cs-CZ" sz="3200" dirty="0">
                <a:solidFill>
                  <a:schemeClr val="tx1"/>
                </a:solidFill>
              </a:rPr>
              <a:t>Hesla</a:t>
            </a:r>
          </a:p>
        </p:txBody>
      </p:sp>
    </p:spTree>
    <p:extLst>
      <p:ext uri="{BB962C8B-B14F-4D97-AF65-F5344CB8AC3E}">
        <p14:creationId xmlns:p14="http://schemas.microsoft.com/office/powerpoint/2010/main" val="358345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BA41F-2C31-4FFE-9D6E-6EDE7A92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cs-CZ" sz="6000" dirty="0">
                <a:solidFill>
                  <a:srgbClr val="FFFFFF"/>
                </a:solidFill>
              </a:rPr>
              <a:t>Antivirus</a:t>
            </a:r>
            <a:endParaRPr lang="en-GB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D47E47-E822-46BF-B8FF-0E99FD00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cs-CZ" sz="3800" dirty="0"/>
              <a:t>Úvod</a:t>
            </a:r>
          </a:p>
        </p:txBody>
      </p:sp>
    </p:spTree>
    <p:extLst>
      <p:ext uri="{BB962C8B-B14F-4D97-AF65-F5344CB8AC3E}">
        <p14:creationId xmlns:p14="http://schemas.microsoft.com/office/powerpoint/2010/main" val="1382495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54E9F-7C71-4722-A71D-ACB02CB0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</p:spPr>
        <p:txBody>
          <a:bodyPr>
            <a:normAutofit/>
          </a:bodyPr>
          <a:lstStyle/>
          <a:p>
            <a:r>
              <a:rPr lang="cs-CZ" cap="none" dirty="0"/>
              <a:t>MALWARE</a:t>
            </a:r>
            <a:endParaRPr lang="en-GB" cap="none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695AE6-84B8-4A6E-835C-EC4BFC79E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10134"/>
              </p:ext>
            </p:extLst>
          </p:nvPr>
        </p:nvGraphicFramePr>
        <p:xfrm>
          <a:off x="921592" y="941466"/>
          <a:ext cx="10340658" cy="278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4095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C5F0B-5A73-410B-849F-C7E842C6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cs-CZ" cap="none" dirty="0">
                <a:solidFill>
                  <a:schemeClr val="bg1"/>
                </a:solidFill>
              </a:rPr>
              <a:t>FIREWALL</a:t>
            </a:r>
            <a:endParaRPr lang="en-GB" cap="none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7C178B-076B-4450-BAA8-24437FB46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61678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1550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CFC1F-8F62-4D0B-97C2-20F8FCF8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wrap="square">
            <a:normAutofit/>
          </a:bodyPr>
          <a:lstStyle/>
          <a:p>
            <a:r>
              <a:rPr lang="cs-CZ" sz="4800" dirty="0"/>
              <a:t>LDAP a </a:t>
            </a:r>
            <a:r>
              <a:rPr lang="cs-CZ" sz="4800" cap="none" dirty="0"/>
              <a:t>open</a:t>
            </a:r>
            <a:r>
              <a:rPr lang="cs-CZ" sz="4800" dirty="0"/>
              <a:t>LDAP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543415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4CB1F4-1EDF-4690-9762-BE80C6A1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cs-CZ" dirty="0"/>
              <a:t>Diskové kvóty</a:t>
            </a:r>
            <a:endParaRPr lang="en-GB" dirty="0"/>
          </a:p>
        </p:txBody>
      </p:sp>
      <p:graphicFrame>
        <p:nvGraphicFramePr>
          <p:cNvPr id="20" name="Content Placeholder 8">
            <a:extLst>
              <a:ext uri="{FF2B5EF4-FFF2-40B4-BE49-F238E27FC236}">
                <a16:creationId xmlns:a16="http://schemas.microsoft.com/office/drawing/2014/main" id="{B9FA1361-677F-475E-9777-4DC61A8ED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947416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149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4CB1F4-1EDF-4690-9762-BE80C6A1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cs-CZ" dirty="0"/>
              <a:t>Klíčové pojmy</a:t>
            </a:r>
            <a:endParaRPr lang="en-GB" dirty="0"/>
          </a:p>
        </p:txBody>
      </p:sp>
      <p:graphicFrame>
        <p:nvGraphicFramePr>
          <p:cNvPr id="20" name="Content Placeholder 8">
            <a:extLst>
              <a:ext uri="{FF2B5EF4-FFF2-40B4-BE49-F238E27FC236}">
                <a16:creationId xmlns:a16="http://schemas.microsoft.com/office/drawing/2014/main" id="{B9FA1361-677F-475E-9777-4DC61A8ED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606044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678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E02CD-5698-40C2-AD4C-A2924163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567226"/>
            <a:ext cx="8991600" cy="172354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cs-CZ" sz="4000" dirty="0"/>
              <a:t>Systémové oprávnění</a:t>
            </a:r>
          </a:p>
        </p:txBody>
      </p:sp>
    </p:spTree>
    <p:extLst>
      <p:ext uri="{BB962C8B-B14F-4D97-AF65-F5344CB8AC3E}">
        <p14:creationId xmlns:p14="http://schemas.microsoft.com/office/powerpoint/2010/main" val="334153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4E9F-7C71-4722-A71D-ACB02CB0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cs-CZ" dirty="0"/>
              <a:t>Linux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695AE6-84B8-4A6E-835C-EC4BFC79E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792152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246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4E9F-7C71-4722-A71D-ACB02CB0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cs-CZ" dirty="0"/>
              <a:t>Vlastníci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695AE6-84B8-4A6E-835C-EC4BFC79E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401219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546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4E9F-7C71-4722-A71D-ACB02CB0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cs-CZ" dirty="0"/>
              <a:t>Oprávnění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695AE6-84B8-4A6E-835C-EC4BFC79E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013865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990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7AC8C2-7CB1-4E9C-8AB7-47B632D43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920" y="804334"/>
            <a:ext cx="10550161" cy="510226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CEC4-AAEA-44CE-9159-E949362D4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968883"/>
            <a:ext cx="10222992" cy="4773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DA6E97-5C2A-4D2F-A326-92D09B941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538565"/>
              </p:ext>
            </p:extLst>
          </p:nvPr>
        </p:nvGraphicFramePr>
        <p:xfrm>
          <a:off x="1304544" y="1623710"/>
          <a:ext cx="9582912" cy="3463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2729">
                  <a:extLst>
                    <a:ext uri="{9D8B030D-6E8A-4147-A177-3AD203B41FA5}">
                      <a16:colId xmlns:a16="http://schemas.microsoft.com/office/drawing/2014/main" val="3533778115"/>
                    </a:ext>
                  </a:extLst>
                </a:gridCol>
                <a:gridCol w="3594165">
                  <a:extLst>
                    <a:ext uri="{9D8B030D-6E8A-4147-A177-3AD203B41FA5}">
                      <a16:colId xmlns:a16="http://schemas.microsoft.com/office/drawing/2014/main" val="2950537502"/>
                    </a:ext>
                  </a:extLst>
                </a:gridCol>
                <a:gridCol w="2013762">
                  <a:extLst>
                    <a:ext uri="{9D8B030D-6E8A-4147-A177-3AD203B41FA5}">
                      <a16:colId xmlns:a16="http://schemas.microsoft.com/office/drawing/2014/main" val="3097900329"/>
                    </a:ext>
                  </a:extLst>
                </a:gridCol>
                <a:gridCol w="1832256">
                  <a:extLst>
                    <a:ext uri="{9D8B030D-6E8A-4147-A177-3AD203B41FA5}">
                      <a16:colId xmlns:a16="http://schemas.microsoft.com/office/drawing/2014/main" val="733146614"/>
                    </a:ext>
                  </a:extLst>
                </a:gridCol>
              </a:tblGrid>
              <a:tr h="3848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Number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Permission Type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Symbol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Binary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extLst>
                  <a:ext uri="{0D108BD9-81ED-4DB2-BD59-A6C34878D82A}">
                    <a16:rowId xmlns:a16="http://schemas.microsoft.com/office/drawing/2014/main" val="1879915548"/>
                  </a:ext>
                </a:extLst>
              </a:tr>
              <a:tr h="3848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No Permission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---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000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extLst>
                  <a:ext uri="{0D108BD9-81ED-4DB2-BD59-A6C34878D82A}">
                    <a16:rowId xmlns:a16="http://schemas.microsoft.com/office/drawing/2014/main" val="3901252718"/>
                  </a:ext>
                </a:extLst>
              </a:tr>
              <a:tr h="3848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Execute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--x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001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extLst>
                  <a:ext uri="{0D108BD9-81ED-4DB2-BD59-A6C34878D82A}">
                    <a16:rowId xmlns:a16="http://schemas.microsoft.com/office/drawing/2014/main" val="413593304"/>
                  </a:ext>
                </a:extLst>
              </a:tr>
              <a:tr h="3848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Write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-w-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extLst>
                  <a:ext uri="{0D108BD9-81ED-4DB2-BD59-A6C34878D82A}">
                    <a16:rowId xmlns:a16="http://schemas.microsoft.com/office/drawing/2014/main" val="16840584"/>
                  </a:ext>
                </a:extLst>
              </a:tr>
              <a:tr h="3848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Execute + Write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-wx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011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extLst>
                  <a:ext uri="{0D108BD9-81ED-4DB2-BD59-A6C34878D82A}">
                    <a16:rowId xmlns:a16="http://schemas.microsoft.com/office/drawing/2014/main" val="263866369"/>
                  </a:ext>
                </a:extLst>
              </a:tr>
              <a:tr h="3848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Read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r--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100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extLst>
                  <a:ext uri="{0D108BD9-81ED-4DB2-BD59-A6C34878D82A}">
                    <a16:rowId xmlns:a16="http://schemas.microsoft.com/office/drawing/2014/main" val="1320350444"/>
                  </a:ext>
                </a:extLst>
              </a:tr>
              <a:tr h="3848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Read + Execute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r-x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101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extLst>
                  <a:ext uri="{0D108BD9-81ED-4DB2-BD59-A6C34878D82A}">
                    <a16:rowId xmlns:a16="http://schemas.microsoft.com/office/drawing/2014/main" val="3773980175"/>
                  </a:ext>
                </a:extLst>
              </a:tr>
              <a:tr h="3848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Read + Write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rw-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extLst>
                  <a:ext uri="{0D108BD9-81ED-4DB2-BD59-A6C34878D82A}">
                    <a16:rowId xmlns:a16="http://schemas.microsoft.com/office/drawing/2014/main" val="1641049500"/>
                  </a:ext>
                </a:extLst>
              </a:tr>
              <a:tr h="3848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7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Read + Write + Execute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rwx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111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530" marR="127530" marT="0" marB="0"/>
                </a:tc>
                <a:extLst>
                  <a:ext uri="{0D108BD9-81ED-4DB2-BD59-A6C34878D82A}">
                    <a16:rowId xmlns:a16="http://schemas.microsoft.com/office/drawing/2014/main" val="369934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59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E401-3CDF-4C1C-8FD3-C122F347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3" y="2936558"/>
            <a:ext cx="4379439" cy="984885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Příkazy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CC72C4-EDC6-4B42-A956-C3920A019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44752"/>
            <a:ext cx="4816392" cy="3968496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 – l </a:t>
            </a:r>
            <a:r>
              <a:rPr lang="cs-CZ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zobrazí soubory ve složce včetně parametrů a dalších vlastností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useradd </a:t>
            </a:r>
            <a:r>
              <a:rPr lang="cs-CZ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vytvoří nového uživatele nebo upraví stávajícího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chown 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spravuje vlastnictví souborů, složek v Linuxovém souborovém systému</a:t>
            </a:r>
            <a:b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274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Microsoft Office PowerPoint</Application>
  <PresentationFormat>Widescreen</PresentationFormat>
  <Paragraphs>195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Parcel</vt:lpstr>
      <vt:lpstr>Zabezpečení operačních systému</vt:lpstr>
      <vt:lpstr>Úvod</vt:lpstr>
      <vt:lpstr>Klíčové pojmy</vt:lpstr>
      <vt:lpstr>Systémové oprávnění</vt:lpstr>
      <vt:lpstr>Linux</vt:lpstr>
      <vt:lpstr>Vlastníci</vt:lpstr>
      <vt:lpstr>Oprávnění</vt:lpstr>
      <vt:lpstr>PowerPoint Presentation</vt:lpstr>
      <vt:lpstr>Příkazy</vt:lpstr>
      <vt:lpstr>Windows</vt:lpstr>
      <vt:lpstr>skupiny</vt:lpstr>
      <vt:lpstr>identity</vt:lpstr>
      <vt:lpstr>oprávnění</vt:lpstr>
      <vt:lpstr>Příkazy</vt:lpstr>
      <vt:lpstr>Aktualizace systému</vt:lpstr>
      <vt:lpstr>Social Engineering</vt:lpstr>
      <vt:lpstr>Fyzické zabezpečení</vt:lpstr>
      <vt:lpstr>Hesla</vt:lpstr>
      <vt:lpstr>Antivirus</vt:lpstr>
      <vt:lpstr>MALWARE</vt:lpstr>
      <vt:lpstr>FIREWALL</vt:lpstr>
      <vt:lpstr>LDAP a openLDAP</vt:lpstr>
      <vt:lpstr>Diskové kvóty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2018-11-18T10:22:11Z</dcterms:created>
  <dcterms:modified xsi:type="dcterms:W3CDTF">2018-11-29T09:17:31Z</dcterms:modified>
</cp:coreProperties>
</file>