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390" r:id="rId2"/>
    <p:sldId id="468" r:id="rId3"/>
    <p:sldId id="470" r:id="rId4"/>
    <p:sldId id="472" r:id="rId5"/>
    <p:sldId id="471" r:id="rId6"/>
    <p:sldId id="469" r:id="rId7"/>
    <p:sldId id="464" r:id="rId8"/>
    <p:sldId id="463" r:id="rId9"/>
    <p:sldId id="391" r:id="rId10"/>
    <p:sldId id="392" r:id="rId11"/>
    <p:sldId id="473" r:id="rId12"/>
    <p:sldId id="474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07CE0-EA56-47AB-801E-36BD7554686F}" v="1" dt="2019-02-06T21:12:15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1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dřej Sloup" userId="320603c3f3066aeb" providerId="LiveId" clId="{FD007CE0-EA56-47AB-801E-36BD7554686F}"/>
    <pc:docChg chg="modSld sldOrd">
      <pc:chgData name="Ondřej Sloup" userId="320603c3f3066aeb" providerId="LiveId" clId="{FD007CE0-EA56-47AB-801E-36BD7554686F}" dt="2019-02-06T21:12:15.023" v="1"/>
      <pc:docMkLst>
        <pc:docMk/>
      </pc:docMkLst>
      <pc:sldChg chg="modSp">
        <pc:chgData name="Ondřej Sloup" userId="320603c3f3066aeb" providerId="LiveId" clId="{FD007CE0-EA56-47AB-801E-36BD7554686F}" dt="2019-02-06T20:57:25.712" v="0" actId="1076"/>
        <pc:sldMkLst>
          <pc:docMk/>
          <pc:sldMk cId="0" sldId="464"/>
        </pc:sldMkLst>
        <pc:picChg chg="mod">
          <ac:chgData name="Ondřej Sloup" userId="320603c3f3066aeb" providerId="LiveId" clId="{FD007CE0-EA56-47AB-801E-36BD7554686F}" dt="2019-02-06T20:57:25.712" v="0" actId="1076"/>
          <ac:picMkLst>
            <pc:docMk/>
            <pc:sldMk cId="0" sldId="464"/>
            <ac:picMk id="9219" creationId="{00000000-0000-0000-0000-000000000000}"/>
          </ac:picMkLst>
        </pc:picChg>
      </pc:sldChg>
      <pc:sldChg chg="ord">
        <pc:chgData name="Ondřej Sloup" userId="320603c3f3066aeb" providerId="LiveId" clId="{FD007CE0-EA56-47AB-801E-36BD7554686F}" dt="2019-02-06T21:12:15.023" v="1"/>
        <pc:sldMkLst>
          <pc:docMk/>
          <pc:sldMk cId="0" sldId="4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/>
              <a:t>Klepnutím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841C70E-F22C-419C-815F-58A48417E86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30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041B27-87B1-4452-96CB-0BC4A92F702E}" type="slidenum">
              <a:rPr lang="cs-CZ" sz="1200" smtClean="0"/>
              <a:pPr/>
              <a:t>1</a:t>
            </a:fld>
            <a:endParaRPr lang="cs-CZ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6107E2-EE1B-427B-8C86-ECB5DDF0BA3D}" type="slidenum">
              <a:rPr lang="cs-CZ" sz="1200" smtClean="0"/>
              <a:pPr/>
              <a:t>10</a:t>
            </a:fld>
            <a:endParaRPr lang="cs-CZ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A7D24-D74F-42AB-989C-A1E8B42E7C01}" type="slidenum">
              <a:rPr lang="cs-CZ" sz="1200" smtClean="0"/>
              <a:pPr/>
              <a:t>11</a:t>
            </a:fld>
            <a:endParaRPr lang="cs-CZ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A7D24-D74F-42AB-989C-A1E8B42E7C01}" type="slidenum">
              <a:rPr lang="cs-CZ" sz="1200" smtClean="0"/>
              <a:pPr/>
              <a:t>12</a:t>
            </a:fld>
            <a:endParaRPr lang="cs-CZ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913FC2D-4520-48AD-AB27-67E7A5FA248F}" type="slidenum">
              <a:rPr lang="cs-CZ" sz="1200" smtClean="0"/>
              <a:pPr/>
              <a:t>2</a:t>
            </a:fld>
            <a:endParaRPr lang="cs-CZ" sz="12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E7554C5-B8FB-4F91-B2AC-62115BA88E02}" type="slidenum">
              <a:rPr lang="cs-CZ" sz="1200" smtClean="0"/>
              <a:pPr/>
              <a:t>3</a:t>
            </a:fld>
            <a:endParaRPr lang="cs-CZ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CB1EAC1-D48F-4425-A40E-33C4CA9D76DD}" type="slidenum">
              <a:rPr lang="cs-CZ" sz="1200" smtClean="0"/>
              <a:pPr/>
              <a:t>4</a:t>
            </a:fld>
            <a:endParaRPr lang="cs-CZ" sz="12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4EA949-BB38-4FE2-82A7-7E8C16186E47}" type="slidenum">
              <a:rPr lang="cs-CZ" sz="1200" smtClean="0"/>
              <a:pPr/>
              <a:t>5</a:t>
            </a:fld>
            <a:endParaRPr lang="cs-CZ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72772F7-B11C-49BF-BE2A-EE60754F8BB7}" type="slidenum">
              <a:rPr lang="cs-CZ" sz="1200" smtClean="0"/>
              <a:pPr/>
              <a:t>6</a:t>
            </a:fld>
            <a:endParaRPr lang="cs-CZ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3A7D24-D74F-42AB-989C-A1E8B42E7C01}" type="slidenum">
              <a:rPr lang="cs-CZ" sz="1200" smtClean="0"/>
              <a:pPr/>
              <a:t>7</a:t>
            </a:fld>
            <a:endParaRPr lang="cs-CZ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03BDB5-D37D-4ADC-BC06-0AE76C5CE227}" type="slidenum">
              <a:rPr lang="cs-CZ" sz="1200" smtClean="0"/>
              <a:pPr/>
              <a:t>8</a:t>
            </a:fld>
            <a:endParaRPr lang="cs-CZ" sz="12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329344-ED4E-4DD8-A953-28377C7D9776}" type="slidenum">
              <a:rPr lang="cs-CZ" sz="1200" smtClean="0"/>
              <a:pPr/>
              <a:t>9</a:t>
            </a:fld>
            <a:endParaRPr lang="cs-CZ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7EEC3F-6D4A-4EF3-A776-A82528773F1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9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D00F2-1430-4D4F-806C-E707FD72D45A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55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F561C5-6877-423A-A5FD-701C1B38281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26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A69A1-00A0-4256-B3F6-2375D0137F6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7665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D7DDD-35EE-4404-BFB2-F735F36FD34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192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F1DF0-9D98-4804-990A-CC1BA995AF04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441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FDA53-C65A-4A8C-B898-7A2DCB8640B6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310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847E8-2883-4063-BE19-EF62C1D7066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381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DADD1C-6053-482C-8133-CE4484764ADF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31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EE768-7302-4DC0-B7A7-0129324574A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00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48A12-1CBB-4568-896C-B66D5DA7853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003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Klepnutím upravíte styl předlohy nadpisu.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/>
              <a:t>Klepnutím upravíte styly předlohy textu.</a:t>
            </a:r>
          </a:p>
          <a:p>
            <a:pPr lvl="1"/>
            <a:r>
              <a:rPr lang="en-CA"/>
              <a:t>Druhá úroveň</a:t>
            </a:r>
          </a:p>
          <a:p>
            <a:pPr lvl="2"/>
            <a:r>
              <a:rPr lang="en-CA"/>
              <a:t>Třetí úroveň</a:t>
            </a:r>
          </a:p>
          <a:p>
            <a:pPr lvl="3"/>
            <a:r>
              <a:rPr lang="en-CA"/>
              <a:t>Čtvrtá úroveň</a:t>
            </a:r>
          </a:p>
          <a:p>
            <a:pPr lvl="4"/>
            <a:r>
              <a:rPr lang="en-CA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9F53B81-13CB-4088-A9B2-A784FC0432E3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 dirty="0">
                <a:solidFill>
                  <a:schemeClr val="tx1"/>
                </a:solidFill>
                <a:latin typeface="Arial" charset="0"/>
              </a:rPr>
              <a:t>Úderové tiskárny</a:t>
            </a:r>
            <a:br>
              <a:rPr lang="cs-CZ" b="1" u="sng" dirty="0">
                <a:solidFill>
                  <a:schemeClr val="tx1"/>
                </a:solidFill>
                <a:latin typeface="Arial" charset="0"/>
              </a:rPr>
            </a:br>
            <a:endParaRPr lang="cs-CZ" b="1" u="sng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836613"/>
            <a:ext cx="9144000" cy="575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57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Základem je mechanický kontakt s papírem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Druhy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řetězové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jeden oběh řetězu = jeden řádek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bubnové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buben se řádkem stejných písmen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znakové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s typovým kolečkem (kopretinou)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napodobuje psací stroj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lze tisknout jen předem dané znaky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jehličkové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maticové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vylepšuje znakové tiskárny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může tisknout jakékoliv znaky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Jehličkové tiskárny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0" y="1033463"/>
            <a:ext cx="9144000" cy="455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  <a:defRPr/>
            </a:pPr>
            <a:endParaRPr lang="cs-CZ" sz="3000" b="1" dirty="0">
              <a:latin typeface="Arial" charset="0"/>
            </a:endParaRP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>
                <a:latin typeface="Arial" charset="0"/>
              </a:rPr>
              <a:t>Nevýhody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nízké rozlišení (max. 360 dpi)  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pomalá (tiskne po řádcích)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horší kvalita tisku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tepelné namáhání hlavy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hlučná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nevhodná pro grafiku</a:t>
            </a:r>
          </a:p>
          <a:p>
            <a:pPr marL="914400" lvl="1" indent="-457200">
              <a:buClr>
                <a:srgbClr val="000066"/>
              </a:buClr>
              <a:buFont typeface="Wingdings" pitchFamily="2" charset="2"/>
              <a:buChar char="Ø"/>
              <a:defRPr/>
            </a:pPr>
            <a:r>
              <a:rPr lang="cs-CZ" sz="3200" dirty="0">
                <a:latin typeface="Arial" charset="0"/>
              </a:rPr>
              <a:t>Výhoda</a:t>
            </a:r>
          </a:p>
          <a:p>
            <a:pPr marL="1371600" lvl="2" indent="-457200">
              <a:buClr>
                <a:srgbClr val="000066"/>
              </a:buClr>
              <a:buFont typeface="Arial" pitchFamily="34" charset="0"/>
              <a:buChar char="•"/>
              <a:defRPr/>
            </a:pPr>
            <a:r>
              <a:rPr lang="cs-CZ" sz="2800" dirty="0">
                <a:latin typeface="Arial" charset="0"/>
              </a:rPr>
              <a:t>může tisknout kopie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Jehličková tiskárna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026" name="Picture 2" descr="http://pc.itek.cz/tiskarny-jehlickove/501216-Epson-FX-2190-A3/foto-50121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8437360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4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Jehličková tiskárna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2050" name="Picture 2" descr="http://www.synergyinfonet.com/images/epsonlq-5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196752"/>
            <a:ext cx="9198438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320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Znaková tiskárna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409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908050"/>
            <a:ext cx="7604125" cy="58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Řetězová tiskárna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908050"/>
            <a:ext cx="7748587" cy="585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Řetězová tiskárna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614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858838"/>
            <a:ext cx="7921625" cy="593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Bubnová tiskárna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717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869950"/>
            <a:ext cx="6448425" cy="587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Jehličkové tiskárny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0" y="1946275"/>
            <a:ext cx="91440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Znaky tvořeny maticí bodů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Body tiskne tisková hlava s jehličkami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mezi hlavou a papírem je barevná páska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Počet jehliček určuje kvalitu tisku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Rozlišení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vertikální </a:t>
            </a:r>
            <a:r>
              <a:rPr lang="cs-CZ" sz="2800" dirty="0">
                <a:latin typeface="Arial" charset="0"/>
                <a:sym typeface="Wingdings" pitchFamily="2" charset="2"/>
              </a:rPr>
              <a:t></a:t>
            </a:r>
            <a:r>
              <a:rPr lang="cs-CZ" sz="2800" dirty="0">
                <a:latin typeface="Arial" charset="0"/>
              </a:rPr>
              <a:t> počet jehliček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horizontální </a:t>
            </a:r>
            <a:r>
              <a:rPr lang="cs-CZ" sz="2800" dirty="0">
                <a:latin typeface="Arial" charset="0"/>
                <a:sym typeface="Wingdings" pitchFamily="2" charset="2"/>
              </a:rPr>
              <a:t></a:t>
            </a:r>
            <a:r>
              <a:rPr lang="cs-CZ" sz="2800" dirty="0">
                <a:latin typeface="Arial" charset="0"/>
              </a:rPr>
              <a:t> posuv hlavy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Jehličková tiskárna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921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23925"/>
            <a:ext cx="8459788" cy="578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Vertikální rozlišení u 9-ti jehličkové tiskárny </a:t>
            </a:r>
          </a:p>
        </p:txBody>
      </p:sp>
      <p:pic>
        <p:nvPicPr>
          <p:cNvPr id="10243" name="Picture 1027" descr="jehlicka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2075"/>
            <a:ext cx="9144000" cy="526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1295400"/>
          </a:xfrm>
        </p:spPr>
        <p:txBody>
          <a:bodyPr/>
          <a:lstStyle/>
          <a:p>
            <a:r>
              <a:rPr lang="cs-CZ" b="1" u="sng">
                <a:solidFill>
                  <a:schemeClr val="tx1"/>
                </a:solidFill>
                <a:latin typeface="Arial" charset="0"/>
              </a:rPr>
              <a:t>Jehličkové tiskárny</a:t>
            </a:r>
            <a:br>
              <a:rPr lang="cs-CZ" b="1" u="sng">
                <a:solidFill>
                  <a:schemeClr val="tx1"/>
                </a:solidFill>
                <a:latin typeface="Arial" charset="0"/>
              </a:rPr>
            </a:br>
            <a:endParaRPr lang="cs-CZ" b="1" u="sng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0" y="1046163"/>
            <a:ext cx="91440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0574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Zlepšení kvality tisku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více průchodů hlavy po jednom řádku 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tisková hlava má více sloupců jehliček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>
                <a:latin typeface="Arial" charset="0"/>
              </a:rPr>
              <a:t>docílí se tím překryvu bodů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Dva režimy tisku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draft mode </a:t>
            </a:r>
            <a:r>
              <a:rPr lang="cs-CZ" sz="2800" dirty="0">
                <a:latin typeface="Arial" charset="0"/>
                <a:sym typeface="Wingdings" pitchFamily="2" charset="2"/>
              </a:rPr>
              <a:t></a:t>
            </a:r>
            <a:r>
              <a:rPr lang="cs-CZ" sz="2800" dirty="0">
                <a:latin typeface="Arial" charset="0"/>
              </a:rPr>
              <a:t> rychlý, nekvalitní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 err="1">
                <a:latin typeface="Arial" charset="0"/>
              </a:rPr>
              <a:t>letter</a:t>
            </a:r>
            <a:r>
              <a:rPr lang="cs-CZ" sz="2800" dirty="0">
                <a:latin typeface="Arial" charset="0"/>
              </a:rPr>
              <a:t> </a:t>
            </a:r>
            <a:r>
              <a:rPr lang="cs-CZ" sz="2800" dirty="0" err="1">
                <a:latin typeface="Arial" charset="0"/>
              </a:rPr>
              <a:t>quality</a:t>
            </a:r>
            <a:r>
              <a:rPr lang="cs-CZ" sz="2800" dirty="0">
                <a:latin typeface="Arial" charset="0"/>
              </a:rPr>
              <a:t> </a:t>
            </a:r>
            <a:r>
              <a:rPr lang="en-US" sz="2800" dirty="0">
                <a:latin typeface="Arial" charset="0"/>
                <a:sym typeface="Wingdings" pitchFamily="2" charset="2"/>
              </a:rPr>
              <a:t></a:t>
            </a:r>
            <a:r>
              <a:rPr lang="cs-CZ" sz="2800" dirty="0">
                <a:latin typeface="Arial" charset="0"/>
              </a:rPr>
              <a:t> kvalitní, pomalý</a:t>
            </a:r>
          </a:p>
          <a:p>
            <a:pPr lvl="1">
              <a:buClr>
                <a:srgbClr val="000066"/>
              </a:buClr>
              <a:buFont typeface="Wingdings" pitchFamily="2" charset="2"/>
              <a:buChar char="Ø"/>
            </a:pPr>
            <a:r>
              <a:rPr lang="cs-CZ" sz="3200" dirty="0">
                <a:latin typeface="Arial" charset="0"/>
              </a:rPr>
              <a:t> Rychlost udávána 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 v řádcích za sekundu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err="1">
                <a:latin typeface="Arial" charset="0"/>
              </a:rPr>
              <a:t>lps</a:t>
            </a:r>
            <a:r>
              <a:rPr lang="cs-CZ" dirty="0">
                <a:latin typeface="Arial" charset="0"/>
              </a:rPr>
              <a:t> </a:t>
            </a:r>
            <a:r>
              <a:rPr lang="cs-CZ" dirty="0">
                <a:latin typeface="Arial" charset="0"/>
                <a:sym typeface="Wingdings" pitchFamily="2" charset="2"/>
              </a:rPr>
              <a:t></a:t>
            </a:r>
            <a:r>
              <a:rPr lang="cs-CZ" dirty="0">
                <a:latin typeface="Arial" charset="0"/>
              </a:rPr>
              <a:t> </a:t>
            </a:r>
            <a:r>
              <a:rPr lang="cs-CZ" u="sng" dirty="0">
                <a:latin typeface="Arial" charset="0"/>
              </a:rPr>
              <a:t>Li</a:t>
            </a:r>
            <a:r>
              <a:rPr lang="cs-CZ" dirty="0">
                <a:latin typeface="Arial" charset="0"/>
              </a:rPr>
              <a:t>ne </a:t>
            </a:r>
            <a:r>
              <a:rPr lang="cs-CZ" u="sng" dirty="0">
                <a:latin typeface="Arial" charset="0"/>
              </a:rPr>
              <a:t>P</a:t>
            </a:r>
            <a:r>
              <a:rPr lang="cs-CZ" dirty="0">
                <a:latin typeface="Arial" charset="0"/>
              </a:rPr>
              <a:t>er </a:t>
            </a:r>
            <a:r>
              <a:rPr lang="cs-CZ" u="sng" dirty="0">
                <a:latin typeface="Arial" charset="0"/>
              </a:rPr>
              <a:t>S</a:t>
            </a:r>
            <a:r>
              <a:rPr lang="cs-CZ" dirty="0">
                <a:latin typeface="Arial" charset="0"/>
              </a:rPr>
              <a:t>econd</a:t>
            </a:r>
          </a:p>
          <a:p>
            <a:pPr lvl="2">
              <a:buClr>
                <a:srgbClr val="000066"/>
              </a:buClr>
              <a:buFont typeface="Arial" charset="0"/>
              <a:buChar char="•"/>
            </a:pPr>
            <a:r>
              <a:rPr lang="cs-CZ" sz="2800" dirty="0">
                <a:latin typeface="Arial" charset="0"/>
              </a:rPr>
              <a:t> ve znacích za sekundu </a:t>
            </a:r>
          </a:p>
          <a:p>
            <a:pPr lvl="3">
              <a:buClr>
                <a:srgbClr val="000066"/>
              </a:buClr>
              <a:buFont typeface="Wingdings" pitchFamily="2" charset="2"/>
              <a:buChar char="ü"/>
            </a:pPr>
            <a:r>
              <a:rPr lang="cs-CZ" dirty="0" err="1">
                <a:latin typeface="Arial" charset="0"/>
              </a:rPr>
              <a:t>cps</a:t>
            </a:r>
            <a:r>
              <a:rPr lang="cs-CZ" dirty="0">
                <a:latin typeface="Arial" charset="0"/>
              </a:rPr>
              <a:t> </a:t>
            </a:r>
            <a:r>
              <a:rPr lang="en-US" dirty="0">
                <a:latin typeface="Arial" charset="0"/>
                <a:sym typeface="Wingdings" pitchFamily="2" charset="2"/>
              </a:rPr>
              <a:t></a:t>
            </a:r>
            <a:r>
              <a:rPr lang="cs-CZ" dirty="0">
                <a:latin typeface="Arial" charset="0"/>
              </a:rPr>
              <a:t> </a:t>
            </a:r>
            <a:r>
              <a:rPr lang="cs-CZ" u="sng" dirty="0" err="1">
                <a:latin typeface="Arial" charset="0"/>
              </a:rPr>
              <a:t>C</a:t>
            </a:r>
            <a:r>
              <a:rPr lang="cs-CZ" dirty="0" err="1">
                <a:latin typeface="Arial" charset="0"/>
              </a:rPr>
              <a:t>haracter</a:t>
            </a:r>
            <a:r>
              <a:rPr lang="cs-CZ" dirty="0">
                <a:latin typeface="Arial" charset="0"/>
              </a:rPr>
              <a:t> </a:t>
            </a:r>
            <a:r>
              <a:rPr lang="cs-CZ" u="sng" dirty="0">
                <a:latin typeface="Arial" charset="0"/>
              </a:rPr>
              <a:t>P</a:t>
            </a:r>
            <a:r>
              <a:rPr lang="cs-CZ" dirty="0">
                <a:latin typeface="Arial" charset="0"/>
              </a:rPr>
              <a:t>er </a:t>
            </a:r>
            <a:r>
              <a:rPr lang="cs-CZ" u="sng" dirty="0">
                <a:latin typeface="Arial" charset="0"/>
              </a:rPr>
              <a:t>S</a:t>
            </a:r>
            <a:r>
              <a:rPr lang="cs-CZ" dirty="0">
                <a:latin typeface="Arial" charset="0"/>
              </a:rPr>
              <a:t>econd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rázdná prezentace">
  <a:themeElements>
    <a:clrScheme name="Prázdná prezentace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ázdná prezentace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rázdná prezentace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ázdná prezentace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ázdná prezentace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FFCC66"/>
    </a:dk2>
    <a:lt2>
      <a:srgbClr val="5F5F5F"/>
    </a:lt2>
    <a:accent1>
      <a:srgbClr val="FF9933"/>
    </a:accent1>
    <a:accent2>
      <a:srgbClr val="CC0066"/>
    </a:accent2>
    <a:accent3>
      <a:srgbClr val="FFFFFF"/>
    </a:accent3>
    <a:accent4>
      <a:srgbClr val="000000"/>
    </a:accent4>
    <a:accent5>
      <a:srgbClr val="FFCAAD"/>
    </a:accent5>
    <a:accent6>
      <a:srgbClr val="B9005C"/>
    </a:accent6>
    <a:hlink>
      <a:srgbClr val="CC00CC"/>
    </a:hlink>
    <a:folHlink>
      <a:srgbClr val="9900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D:\Office97\Sablony\Prázdná prezentace.pot</Template>
  <TotalTime>4423</TotalTime>
  <Words>203</Words>
  <Application>Microsoft Office PowerPoint</Application>
  <PresentationFormat>Předvádění na obrazovce (4:3)</PresentationFormat>
  <Paragraphs>67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Prázdná prezentace</vt:lpstr>
      <vt:lpstr>Úderové tiskárny </vt:lpstr>
      <vt:lpstr>Znaková tiskárna </vt:lpstr>
      <vt:lpstr>Řetězová tiskárna </vt:lpstr>
      <vt:lpstr>Řetězová tiskárna </vt:lpstr>
      <vt:lpstr>Bubnová tiskárna </vt:lpstr>
      <vt:lpstr>Jehličkové tiskárny </vt:lpstr>
      <vt:lpstr>Jehličková tiskárna </vt:lpstr>
      <vt:lpstr>Vertikální rozlišení u 9-ti jehličkové tiskárny </vt:lpstr>
      <vt:lpstr>Jehličkové tiskárny </vt:lpstr>
      <vt:lpstr>Jehličkové tiskárny </vt:lpstr>
      <vt:lpstr>Jehličková tiskárna </vt:lpstr>
      <vt:lpstr>Jehličková tiskárna </vt:lpstr>
    </vt:vector>
  </TitlesOfParts>
  <Company>SSSVT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Komprese dat</dc:title>
  <dc:creator>SSSVT</dc:creator>
  <cp:lastModifiedBy>Ondřej Sloup</cp:lastModifiedBy>
  <cp:revision>234</cp:revision>
  <dcterms:created xsi:type="dcterms:W3CDTF">2000-01-26T11:26:24Z</dcterms:created>
  <dcterms:modified xsi:type="dcterms:W3CDTF">2019-02-06T21:12:17Z</dcterms:modified>
</cp:coreProperties>
</file>