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5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sldIdLst>
    <p:sldId id="399" r:id="rId2"/>
    <p:sldId id="524" r:id="rId3"/>
    <p:sldId id="525" r:id="rId4"/>
    <p:sldId id="526" r:id="rId5"/>
    <p:sldId id="436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66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1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79CD5A7-3584-417E-ADDB-EE23D6C70B4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09241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ACE168-31D4-44FC-88C2-E0E1AA1CE48F}" type="slidenum">
              <a:rPr lang="cs-CZ" sz="1200" smtClean="0"/>
              <a:pPr/>
              <a:t>1</a:t>
            </a:fld>
            <a:endParaRPr lang="cs-CZ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07CE4F-9628-4AC7-8411-218584BF4055}" type="slidenum">
              <a:rPr lang="cs-CZ" sz="1200" smtClean="0"/>
              <a:pPr/>
              <a:t>2</a:t>
            </a:fld>
            <a:endParaRPr lang="cs-CZ" sz="1200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8742AE-69F3-43E6-BF91-3819EA4F3BBE}" type="slidenum">
              <a:rPr lang="cs-CZ" sz="1200" smtClean="0"/>
              <a:pPr/>
              <a:t>3</a:t>
            </a:fld>
            <a:endParaRPr lang="cs-CZ" sz="1200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605E95-8769-4538-9620-F2E5CC623CD9}" type="slidenum">
              <a:rPr lang="cs-CZ" sz="1200" smtClean="0"/>
              <a:pPr/>
              <a:t>4</a:t>
            </a:fld>
            <a:endParaRPr lang="cs-CZ" sz="1200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75E8E46-E7C7-4E20-BB5E-0C664E514E7A}" type="slidenum">
              <a:rPr lang="cs-CZ" sz="1200" smtClean="0"/>
              <a:pPr/>
              <a:t>5</a:t>
            </a:fld>
            <a:endParaRPr lang="cs-CZ" sz="1200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45A2-1CF2-47D0-9728-94095984815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51331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19086-5BE0-41ED-B6B8-6F2ADCEECF5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45644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E8EFE-1714-46D2-A87A-526CDE4F631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05936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EABC1-F654-4706-A618-CC871CDC6F4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4189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9128B-02FE-470B-878B-9572DC80BB0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23947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7B65F-9617-414E-B074-18870C371A2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21552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36F76-D9DF-40D5-A7FF-4D8B1719CA1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4069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BAE28-F684-4B80-90E5-759E9C7D0E7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65806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00541-A9D6-4FB4-9331-BC9C596BD00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4910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F22E3-2C62-4990-807A-4F8FA25883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5143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6D3A8-FB55-420F-9FD3-E23C22B7FC0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22788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Klepnutím upravíte styl předlohy nadpisu.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Klepnutím upravíte styly předlohy textu.</a:t>
            </a:r>
          </a:p>
          <a:p>
            <a:pPr lvl="1"/>
            <a:r>
              <a:rPr lang="en-CA" smtClean="0"/>
              <a:t>Druhá úroveň</a:t>
            </a:r>
          </a:p>
          <a:p>
            <a:pPr lvl="2"/>
            <a:r>
              <a:rPr lang="en-CA" smtClean="0"/>
              <a:t>Třetí úroveň</a:t>
            </a:r>
          </a:p>
          <a:p>
            <a:pPr lvl="3"/>
            <a:r>
              <a:rPr lang="en-CA" smtClean="0"/>
              <a:t>Čtvrtá úroveň</a:t>
            </a:r>
          </a:p>
          <a:p>
            <a:pPr lvl="4"/>
            <a:r>
              <a:rPr lang="en-CA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5F0AFDB-1ED9-432A-959E-ABAEDF2C47E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smtClean="0">
                <a:solidFill>
                  <a:schemeClr val="tx1"/>
                </a:solidFill>
                <a:latin typeface="Arial" charset="0"/>
              </a:rPr>
              <a:t>Termosublimační tiskárny</a:t>
            </a:r>
            <a:br>
              <a:rPr lang="cs-CZ" b="1" u="sng" smtClean="0">
                <a:solidFill>
                  <a:schemeClr val="tx1"/>
                </a:solidFill>
                <a:latin typeface="Arial" charset="0"/>
              </a:rPr>
            </a:br>
            <a:endParaRPr lang="cs-CZ" b="1" u="sng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944563"/>
            <a:ext cx="91440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b="1">
                <a:latin typeface="Arial" charset="0"/>
              </a:rPr>
              <a:t>Jinak také „termotransferové“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b="1">
                <a:latin typeface="Arial" charset="0"/>
              </a:rPr>
              <a:t>Barva na nosném médiu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tuhá vosková fólie s pruhy jednotlivých barev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v místě ohřevu média přenos na papír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b="1">
                <a:latin typeface="Arial" charset="0"/>
              </a:rPr>
              <a:t>Nutno více průchodů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pro každou barvu zvlášť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b="1">
                <a:latin typeface="Arial" charset="0"/>
              </a:rPr>
              <a:t>Výhody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žádná manipulace s vosky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nejsou vidět tiskové body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vodo stálý tisk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odolný vůči slunečnímu záření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možnost fototisku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termotransfer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762000"/>
            <a:ext cx="8763000" cy="601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smtClean="0">
                <a:solidFill>
                  <a:schemeClr val="tx1"/>
                </a:solidFill>
                <a:latin typeface="Arial" charset="0"/>
              </a:rPr>
              <a:t>Termosublimační tiskárny</a:t>
            </a:r>
            <a:br>
              <a:rPr lang="cs-CZ" b="1" u="sng" smtClean="0">
                <a:solidFill>
                  <a:schemeClr val="tx1"/>
                </a:solidFill>
                <a:latin typeface="Arial" charset="0"/>
              </a:rPr>
            </a:br>
            <a:endParaRPr lang="cs-CZ" b="1" u="sng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termotransfer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562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smtClean="0">
                <a:solidFill>
                  <a:schemeClr val="tx1"/>
                </a:solidFill>
                <a:latin typeface="Arial" charset="0"/>
              </a:rPr>
              <a:t>Termosublimační tiskárny</a:t>
            </a:r>
            <a:br>
              <a:rPr lang="cs-CZ" b="1" u="sng" smtClean="0">
                <a:solidFill>
                  <a:schemeClr val="tx1"/>
                </a:solidFill>
                <a:latin typeface="Arial" charset="0"/>
              </a:rPr>
            </a:br>
            <a:endParaRPr lang="cs-CZ" b="1" u="sng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termotransfer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0113" y="692150"/>
            <a:ext cx="73025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smtClean="0">
                <a:solidFill>
                  <a:schemeClr val="tx1"/>
                </a:solidFill>
                <a:latin typeface="Arial" charset="0"/>
              </a:rPr>
              <a:t>Termosublimační tiskárny</a:t>
            </a:r>
            <a:br>
              <a:rPr lang="cs-CZ" b="1" u="sng" smtClean="0">
                <a:solidFill>
                  <a:schemeClr val="tx1"/>
                </a:solidFill>
                <a:latin typeface="Arial" charset="0"/>
              </a:rPr>
            </a:br>
            <a:endParaRPr lang="cs-CZ" b="1" u="sng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038"/>
            <a:ext cx="9144000" cy="1295400"/>
          </a:xfrm>
        </p:spPr>
        <p:txBody>
          <a:bodyPr/>
          <a:lstStyle/>
          <a:p>
            <a:r>
              <a:rPr lang="cs-CZ" b="1" u="sng" smtClean="0">
                <a:solidFill>
                  <a:schemeClr val="tx1"/>
                </a:solidFill>
                <a:latin typeface="Arial" charset="0"/>
              </a:rPr>
              <a:t>Termosublimační tiskárny</a:t>
            </a:r>
            <a:br>
              <a:rPr lang="cs-CZ" b="1" u="sng" smtClean="0">
                <a:solidFill>
                  <a:schemeClr val="tx1"/>
                </a:solidFill>
                <a:latin typeface="Arial" charset="0"/>
              </a:rPr>
            </a:br>
            <a:endParaRPr lang="cs-CZ" b="1" u="sng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0" y="1527175"/>
            <a:ext cx="91440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Nevýhody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vyšší cena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nutné minimálně tři průchody každé stránky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Způsoby termosublimačního tisku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velkoplošná fólie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+ vyšší rychlost tisku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- fólii nelze znovu použít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barvicí páska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+ efektivnější využití barvy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- nižší rychlost tisku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ázdná prezentace">
  <a:themeElements>
    <a:clrScheme name="Prázdná prezentace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ázdná prezentace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ázdná prezentace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ázdná prezentace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D:\Office97\Sablony\Prázdná prezentace.pot</Template>
  <TotalTime>4326</TotalTime>
  <Words>96</Words>
  <Application>Microsoft Office PowerPoint</Application>
  <PresentationFormat>Předvádění na obrazovce (4:3)</PresentationFormat>
  <Paragraphs>32</Paragraphs>
  <Slides>5</Slides>
  <Notes>5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6" baseType="lpstr">
      <vt:lpstr>Prázdná prezentace</vt:lpstr>
      <vt:lpstr>Termosublimační tiskárny </vt:lpstr>
      <vt:lpstr>Termosublimační tiskárny </vt:lpstr>
      <vt:lpstr>Termosublimační tiskárny </vt:lpstr>
      <vt:lpstr>Termosublimační tiskárny </vt:lpstr>
      <vt:lpstr>Termosublimační tiskárny </vt:lpstr>
    </vt:vector>
  </TitlesOfParts>
  <Company>SSSVT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Komprese dat</dc:title>
  <dc:creator>SSSVT</dc:creator>
  <cp:lastModifiedBy>Radek</cp:lastModifiedBy>
  <cp:revision>224</cp:revision>
  <dcterms:created xsi:type="dcterms:W3CDTF">2000-01-26T11:26:24Z</dcterms:created>
  <dcterms:modified xsi:type="dcterms:W3CDTF">2012-09-07T08:29:07Z</dcterms:modified>
</cp:coreProperties>
</file>