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sldIdLst>
    <p:sldId id="404" r:id="rId2"/>
    <p:sldId id="522" r:id="rId3"/>
    <p:sldId id="523" r:id="rId4"/>
    <p:sldId id="524" r:id="rId5"/>
    <p:sldId id="525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66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1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FD06B1-B90E-4F4B-9EF3-7FDEAA7960F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047267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B44F6D-861D-444E-B08A-C0D17A117618}" type="slidenum">
              <a:rPr lang="cs-CZ" sz="1200" smtClean="0"/>
              <a:pPr/>
              <a:t>1</a:t>
            </a:fld>
            <a:endParaRPr lang="cs-CZ" sz="12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B44F6D-861D-444E-B08A-C0D17A117618}" type="slidenum">
              <a:rPr lang="cs-CZ" sz="1200" smtClean="0"/>
              <a:pPr/>
              <a:t>2</a:t>
            </a:fld>
            <a:endParaRPr lang="cs-CZ" sz="12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B44F6D-861D-444E-B08A-C0D17A117618}" type="slidenum">
              <a:rPr lang="cs-CZ" sz="1200" smtClean="0"/>
              <a:pPr/>
              <a:t>3</a:t>
            </a:fld>
            <a:endParaRPr lang="cs-CZ" sz="12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B44F6D-861D-444E-B08A-C0D17A117618}" type="slidenum">
              <a:rPr lang="cs-CZ" sz="1200" smtClean="0"/>
              <a:pPr/>
              <a:t>4</a:t>
            </a:fld>
            <a:endParaRPr lang="cs-CZ" sz="12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B44F6D-861D-444E-B08A-C0D17A117618}" type="slidenum">
              <a:rPr lang="cs-CZ" sz="1200" smtClean="0"/>
              <a:pPr/>
              <a:t>5</a:t>
            </a:fld>
            <a:endParaRPr lang="cs-CZ" sz="12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DE602-5BD6-4AA8-9FEE-EAFE1A1B77D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076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DFEB-46AE-4BA7-AB80-8457C55030E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26630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3C67E-78B4-4831-A870-ECBBAD5C4AE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52458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59417-E514-4679-B1B7-12204556AAC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7197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FFA80-5D97-48B2-BD24-70E80057734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25242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7F834-0620-4677-A86E-8B32BD8C894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68549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DE0AF-7D37-4E73-9F13-9D7F2CA6836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94470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DE4E4-4458-468C-BF37-DEE0B45D799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14312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9EA9C-433D-4F22-AFFD-808AE2C44A4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7934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EC3E-FA55-4305-818D-1DF468F8536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320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EBE6A-A105-4160-BD4B-D8A834B057A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77570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Klepnutím upravíte styl předlohy nadpisu.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Klepnutím upravíte styly předlohy textu.</a:t>
            </a:r>
          </a:p>
          <a:p>
            <a:pPr lvl="1"/>
            <a:r>
              <a:rPr lang="en-CA" smtClean="0"/>
              <a:t>Druhá úroveň</a:t>
            </a:r>
          </a:p>
          <a:p>
            <a:pPr lvl="2"/>
            <a:r>
              <a:rPr lang="en-CA" smtClean="0"/>
              <a:t>Třetí úroveň</a:t>
            </a:r>
          </a:p>
          <a:p>
            <a:pPr lvl="3"/>
            <a:r>
              <a:rPr lang="en-CA" smtClean="0"/>
              <a:t>Čtvrtá úroveň</a:t>
            </a:r>
          </a:p>
          <a:p>
            <a:pPr lvl="4"/>
            <a:r>
              <a:rPr lang="en-CA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0264DC4-B362-42C1-B316-023E20F064A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watch?v=hee6ekulkFI" TargetMode="External"/><Relationship Id="rId3" Type="http://schemas.openxmlformats.org/officeDocument/2006/relationships/hyperlink" Target="http://www.youtube.com/watch?v=1J9GBEQs-Cg" TargetMode="External"/><Relationship Id="rId7" Type="http://schemas.openxmlformats.org/officeDocument/2006/relationships/hyperlink" Target="http://www.youtube.com/watch?v=6_pwzqPk6G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youtube.com/watch?v=UT19ZmFuQdM" TargetMode="External"/><Relationship Id="rId5" Type="http://schemas.openxmlformats.org/officeDocument/2006/relationships/hyperlink" Target="http://www.youtube.com/watch?v=78dA53fe1EU" TargetMode="External"/><Relationship Id="rId10" Type="http://schemas.openxmlformats.org/officeDocument/2006/relationships/hyperlink" Target="http://www.youtube.com/watch?v=iEMfJqZVfZg" TargetMode="External"/><Relationship Id="rId4" Type="http://schemas.openxmlformats.org/officeDocument/2006/relationships/hyperlink" Target="http://www.youtube.com/watch?v=_1aC36gkI3M" TargetMode="External"/><Relationship Id="rId9" Type="http://schemas.openxmlformats.org/officeDocument/2006/relationships/hyperlink" Target="http://www.youtube.com/watch?v=j8ka22jwqb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Plotr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908720"/>
            <a:ext cx="9144000" cy="541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  <a:defRPr/>
            </a:pPr>
            <a:r>
              <a:rPr lang="cs-CZ" sz="3200" dirty="0" smtClean="0">
                <a:latin typeface="Arial" charset="0"/>
              </a:rPr>
              <a:t>Výstupní zařízení podobné tiskárně 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800" dirty="0" smtClean="0">
                <a:latin typeface="Arial" charset="0"/>
              </a:rPr>
              <a:t>dříve </a:t>
            </a:r>
            <a:r>
              <a:rPr lang="cs-CZ" sz="2800" dirty="0" smtClean="0">
                <a:latin typeface="Arial" charset="0"/>
                <a:sym typeface="Wingdings" pitchFamily="2" charset="2"/>
              </a:rPr>
              <a:t> </a:t>
            </a:r>
            <a:r>
              <a:rPr lang="cs-CZ" sz="2800" dirty="0" smtClean="0">
                <a:latin typeface="Arial" charset="0"/>
              </a:rPr>
              <a:t>kresba čar pomocí barevných per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800" dirty="0" smtClean="0">
                <a:latin typeface="Arial" charset="0"/>
              </a:rPr>
              <a:t>dnes </a:t>
            </a:r>
            <a:r>
              <a:rPr lang="cs-CZ" sz="2800" dirty="0" smtClean="0">
                <a:latin typeface="Arial" charset="0"/>
                <a:sym typeface="Wingdings" pitchFamily="2" charset="2"/>
              </a:rPr>
              <a:t> </a:t>
            </a:r>
            <a:r>
              <a:rPr lang="cs-CZ" sz="2800" dirty="0" smtClean="0">
                <a:latin typeface="Arial" charset="0"/>
              </a:rPr>
              <a:t>i velkoformátové tiskárny</a:t>
            </a: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  <a:defRPr/>
            </a:pPr>
            <a:r>
              <a:rPr lang="cs-CZ" sz="3200" dirty="0" smtClean="0">
                <a:latin typeface="Arial" charset="0"/>
              </a:rPr>
              <a:t>Druhy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800" dirty="0" smtClean="0">
                <a:latin typeface="Arial" charset="0"/>
              </a:rPr>
              <a:t>deskové (stolní)</a:t>
            </a: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  <a:defRPr/>
            </a:pPr>
            <a:r>
              <a:rPr lang="cs-CZ" dirty="0" smtClean="0">
                <a:latin typeface="Arial" charset="0"/>
              </a:rPr>
              <a:t>papír umístěn celý na ploše (bez pohybu)</a:t>
            </a: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  <a:defRPr/>
            </a:pPr>
            <a:r>
              <a:rPr lang="cs-CZ" dirty="0" smtClean="0">
                <a:latin typeface="Arial" charset="0"/>
              </a:rPr>
              <a:t>pohybuje se pero v obou osách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800" dirty="0" smtClean="0">
                <a:latin typeface="Arial" charset="0"/>
              </a:rPr>
              <a:t>stojanové</a:t>
            </a:r>
            <a:endParaRPr lang="cs-CZ" sz="2800" dirty="0">
              <a:latin typeface="Arial" charset="0"/>
            </a:endParaRP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  <a:defRPr/>
            </a:pPr>
            <a:r>
              <a:rPr lang="cs-CZ" dirty="0" smtClean="0">
                <a:latin typeface="Arial" charset="0"/>
              </a:rPr>
              <a:t>pohyb papíru v jedné ose a pera v ose druhé</a:t>
            </a: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  <a:defRPr/>
            </a:pPr>
            <a:r>
              <a:rPr lang="cs-CZ" dirty="0" smtClean="0">
                <a:latin typeface="Arial" charset="0"/>
              </a:rPr>
              <a:t>složitý mechanismus pro posun papíru</a:t>
            </a:r>
          </a:p>
          <a:p>
            <a:pPr marL="2514600" lvl="4" indent="-457200">
              <a:buClr>
                <a:srgbClr val="000066"/>
              </a:buClr>
              <a:buFont typeface="Courier New" pitchFamily="49" charset="0"/>
              <a:buChar char="o"/>
              <a:defRPr/>
            </a:pPr>
            <a:r>
              <a:rPr lang="cs-CZ" sz="2200" dirty="0" smtClean="0">
                <a:latin typeface="Arial" charset="0"/>
              </a:rPr>
              <a:t>nutno zajistit přesné souřadnice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800" dirty="0" smtClean="0">
                <a:latin typeface="Arial" charset="0"/>
              </a:rPr>
              <a:t>řezací</a:t>
            </a:r>
            <a:endParaRPr lang="cs-CZ" sz="2800" dirty="0">
              <a:latin typeface="Arial" charset="0"/>
            </a:endParaRPr>
          </a:p>
          <a:p>
            <a:pPr marL="2057400" lvl="3" indent="-457200">
              <a:buClr>
                <a:srgbClr val="000066"/>
              </a:buClr>
              <a:buFont typeface="Wingdings" pitchFamily="2" charset="2"/>
              <a:buChar char="ü"/>
              <a:defRPr/>
            </a:pPr>
            <a:r>
              <a:rPr lang="cs-CZ" dirty="0" smtClean="0">
                <a:latin typeface="Arial" charset="0"/>
              </a:rPr>
              <a:t>místo pera nůž</a:t>
            </a:r>
            <a:endParaRPr lang="cs-CZ" sz="2200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368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Plotr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-324544" y="1124744"/>
            <a:ext cx="94685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  <a:defRPr/>
            </a:pPr>
            <a:r>
              <a:rPr lang="cs-CZ" sz="3200" dirty="0" smtClean="0">
                <a:latin typeface="Arial" charset="0"/>
              </a:rPr>
              <a:t>Stolní plotr </a:t>
            </a:r>
            <a:endParaRPr lang="cs-CZ" sz="3200" dirty="0">
              <a:latin typeface="Arial" charset="0"/>
            </a:endParaRPr>
          </a:p>
        </p:txBody>
      </p:sp>
      <p:pic>
        <p:nvPicPr>
          <p:cNvPr id="2" name="Picture 2" descr="http://hackadaycom.files.wordpress.com/2011/06/3d-plotter-from-part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3068960"/>
            <a:ext cx="460851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josefnav.cz/images/Plotter/Plotter%2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72816"/>
            <a:ext cx="4464496" cy="334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257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368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Plotr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-324544" y="1124744"/>
            <a:ext cx="94685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  <a:defRPr/>
            </a:pPr>
            <a:r>
              <a:rPr lang="cs-CZ" sz="3200" dirty="0" smtClean="0">
                <a:latin typeface="Arial" charset="0"/>
              </a:rPr>
              <a:t>Stojanový plotr</a:t>
            </a:r>
          </a:p>
        </p:txBody>
      </p:sp>
      <p:pic>
        <p:nvPicPr>
          <p:cNvPr id="2054" name="Picture 6" descr="http://withfriendship.com/images/i/40874/cutting-plotter-ct630-063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28800"/>
            <a:ext cx="4545420" cy="381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mazochova.cz/img/mimaki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066194"/>
            <a:ext cx="4623716" cy="338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715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368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Plotr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-324544" y="764704"/>
            <a:ext cx="94685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  <a:defRPr/>
            </a:pPr>
            <a:r>
              <a:rPr lang="cs-CZ" sz="3200" dirty="0" smtClean="0">
                <a:latin typeface="Arial" charset="0"/>
              </a:rPr>
              <a:t>Řezací plotr (laserový)</a:t>
            </a:r>
          </a:p>
        </p:txBody>
      </p:sp>
      <p:pic>
        <p:nvPicPr>
          <p:cNvPr id="1026" name="Picture 2" descr="http://www.reklamnitechnologie.cz/images/categories/c60iii_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81506"/>
            <a:ext cx="4393108" cy="534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ossgoo.com/photo/product/4438ee1eebb4c08fe5e97fed9be5c224.jpg/DK1350-cutting-plott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552687"/>
            <a:ext cx="4616414" cy="511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715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Plotr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-252536" y="1000174"/>
            <a:ext cx="9396536" cy="530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  <a:defRPr/>
            </a:pPr>
            <a:r>
              <a:rPr lang="cs-CZ" sz="3200" dirty="0" smtClean="0">
                <a:latin typeface="Arial" charset="0"/>
              </a:rPr>
              <a:t>Stolní plotr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700" dirty="0">
                <a:latin typeface="Arial" charset="0"/>
                <a:hlinkClick r:id="rId3"/>
              </a:rPr>
              <a:t>http://</a:t>
            </a:r>
            <a:r>
              <a:rPr lang="cs-CZ" sz="2700" dirty="0" smtClean="0">
                <a:latin typeface="Arial" charset="0"/>
                <a:hlinkClick r:id="rId3"/>
              </a:rPr>
              <a:t>www.youtube.com/watch?v=1J9GBEQs-Cg</a:t>
            </a:r>
            <a:r>
              <a:rPr lang="cs-CZ" sz="2700" dirty="0" smtClean="0">
                <a:latin typeface="Arial" charset="0"/>
              </a:rPr>
              <a:t> 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700" dirty="0">
                <a:latin typeface="Arial" charset="0"/>
                <a:hlinkClick r:id="rId4"/>
              </a:rPr>
              <a:t>http://www.youtube.com/watch?v=_</a:t>
            </a:r>
            <a:r>
              <a:rPr lang="cs-CZ" sz="2700" dirty="0" smtClean="0">
                <a:latin typeface="Arial" charset="0"/>
                <a:hlinkClick r:id="rId4"/>
              </a:rPr>
              <a:t>1aC36gkI3M</a:t>
            </a:r>
            <a:endParaRPr lang="cs-CZ" sz="2700" dirty="0" smtClean="0">
              <a:latin typeface="Arial" charset="0"/>
            </a:endParaRP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700" dirty="0">
                <a:latin typeface="Arial" charset="0"/>
                <a:hlinkClick r:id="rId5"/>
              </a:rPr>
              <a:t>http://</a:t>
            </a:r>
            <a:r>
              <a:rPr lang="cs-CZ" sz="2700" dirty="0" smtClean="0">
                <a:latin typeface="Arial" charset="0"/>
                <a:hlinkClick r:id="rId5"/>
              </a:rPr>
              <a:t>www.youtube.com/watch?v=78dA53fe1EU</a:t>
            </a:r>
            <a:r>
              <a:rPr lang="cs-CZ" sz="2700" dirty="0" smtClean="0">
                <a:latin typeface="Arial" charset="0"/>
              </a:rPr>
              <a:t> 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700" dirty="0">
                <a:latin typeface="Arial" charset="0"/>
                <a:hlinkClick r:id="rId6"/>
              </a:rPr>
              <a:t>http://</a:t>
            </a:r>
            <a:r>
              <a:rPr lang="cs-CZ" sz="2700" dirty="0" smtClean="0">
                <a:latin typeface="Arial" charset="0"/>
                <a:hlinkClick r:id="rId6"/>
              </a:rPr>
              <a:t>www.youtube.com/watch?v=UT19ZmFuQdM</a:t>
            </a:r>
            <a:r>
              <a:rPr lang="cs-CZ" sz="2700" dirty="0" smtClean="0">
                <a:latin typeface="Arial" charset="0"/>
              </a:rPr>
              <a:t> 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700" dirty="0">
                <a:latin typeface="Arial" charset="0"/>
                <a:hlinkClick r:id="rId7"/>
              </a:rPr>
              <a:t>http://</a:t>
            </a:r>
            <a:r>
              <a:rPr lang="cs-CZ" sz="2700" dirty="0" smtClean="0">
                <a:latin typeface="Arial" charset="0"/>
                <a:hlinkClick r:id="rId7"/>
              </a:rPr>
              <a:t>www.youtube.com/watch?v=6_pwzqPk6Gg</a:t>
            </a:r>
            <a:r>
              <a:rPr lang="cs-CZ" sz="2700" dirty="0" smtClean="0">
                <a:latin typeface="Arial" charset="0"/>
              </a:rPr>
              <a:t> </a:t>
            </a: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  <a:defRPr/>
            </a:pPr>
            <a:r>
              <a:rPr lang="cs-CZ" sz="3200" dirty="0" smtClean="0">
                <a:latin typeface="Arial" charset="0"/>
              </a:rPr>
              <a:t>Stojanový plotr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700" dirty="0">
                <a:latin typeface="Arial" charset="0"/>
                <a:hlinkClick r:id="rId8"/>
              </a:rPr>
              <a:t>http://</a:t>
            </a:r>
            <a:r>
              <a:rPr lang="cs-CZ" sz="2700" dirty="0" smtClean="0">
                <a:latin typeface="Arial" charset="0"/>
                <a:hlinkClick r:id="rId8"/>
              </a:rPr>
              <a:t>www.youtube.com/watch?v=hee6ekulkFI</a:t>
            </a:r>
            <a:r>
              <a:rPr lang="cs-CZ" sz="2700" dirty="0" smtClean="0">
                <a:latin typeface="Arial" charset="0"/>
              </a:rPr>
              <a:t> 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700" dirty="0">
                <a:latin typeface="Arial" charset="0"/>
                <a:hlinkClick r:id="rId7"/>
              </a:rPr>
              <a:t>http://</a:t>
            </a:r>
            <a:r>
              <a:rPr lang="cs-CZ" sz="2700" dirty="0" smtClean="0">
                <a:latin typeface="Arial" charset="0"/>
                <a:hlinkClick r:id="rId7"/>
              </a:rPr>
              <a:t>www.youtube.com/watch?v=6_pwzqPk6Gg</a:t>
            </a:r>
            <a:r>
              <a:rPr lang="cs-CZ" sz="2700" dirty="0" smtClean="0">
                <a:latin typeface="Arial" charset="0"/>
              </a:rPr>
              <a:t> </a:t>
            </a: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  <a:defRPr/>
            </a:pPr>
            <a:r>
              <a:rPr lang="cs-CZ" sz="3200" dirty="0" smtClean="0">
                <a:latin typeface="Arial" charset="0"/>
              </a:rPr>
              <a:t>Řezací plotr</a:t>
            </a:r>
            <a:endParaRPr lang="cs-CZ" sz="3200" dirty="0">
              <a:latin typeface="Arial" charset="0"/>
            </a:endParaRP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700" dirty="0">
                <a:latin typeface="Arial" charset="0"/>
                <a:hlinkClick r:id="rId9"/>
              </a:rPr>
              <a:t>http://</a:t>
            </a:r>
            <a:r>
              <a:rPr lang="cs-CZ" sz="2700" dirty="0" smtClean="0">
                <a:latin typeface="Arial" charset="0"/>
                <a:hlinkClick r:id="rId9"/>
              </a:rPr>
              <a:t>www.youtube.com/watch?v=j8ka22jwqbk</a:t>
            </a:r>
            <a:r>
              <a:rPr lang="cs-CZ" sz="2700" dirty="0" smtClean="0">
                <a:latin typeface="Arial" charset="0"/>
              </a:rPr>
              <a:t> 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700" dirty="0">
                <a:latin typeface="Arial" charset="0"/>
                <a:hlinkClick r:id="rId10"/>
              </a:rPr>
              <a:t>http://</a:t>
            </a:r>
            <a:r>
              <a:rPr lang="cs-CZ" sz="2700" dirty="0" smtClean="0">
                <a:latin typeface="Arial" charset="0"/>
                <a:hlinkClick r:id="rId10"/>
              </a:rPr>
              <a:t>www.youtube.com/watch?v=iEMfJqZVfZg</a:t>
            </a:r>
            <a:r>
              <a:rPr lang="cs-CZ" sz="2700" dirty="0" smtClean="0"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184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ázdná prezentace">
  <a:themeElements>
    <a:clrScheme name="Prázdná prezentace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ázdná prezentace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ázdná prezentace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ázdná prezentace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D:\Office97\Sablony\Prázdná prezentace.pot</Template>
  <TotalTime>4467</TotalTime>
  <Words>114</Words>
  <Application>Microsoft Office PowerPoint</Application>
  <PresentationFormat>Předvádění na obrazovce (4:3)</PresentationFormat>
  <Paragraphs>38</Paragraphs>
  <Slides>5</Slides>
  <Notes>5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6" baseType="lpstr">
      <vt:lpstr>Prázdná prezentace</vt:lpstr>
      <vt:lpstr>Plotr </vt:lpstr>
      <vt:lpstr>Plotr </vt:lpstr>
      <vt:lpstr>Plotr </vt:lpstr>
      <vt:lpstr>Plotr </vt:lpstr>
      <vt:lpstr>Plotr </vt:lpstr>
    </vt:vector>
  </TitlesOfParts>
  <Company>SSSVT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Komprese dat</dc:title>
  <dc:creator>SSSVT</dc:creator>
  <cp:lastModifiedBy>Radek</cp:lastModifiedBy>
  <cp:revision>240</cp:revision>
  <dcterms:created xsi:type="dcterms:W3CDTF">2000-01-26T11:26:24Z</dcterms:created>
  <dcterms:modified xsi:type="dcterms:W3CDTF">2012-09-07T08:29:19Z</dcterms:modified>
</cp:coreProperties>
</file>