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sldIdLst>
    <p:sldId id="522" r:id="rId2"/>
    <p:sldId id="524" r:id="rId3"/>
    <p:sldId id="404" r:id="rId4"/>
    <p:sldId id="523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66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1BF036-D448-4F4A-8DBB-43BAC67C366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216096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16BB18-19F0-48A4-A6F4-43331FB27209}" type="slidenum">
              <a:rPr lang="cs-CZ" sz="1200" smtClean="0"/>
              <a:pPr/>
              <a:t>1</a:t>
            </a:fld>
            <a:endParaRPr lang="cs-CZ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16BB18-19F0-48A4-A6F4-43331FB27209}" type="slidenum">
              <a:rPr lang="cs-CZ" sz="1200" smtClean="0"/>
              <a:pPr/>
              <a:t>2</a:t>
            </a:fld>
            <a:endParaRPr lang="cs-CZ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16BB18-19F0-48A4-A6F4-43331FB27209}" type="slidenum">
              <a:rPr lang="cs-CZ" sz="1200" smtClean="0"/>
              <a:pPr/>
              <a:t>3</a:t>
            </a:fld>
            <a:endParaRPr lang="cs-CZ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16BB18-19F0-48A4-A6F4-43331FB27209}" type="slidenum">
              <a:rPr lang="cs-CZ" sz="1200" smtClean="0"/>
              <a:pPr/>
              <a:t>4</a:t>
            </a:fld>
            <a:endParaRPr lang="cs-CZ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88CCE-119B-4A9E-887B-BE3632BD462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9158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16CF5-FF07-4034-885E-D8F63A4D2A8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9021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86A30-AC01-4DC6-8975-6BD69308D2F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335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81DD8-9214-45E1-9DB8-09EBD933A6B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9158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D5BB-F711-416D-933E-D12BB6CA679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12072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97CEE-ABC2-4254-A71D-F806968502A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94034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CD3BD-EDCD-4DC8-8552-30EE70F1F5D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1981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CD817-50DE-4C21-BE24-22C6EBD61E0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7947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7B19E-9FF5-41CD-A05D-A66005ADBF6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0910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EE53D-44C5-40AC-A0DE-A3EB77090BF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6711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ABA19-F33E-418F-9FDA-3590C2FD8D4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927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 předlohy nadpisu.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styly předlohy textu.</a:t>
            </a:r>
          </a:p>
          <a:p>
            <a:pPr lvl="1"/>
            <a:r>
              <a:rPr lang="en-CA" smtClean="0"/>
              <a:t>Druhá úroveň</a:t>
            </a:r>
          </a:p>
          <a:p>
            <a:pPr lvl="2"/>
            <a:r>
              <a:rPr lang="en-CA" smtClean="0"/>
              <a:t>Třetí úroveň</a:t>
            </a:r>
          </a:p>
          <a:p>
            <a:pPr lvl="3"/>
            <a:r>
              <a:rPr lang="en-CA" smtClean="0"/>
              <a:t>Čtvrtá úroveň</a:t>
            </a:r>
          </a:p>
          <a:p>
            <a:pPr lvl="4"/>
            <a:r>
              <a:rPr lang="en-CA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A477064-92E3-4D93-ACFF-5E3EB8B606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hBRy7rMmeA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hyperlink" Target="http://www.youtube.com/watch?feature=endscreen&amp;v=mO5pxgNHWsU&amp;NR=1" TargetMode="External"/><Relationship Id="rId5" Type="http://schemas.openxmlformats.org/officeDocument/2006/relationships/hyperlink" Target="http://tech.ihned.cz/c1-54677430-vytvorte-si-vlastni-predmet-na-3d-tiskarne-podivejte-se-jak-funguje" TargetMode="External"/><Relationship Id="rId4" Type="http://schemas.openxmlformats.org/officeDocument/2006/relationships/hyperlink" Target="http://www.youtube.com/watch?v=viz4Ijahdd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3D tiskárna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288032" y="889000"/>
            <a:ext cx="946854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000" b="1" dirty="0" err="1" smtClean="0">
                <a:latin typeface="Arial" charset="0"/>
              </a:rPr>
              <a:t>Solido</a:t>
            </a:r>
            <a:r>
              <a:rPr lang="cs-CZ" sz="3000" b="1" dirty="0" smtClean="0">
                <a:latin typeface="Arial" charset="0"/>
              </a:rPr>
              <a:t> SD300 (cca 450 000,-)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 smtClean="0">
                <a:latin typeface="Arial" charset="0"/>
                <a:hlinkClick r:id="rId3"/>
              </a:rPr>
              <a:t>http</a:t>
            </a:r>
            <a:r>
              <a:rPr lang="cs-CZ" sz="2800" dirty="0">
                <a:latin typeface="Arial" charset="0"/>
                <a:hlinkClick r:id="rId3"/>
              </a:rPr>
              <a:t>://</a:t>
            </a:r>
            <a:r>
              <a:rPr lang="cs-CZ" sz="2800" dirty="0" smtClean="0">
                <a:latin typeface="Arial" charset="0"/>
                <a:hlinkClick r:id="rId3"/>
              </a:rPr>
              <a:t>www.youtube.com/watch?v=hBRy7rMmeAo</a:t>
            </a:r>
            <a:r>
              <a:rPr lang="cs-CZ" sz="2800" dirty="0" smtClean="0">
                <a:latin typeface="Arial" charset="0"/>
              </a:rPr>
              <a:t> </a:t>
            </a:r>
          </a:p>
          <a:p>
            <a:pPr marL="1371600" lvl="2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endParaRPr lang="cs-CZ" sz="3200" dirty="0">
              <a:latin typeface="Arial" charset="0"/>
            </a:endParaRPr>
          </a:p>
        </p:txBody>
      </p:sp>
      <p:sp>
        <p:nvSpPr>
          <p:cNvPr id="2" name="AutoShape 2" descr="http://www.intelitek.com/Admin/ResourceCenter/uploads/Solido_SD300Pro.jpg"/>
          <p:cNvSpPr>
            <a:spLocks noChangeAspect="1" noChangeArrowheads="1"/>
          </p:cNvSpPr>
          <p:nvPr/>
        </p:nvSpPr>
        <p:spPr bwMode="auto">
          <a:xfrm>
            <a:off x="155575" y="-1836738"/>
            <a:ext cx="72390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" name="AutoShape 4" descr="http://www.intelitek.com/Admin/ResourceCenter/uploads/Solido_SD300Pro.jpg"/>
          <p:cNvSpPr>
            <a:spLocks noChangeAspect="1" noChangeArrowheads="1"/>
          </p:cNvSpPr>
          <p:nvPr/>
        </p:nvSpPr>
        <p:spPr bwMode="auto">
          <a:xfrm>
            <a:off x="307975" y="-1684338"/>
            <a:ext cx="72390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4" name="AutoShape 6" descr="http://www.intelitek.com/Admin/ResourceCenter/uploads/Solido_SD300Pro.jpg"/>
          <p:cNvSpPr>
            <a:spLocks noChangeAspect="1" noChangeArrowheads="1"/>
          </p:cNvSpPr>
          <p:nvPr/>
        </p:nvSpPr>
        <p:spPr bwMode="auto">
          <a:xfrm>
            <a:off x="460375" y="-1531938"/>
            <a:ext cx="72390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8" descr="http://www.intelitek.com/Admin/ResourceCenter/uploads/Solido_SD300Pr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2058" name="Picture 10" descr="http://www.intelitek.com/Admin/ResourceCenter/uploads/Solido_SD300Pr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74" y="2001837"/>
            <a:ext cx="8808913" cy="46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609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3D tiskárna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288032" y="889000"/>
            <a:ext cx="946854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000" b="1" dirty="0" err="1" smtClean="0">
                <a:latin typeface="Arial" charset="0"/>
              </a:rPr>
              <a:t>Easy</a:t>
            </a:r>
            <a:r>
              <a:rPr lang="cs-CZ" sz="3000" b="1" dirty="0" smtClean="0">
                <a:latin typeface="Arial" charset="0"/>
              </a:rPr>
              <a:t> 3D Maker (cca 25 000,-)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http://www.youtube.com/watch?v=BTe8dASuJ_Q </a:t>
            </a:r>
            <a:endParaRPr lang="cs-CZ" sz="2800" dirty="0" smtClean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endParaRPr lang="cs-CZ" sz="3200" dirty="0">
              <a:latin typeface="Arial" charset="0"/>
            </a:endParaRPr>
          </a:p>
        </p:txBody>
      </p:sp>
      <p:sp>
        <p:nvSpPr>
          <p:cNvPr id="2" name="AutoShape 2" descr="http://www.intelitek.com/Admin/ResourceCenter/uploads/Solido_SD300Pro.jpg"/>
          <p:cNvSpPr>
            <a:spLocks noChangeAspect="1" noChangeArrowheads="1"/>
          </p:cNvSpPr>
          <p:nvPr/>
        </p:nvSpPr>
        <p:spPr bwMode="auto">
          <a:xfrm>
            <a:off x="155575" y="-1836738"/>
            <a:ext cx="72390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" name="AutoShape 4" descr="http://www.intelitek.com/Admin/ResourceCenter/uploads/Solido_SD300Pro.jpg"/>
          <p:cNvSpPr>
            <a:spLocks noChangeAspect="1" noChangeArrowheads="1"/>
          </p:cNvSpPr>
          <p:nvPr/>
        </p:nvSpPr>
        <p:spPr bwMode="auto">
          <a:xfrm>
            <a:off x="307975" y="-1684338"/>
            <a:ext cx="72390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4" name="AutoShape 6" descr="http://www.intelitek.com/Admin/ResourceCenter/uploads/Solido_SD300Pro.jpg"/>
          <p:cNvSpPr>
            <a:spLocks noChangeAspect="1" noChangeArrowheads="1"/>
          </p:cNvSpPr>
          <p:nvPr/>
        </p:nvSpPr>
        <p:spPr bwMode="auto">
          <a:xfrm>
            <a:off x="460375" y="-1531938"/>
            <a:ext cx="72390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8" descr="http://www.intelitek.com/Admin/ResourceCenter/uploads/Solido_SD300Pr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026" name="Picture 2" descr="http://www.3dfactory.cz/images/stories/adv2/advbig_empty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965" t="17336" r="3515" b="11791"/>
          <a:stretch/>
        </p:blipFill>
        <p:spPr bwMode="auto">
          <a:xfrm>
            <a:off x="2119481" y="1844824"/>
            <a:ext cx="5116815" cy="498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07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3D tiskárna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36512" y="1124744"/>
            <a:ext cx="936104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200" dirty="0" err="1" smtClean="0">
                <a:latin typeface="Arial" charset="0"/>
              </a:rPr>
              <a:t>RepRap</a:t>
            </a:r>
            <a:r>
              <a:rPr lang="cs-CZ" sz="3200" dirty="0" smtClean="0">
                <a:latin typeface="Arial" charset="0"/>
              </a:rPr>
              <a:t> (cca 10 000,-)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 smtClean="0">
                <a:latin typeface="Arial" charset="0"/>
              </a:rPr>
              <a:t>open-source projekt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u nás Josef </a:t>
            </a:r>
            <a:r>
              <a:rPr lang="cs-CZ" sz="2800" dirty="0" smtClean="0">
                <a:latin typeface="Arial" charset="0"/>
              </a:rPr>
              <a:t>Průša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 smtClean="0">
                <a:latin typeface="Arial" charset="0"/>
              </a:rPr>
              <a:t>dokáže vyrobit sama sebe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  <a:defRPr/>
            </a:pPr>
            <a:r>
              <a:rPr lang="cs-CZ" dirty="0" smtClean="0">
                <a:latin typeface="Arial" charset="0"/>
              </a:rPr>
              <a:t>za cca 18 hodin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  <a:hlinkClick r:id="rId4"/>
              </a:rPr>
              <a:t>http://josefprusa.cz/#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600" dirty="0" smtClean="0">
                <a:latin typeface="Arial" charset="0"/>
                <a:hlinkClick r:id="rId5"/>
              </a:rPr>
              <a:t>http</a:t>
            </a:r>
            <a:r>
              <a:rPr lang="cs-CZ" sz="2600" dirty="0">
                <a:latin typeface="Arial" charset="0"/>
                <a:hlinkClick r:id="rId5"/>
              </a:rPr>
              <a:t>://</a:t>
            </a:r>
            <a:r>
              <a:rPr lang="cs-CZ" sz="2600" dirty="0" smtClean="0">
                <a:latin typeface="Arial" charset="0"/>
                <a:hlinkClick r:id="rId5"/>
              </a:rPr>
              <a:t>tech.ihned.cz/c1-54677430-vytvorte-si-vlastni-predmet-na-3d-tiskarne-podivejte-se-jak-funguje</a:t>
            </a:r>
            <a:r>
              <a:rPr lang="cs-CZ" sz="2600" dirty="0" smtClean="0">
                <a:latin typeface="Arial" charset="0"/>
              </a:rPr>
              <a:t> 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600" dirty="0">
                <a:latin typeface="Arial" charset="0"/>
                <a:hlinkClick r:id="rId6"/>
              </a:rPr>
              <a:t>http://</a:t>
            </a:r>
            <a:r>
              <a:rPr lang="cs-CZ" sz="2600" dirty="0" smtClean="0">
                <a:latin typeface="Arial" charset="0"/>
                <a:hlinkClick r:id="rId6"/>
              </a:rPr>
              <a:t>www.youtube.com/watch?feature=endscreen&amp;v=mO5pxgNHWsU&amp;NR=1</a:t>
            </a:r>
            <a:r>
              <a:rPr lang="cs-CZ" sz="2600" dirty="0" smtClean="0">
                <a:latin typeface="Arial" charset="0"/>
              </a:rPr>
              <a:t> 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600" dirty="0">
                <a:latin typeface="Arial" charset="0"/>
                <a:hlinkClick r:id="rId6"/>
              </a:rPr>
              <a:t>http://</a:t>
            </a:r>
            <a:r>
              <a:rPr lang="cs-CZ" sz="2600" dirty="0" smtClean="0">
                <a:latin typeface="Arial" charset="0"/>
                <a:hlinkClick r:id="rId6"/>
              </a:rPr>
              <a:t>www.youtube.com/watch?feature=endscreen&amp;v=mO5pxgNHWsU&amp;NR=1</a:t>
            </a:r>
            <a:r>
              <a:rPr lang="cs-CZ" sz="2600" dirty="0" smtClean="0">
                <a:latin typeface="Arial" charset="0"/>
              </a:rPr>
              <a:t> </a:t>
            </a:r>
          </a:p>
        </p:txBody>
      </p:sp>
      <p:sp>
        <p:nvSpPr>
          <p:cNvPr id="2" name="AutoShape 4" descr="http://www.intelitek.com/Admin/ResourceCenter/uploads/Solido_SD300Pr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3D tiskárna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26" name="Picture 2" descr="http://i.iinfo.cz/images/660/3d-tiskarna-reprap-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680" y="780397"/>
            <a:ext cx="8333784" cy="596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29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ázdná prezentace">
  <a:themeElements>
    <a:clrScheme name="Prázdná prezentac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ázdná prezentac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ázdná prezentac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ázdná prezentac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D:\Office97\Sablony\Prázdná prezentace.pot</Template>
  <TotalTime>4565</TotalTime>
  <Words>66</Words>
  <Application>Microsoft Office PowerPoint</Application>
  <PresentationFormat>Předvádění na obrazovce (4:3)</PresentationFormat>
  <Paragraphs>21</Paragraphs>
  <Slides>4</Slides>
  <Notes>4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5" baseType="lpstr">
      <vt:lpstr>Prázdná prezentace</vt:lpstr>
      <vt:lpstr>3D tiskárna </vt:lpstr>
      <vt:lpstr>3D tiskárna </vt:lpstr>
      <vt:lpstr>3D tiskárna </vt:lpstr>
      <vt:lpstr>3D tiskárna </vt:lpstr>
    </vt:vector>
  </TitlesOfParts>
  <Company>SSSVT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Komprese dat</dc:title>
  <dc:creator>SSSVT</dc:creator>
  <cp:lastModifiedBy>Radek</cp:lastModifiedBy>
  <cp:revision>236</cp:revision>
  <dcterms:created xsi:type="dcterms:W3CDTF">2000-01-26T11:26:24Z</dcterms:created>
  <dcterms:modified xsi:type="dcterms:W3CDTF">2012-09-07T08:29:24Z</dcterms:modified>
</cp:coreProperties>
</file>