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bandbreite_s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Bandbreite (Sicherheitslevel 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falcon512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20</c:v>
                </c:pt>
                <c:pt idx="1">
                  <c:v>19.75</c:v>
                </c:pt>
                <c:pt idx="2">
                  <c:v>19.5</c:v>
                </c:pt>
                <c:pt idx="3">
                  <c:v>19.25</c:v>
                </c:pt>
                <c:pt idx="4">
                  <c:v>19</c:v>
                </c:pt>
                <c:pt idx="5">
                  <c:v>18.75</c:v>
                </c:pt>
                <c:pt idx="6">
                  <c:v>18.5</c:v>
                </c:pt>
                <c:pt idx="7">
                  <c:v>18.25</c:v>
                </c:pt>
                <c:pt idx="8">
                  <c:v>18</c:v>
                </c:pt>
                <c:pt idx="9">
                  <c:v>17.75</c:v>
                </c:pt>
                <c:pt idx="10">
                  <c:v>17.5</c:v>
                </c:pt>
                <c:pt idx="11">
                  <c:v>17.25</c:v>
                </c:pt>
                <c:pt idx="12">
                  <c:v>17</c:v>
                </c:pt>
                <c:pt idx="13">
                  <c:v>16.75</c:v>
                </c:pt>
                <c:pt idx="14">
                  <c:v>16.5</c:v>
                </c:pt>
                <c:pt idx="15">
                  <c:v>16.25</c:v>
                </c:pt>
                <c:pt idx="16">
                  <c:v>16</c:v>
                </c:pt>
                <c:pt idx="17">
                  <c:v>15.75</c:v>
                </c:pt>
                <c:pt idx="18">
                  <c:v>15.5</c:v>
                </c:pt>
                <c:pt idx="19">
                  <c:v>15.25</c:v>
                </c:pt>
                <c:pt idx="20">
                  <c:v>15</c:v>
                </c:pt>
                <c:pt idx="21">
                  <c:v>14.75</c:v>
                </c:pt>
                <c:pt idx="22">
                  <c:v>14.5</c:v>
                </c:pt>
                <c:pt idx="23">
                  <c:v>14.25</c:v>
                </c:pt>
                <c:pt idx="24">
                  <c:v>14</c:v>
                </c:pt>
                <c:pt idx="25">
                  <c:v>13.75</c:v>
                </c:pt>
                <c:pt idx="26">
                  <c:v>13.5</c:v>
                </c:pt>
                <c:pt idx="27">
                  <c:v>13.25</c:v>
                </c:pt>
                <c:pt idx="28">
                  <c:v>13</c:v>
                </c:pt>
                <c:pt idx="29">
                  <c:v>12.75</c:v>
                </c:pt>
                <c:pt idx="30">
                  <c:v>12.5</c:v>
                </c:pt>
                <c:pt idx="31">
                  <c:v>12.25</c:v>
                </c:pt>
                <c:pt idx="32">
                  <c:v>12</c:v>
                </c:pt>
                <c:pt idx="33">
                  <c:v>11.75</c:v>
                </c:pt>
                <c:pt idx="34">
                  <c:v>11.5</c:v>
                </c:pt>
                <c:pt idx="35">
                  <c:v>11.25</c:v>
                </c:pt>
                <c:pt idx="36">
                  <c:v>11</c:v>
                </c:pt>
                <c:pt idx="37">
                  <c:v>10.75</c:v>
                </c:pt>
                <c:pt idx="38">
                  <c:v>10.5</c:v>
                </c:pt>
                <c:pt idx="39">
                  <c:v>10.25</c:v>
                </c:pt>
                <c:pt idx="40">
                  <c:v>10</c:v>
                </c:pt>
                <c:pt idx="41">
                  <c:v>9.75</c:v>
                </c:pt>
                <c:pt idx="42">
                  <c:v>9.5</c:v>
                </c:pt>
                <c:pt idx="43">
                  <c:v>9.25</c:v>
                </c:pt>
                <c:pt idx="44">
                  <c:v>9</c:v>
                </c:pt>
                <c:pt idx="45">
                  <c:v>8.75</c:v>
                </c:pt>
                <c:pt idx="46">
                  <c:v>8.5</c:v>
                </c:pt>
                <c:pt idx="47">
                  <c:v>8.25</c:v>
                </c:pt>
                <c:pt idx="48">
                  <c:v>8</c:v>
                </c:pt>
                <c:pt idx="49">
                  <c:v>7.75</c:v>
                </c:pt>
                <c:pt idx="50">
                  <c:v>7.5</c:v>
                </c:pt>
                <c:pt idx="51">
                  <c:v>7.25</c:v>
                </c:pt>
                <c:pt idx="52">
                  <c:v>7</c:v>
                </c:pt>
                <c:pt idx="53">
                  <c:v>6.75</c:v>
                </c:pt>
                <c:pt idx="54">
                  <c:v>6.5</c:v>
                </c:pt>
                <c:pt idx="55">
                  <c:v>6.25</c:v>
                </c:pt>
                <c:pt idx="56">
                  <c:v>6</c:v>
                </c:pt>
                <c:pt idx="57">
                  <c:v>5.75</c:v>
                </c:pt>
                <c:pt idx="58">
                  <c:v>5.5</c:v>
                </c:pt>
                <c:pt idx="59">
                  <c:v>5.25</c:v>
                </c:pt>
                <c:pt idx="60">
                  <c:v>5</c:v>
                </c:pt>
                <c:pt idx="61">
                  <c:v>4.75</c:v>
                </c:pt>
                <c:pt idx="62">
                  <c:v>4.5</c:v>
                </c:pt>
                <c:pt idx="63">
                  <c:v>4.25</c:v>
                </c:pt>
                <c:pt idx="64">
                  <c:v>4</c:v>
                </c:pt>
                <c:pt idx="65">
                  <c:v>3.75</c:v>
                </c:pt>
                <c:pt idx="66">
                  <c:v>3.5</c:v>
                </c:pt>
                <c:pt idx="67">
                  <c:v>3.25</c:v>
                </c:pt>
                <c:pt idx="68">
                  <c:v>3</c:v>
                </c:pt>
                <c:pt idx="69">
                  <c:v>2.75</c:v>
                </c:pt>
                <c:pt idx="70">
                  <c:v>2.5</c:v>
                </c:pt>
                <c:pt idx="71">
                  <c:v>2.25</c:v>
                </c:pt>
                <c:pt idx="72">
                  <c:v>2</c:v>
                </c:pt>
                <c:pt idx="73">
                  <c:v>1.75</c:v>
                </c:pt>
                <c:pt idx="74">
                  <c:v>1.5</c:v>
                </c:pt>
                <c:pt idx="75">
                  <c:v>1.25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0.25</c:v>
                </c:pt>
                <c:pt idx="80">
                  <c:v>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14.875243419999901</c:v>
                </c:pt>
                <c:pt idx="20">
                  <c:v>16.998619259999899</c:v>
                </c:pt>
                <c:pt idx="40">
                  <c:v>20.094474659999999</c:v>
                </c:pt>
                <c:pt idx="50">
                  <c:v>25.165396269999999</c:v>
                </c:pt>
                <c:pt idx="60">
                  <c:v>38.829639190000002</c:v>
                </c:pt>
                <c:pt idx="64">
                  <c:v>46.907478959999999</c:v>
                </c:pt>
                <c:pt idx="68">
                  <c:v>60.32802788</c:v>
                </c:pt>
                <c:pt idx="72">
                  <c:v>89.541537860000005</c:v>
                </c:pt>
                <c:pt idx="74">
                  <c:v>118.83079675</c:v>
                </c:pt>
                <c:pt idx="76">
                  <c:v>178.02259003999899</c:v>
                </c:pt>
                <c:pt idx="77">
                  <c:v>355.56717695999902</c:v>
                </c:pt>
                <c:pt idx="78">
                  <c:v>715.17804548999902</c:v>
                </c:pt>
                <c:pt idx="79">
                  <c:v>1802.41875205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B1-4451-8CBE-E292B01721B8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p256_falcon512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20</c:v>
                </c:pt>
                <c:pt idx="1">
                  <c:v>19.75</c:v>
                </c:pt>
                <c:pt idx="2">
                  <c:v>19.5</c:v>
                </c:pt>
                <c:pt idx="3">
                  <c:v>19.25</c:v>
                </c:pt>
                <c:pt idx="4">
                  <c:v>19</c:v>
                </c:pt>
                <c:pt idx="5">
                  <c:v>18.75</c:v>
                </c:pt>
                <c:pt idx="6">
                  <c:v>18.5</c:v>
                </c:pt>
                <c:pt idx="7">
                  <c:v>18.25</c:v>
                </c:pt>
                <c:pt idx="8">
                  <c:v>18</c:v>
                </c:pt>
                <c:pt idx="9">
                  <c:v>17.75</c:v>
                </c:pt>
                <c:pt idx="10">
                  <c:v>17.5</c:v>
                </c:pt>
                <c:pt idx="11">
                  <c:v>17.25</c:v>
                </c:pt>
                <c:pt idx="12">
                  <c:v>17</c:v>
                </c:pt>
                <c:pt idx="13">
                  <c:v>16.75</c:v>
                </c:pt>
                <c:pt idx="14">
                  <c:v>16.5</c:v>
                </c:pt>
                <c:pt idx="15">
                  <c:v>16.25</c:v>
                </c:pt>
                <c:pt idx="16">
                  <c:v>16</c:v>
                </c:pt>
                <c:pt idx="17">
                  <c:v>15.75</c:v>
                </c:pt>
                <c:pt idx="18">
                  <c:v>15.5</c:v>
                </c:pt>
                <c:pt idx="19">
                  <c:v>15.25</c:v>
                </c:pt>
                <c:pt idx="20">
                  <c:v>15</c:v>
                </c:pt>
                <c:pt idx="21">
                  <c:v>14.75</c:v>
                </c:pt>
                <c:pt idx="22">
                  <c:v>14.5</c:v>
                </c:pt>
                <c:pt idx="23">
                  <c:v>14.25</c:v>
                </c:pt>
                <c:pt idx="24">
                  <c:v>14</c:v>
                </c:pt>
                <c:pt idx="25">
                  <c:v>13.75</c:v>
                </c:pt>
                <c:pt idx="26">
                  <c:v>13.5</c:v>
                </c:pt>
                <c:pt idx="27">
                  <c:v>13.25</c:v>
                </c:pt>
                <c:pt idx="28">
                  <c:v>13</c:v>
                </c:pt>
                <c:pt idx="29">
                  <c:v>12.75</c:v>
                </c:pt>
                <c:pt idx="30">
                  <c:v>12.5</c:v>
                </c:pt>
                <c:pt idx="31">
                  <c:v>12.25</c:v>
                </c:pt>
                <c:pt idx="32">
                  <c:v>12</c:v>
                </c:pt>
                <c:pt idx="33">
                  <c:v>11.75</c:v>
                </c:pt>
                <c:pt idx="34">
                  <c:v>11.5</c:v>
                </c:pt>
                <c:pt idx="35">
                  <c:v>11.25</c:v>
                </c:pt>
                <c:pt idx="36">
                  <c:v>11</c:v>
                </c:pt>
                <c:pt idx="37">
                  <c:v>10.75</c:v>
                </c:pt>
                <c:pt idx="38">
                  <c:v>10.5</c:v>
                </c:pt>
                <c:pt idx="39">
                  <c:v>10.25</c:v>
                </c:pt>
                <c:pt idx="40">
                  <c:v>10</c:v>
                </c:pt>
                <c:pt idx="41">
                  <c:v>9.75</c:v>
                </c:pt>
                <c:pt idx="42">
                  <c:v>9.5</c:v>
                </c:pt>
                <c:pt idx="43">
                  <c:v>9.25</c:v>
                </c:pt>
                <c:pt idx="44">
                  <c:v>9</c:v>
                </c:pt>
                <c:pt idx="45">
                  <c:v>8.75</c:v>
                </c:pt>
                <c:pt idx="46">
                  <c:v>8.5</c:v>
                </c:pt>
                <c:pt idx="47">
                  <c:v>8.25</c:v>
                </c:pt>
                <c:pt idx="48">
                  <c:v>8</c:v>
                </c:pt>
                <c:pt idx="49">
                  <c:v>7.75</c:v>
                </c:pt>
                <c:pt idx="50">
                  <c:v>7.5</c:v>
                </c:pt>
                <c:pt idx="51">
                  <c:v>7.25</c:v>
                </c:pt>
                <c:pt idx="52">
                  <c:v>7</c:v>
                </c:pt>
                <c:pt idx="53">
                  <c:v>6.75</c:v>
                </c:pt>
                <c:pt idx="54">
                  <c:v>6.5</c:v>
                </c:pt>
                <c:pt idx="55">
                  <c:v>6.25</c:v>
                </c:pt>
                <c:pt idx="56">
                  <c:v>6</c:v>
                </c:pt>
                <c:pt idx="57">
                  <c:v>5.75</c:v>
                </c:pt>
                <c:pt idx="58">
                  <c:v>5.5</c:v>
                </c:pt>
                <c:pt idx="59">
                  <c:v>5.25</c:v>
                </c:pt>
                <c:pt idx="60">
                  <c:v>5</c:v>
                </c:pt>
                <c:pt idx="61">
                  <c:v>4.75</c:v>
                </c:pt>
                <c:pt idx="62">
                  <c:v>4.5</c:v>
                </c:pt>
                <c:pt idx="63">
                  <c:v>4.25</c:v>
                </c:pt>
                <c:pt idx="64">
                  <c:v>4</c:v>
                </c:pt>
                <c:pt idx="65">
                  <c:v>3.75</c:v>
                </c:pt>
                <c:pt idx="66">
                  <c:v>3.5</c:v>
                </c:pt>
                <c:pt idx="67">
                  <c:v>3.25</c:v>
                </c:pt>
                <c:pt idx="68">
                  <c:v>3</c:v>
                </c:pt>
                <c:pt idx="69">
                  <c:v>2.75</c:v>
                </c:pt>
                <c:pt idx="70">
                  <c:v>2.5</c:v>
                </c:pt>
                <c:pt idx="71">
                  <c:v>2.25</c:v>
                </c:pt>
                <c:pt idx="72">
                  <c:v>2</c:v>
                </c:pt>
                <c:pt idx="73">
                  <c:v>1.75</c:v>
                </c:pt>
                <c:pt idx="74">
                  <c:v>1.5</c:v>
                </c:pt>
                <c:pt idx="75">
                  <c:v>1.25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0.25</c:v>
                </c:pt>
                <c:pt idx="80">
                  <c:v>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15.979974309999999</c:v>
                </c:pt>
                <c:pt idx="20">
                  <c:v>18.302004409999999</c:v>
                </c:pt>
                <c:pt idx="40">
                  <c:v>19.888939909999898</c:v>
                </c:pt>
                <c:pt idx="50">
                  <c:v>26.183115799999999</c:v>
                </c:pt>
                <c:pt idx="60">
                  <c:v>40.786004239999997</c:v>
                </c:pt>
                <c:pt idx="64">
                  <c:v>48.936134029999899</c:v>
                </c:pt>
                <c:pt idx="68">
                  <c:v>63.484149680000002</c:v>
                </c:pt>
                <c:pt idx="72">
                  <c:v>93.593738759999994</c:v>
                </c:pt>
                <c:pt idx="74">
                  <c:v>124.61434242999999</c:v>
                </c:pt>
                <c:pt idx="76">
                  <c:v>186.68885338000001</c:v>
                </c:pt>
                <c:pt idx="77">
                  <c:v>372.90028140999999</c:v>
                </c:pt>
                <c:pt idx="78">
                  <c:v>749.88425165999899</c:v>
                </c:pt>
                <c:pt idx="79">
                  <c:v>1889.9381931799901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B1-4451-8CBE-E292B01721B8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rsa3072_falcon512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20</c:v>
                </c:pt>
                <c:pt idx="1">
                  <c:v>19.75</c:v>
                </c:pt>
                <c:pt idx="2">
                  <c:v>19.5</c:v>
                </c:pt>
                <c:pt idx="3">
                  <c:v>19.25</c:v>
                </c:pt>
                <c:pt idx="4">
                  <c:v>19</c:v>
                </c:pt>
                <c:pt idx="5">
                  <c:v>18.75</c:v>
                </c:pt>
                <c:pt idx="6">
                  <c:v>18.5</c:v>
                </c:pt>
                <c:pt idx="7">
                  <c:v>18.25</c:v>
                </c:pt>
                <c:pt idx="8">
                  <c:v>18</c:v>
                </c:pt>
                <c:pt idx="9">
                  <c:v>17.75</c:v>
                </c:pt>
                <c:pt idx="10">
                  <c:v>17.5</c:v>
                </c:pt>
                <c:pt idx="11">
                  <c:v>17.25</c:v>
                </c:pt>
                <c:pt idx="12">
                  <c:v>17</c:v>
                </c:pt>
                <c:pt idx="13">
                  <c:v>16.75</c:v>
                </c:pt>
                <c:pt idx="14">
                  <c:v>16.5</c:v>
                </c:pt>
                <c:pt idx="15">
                  <c:v>16.25</c:v>
                </c:pt>
                <c:pt idx="16">
                  <c:v>16</c:v>
                </c:pt>
                <c:pt idx="17">
                  <c:v>15.75</c:v>
                </c:pt>
                <c:pt idx="18">
                  <c:v>15.5</c:v>
                </c:pt>
                <c:pt idx="19">
                  <c:v>15.25</c:v>
                </c:pt>
                <c:pt idx="20">
                  <c:v>15</c:v>
                </c:pt>
                <c:pt idx="21">
                  <c:v>14.75</c:v>
                </c:pt>
                <c:pt idx="22">
                  <c:v>14.5</c:v>
                </c:pt>
                <c:pt idx="23">
                  <c:v>14.25</c:v>
                </c:pt>
                <c:pt idx="24">
                  <c:v>14</c:v>
                </c:pt>
                <c:pt idx="25">
                  <c:v>13.75</c:v>
                </c:pt>
                <c:pt idx="26">
                  <c:v>13.5</c:v>
                </c:pt>
                <c:pt idx="27">
                  <c:v>13.25</c:v>
                </c:pt>
                <c:pt idx="28">
                  <c:v>13</c:v>
                </c:pt>
                <c:pt idx="29">
                  <c:v>12.75</c:v>
                </c:pt>
                <c:pt idx="30">
                  <c:v>12.5</c:v>
                </c:pt>
                <c:pt idx="31">
                  <c:v>12.25</c:v>
                </c:pt>
                <c:pt idx="32">
                  <c:v>12</c:v>
                </c:pt>
                <c:pt idx="33">
                  <c:v>11.75</c:v>
                </c:pt>
                <c:pt idx="34">
                  <c:v>11.5</c:v>
                </c:pt>
                <c:pt idx="35">
                  <c:v>11.25</c:v>
                </c:pt>
                <c:pt idx="36">
                  <c:v>11</c:v>
                </c:pt>
                <c:pt idx="37">
                  <c:v>10.75</c:v>
                </c:pt>
                <c:pt idx="38">
                  <c:v>10.5</c:v>
                </c:pt>
                <c:pt idx="39">
                  <c:v>10.25</c:v>
                </c:pt>
                <c:pt idx="40">
                  <c:v>10</c:v>
                </c:pt>
                <c:pt idx="41">
                  <c:v>9.75</c:v>
                </c:pt>
                <c:pt idx="42">
                  <c:v>9.5</c:v>
                </c:pt>
                <c:pt idx="43">
                  <c:v>9.25</c:v>
                </c:pt>
                <c:pt idx="44">
                  <c:v>9</c:v>
                </c:pt>
                <c:pt idx="45">
                  <c:v>8.75</c:v>
                </c:pt>
                <c:pt idx="46">
                  <c:v>8.5</c:v>
                </c:pt>
                <c:pt idx="47">
                  <c:v>8.25</c:v>
                </c:pt>
                <c:pt idx="48">
                  <c:v>8</c:v>
                </c:pt>
                <c:pt idx="49">
                  <c:v>7.75</c:v>
                </c:pt>
                <c:pt idx="50">
                  <c:v>7.5</c:v>
                </c:pt>
                <c:pt idx="51">
                  <c:v>7.25</c:v>
                </c:pt>
                <c:pt idx="52">
                  <c:v>7</c:v>
                </c:pt>
                <c:pt idx="53">
                  <c:v>6.75</c:v>
                </c:pt>
                <c:pt idx="54">
                  <c:v>6.5</c:v>
                </c:pt>
                <c:pt idx="55">
                  <c:v>6.25</c:v>
                </c:pt>
                <c:pt idx="56">
                  <c:v>6</c:v>
                </c:pt>
                <c:pt idx="57">
                  <c:v>5.75</c:v>
                </c:pt>
                <c:pt idx="58">
                  <c:v>5.5</c:v>
                </c:pt>
                <c:pt idx="59">
                  <c:v>5.25</c:v>
                </c:pt>
                <c:pt idx="60">
                  <c:v>5</c:v>
                </c:pt>
                <c:pt idx="61">
                  <c:v>4.75</c:v>
                </c:pt>
                <c:pt idx="62">
                  <c:v>4.5</c:v>
                </c:pt>
                <c:pt idx="63">
                  <c:v>4.25</c:v>
                </c:pt>
                <c:pt idx="64">
                  <c:v>4</c:v>
                </c:pt>
                <c:pt idx="65">
                  <c:v>3.75</c:v>
                </c:pt>
                <c:pt idx="66">
                  <c:v>3.5</c:v>
                </c:pt>
                <c:pt idx="67">
                  <c:v>3.25</c:v>
                </c:pt>
                <c:pt idx="68">
                  <c:v>3</c:v>
                </c:pt>
                <c:pt idx="69">
                  <c:v>2.75</c:v>
                </c:pt>
                <c:pt idx="70">
                  <c:v>2.5</c:v>
                </c:pt>
                <c:pt idx="71">
                  <c:v>2.25</c:v>
                </c:pt>
                <c:pt idx="72">
                  <c:v>2</c:v>
                </c:pt>
                <c:pt idx="73">
                  <c:v>1.75</c:v>
                </c:pt>
                <c:pt idx="74">
                  <c:v>1.5</c:v>
                </c:pt>
                <c:pt idx="75">
                  <c:v>1.25</c:v>
                </c:pt>
                <c:pt idx="76">
                  <c:v>1</c:v>
                </c:pt>
                <c:pt idx="77">
                  <c:v>0.75</c:v>
                </c:pt>
                <c:pt idx="78">
                  <c:v>0.5</c:v>
                </c:pt>
                <c:pt idx="79">
                  <c:v>0.25</c:v>
                </c:pt>
                <c:pt idx="80">
                  <c:v>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20.240016690000001</c:v>
                </c:pt>
                <c:pt idx="20">
                  <c:v>25.520830819999901</c:v>
                </c:pt>
                <c:pt idx="40">
                  <c:v>35.415697039999998</c:v>
                </c:pt>
                <c:pt idx="50">
                  <c:v>39.331864369999998</c:v>
                </c:pt>
                <c:pt idx="60">
                  <c:v>53.019479269999998</c:v>
                </c:pt>
                <c:pt idx="64">
                  <c:v>66.424542119999998</c:v>
                </c:pt>
                <c:pt idx="68">
                  <c:v>83.444059269999997</c:v>
                </c:pt>
                <c:pt idx="72">
                  <c:v>117.86584665999899</c:v>
                </c:pt>
                <c:pt idx="74">
                  <c:v>152.37560581</c:v>
                </c:pt>
                <c:pt idx="76">
                  <c:v>226.927189999999</c:v>
                </c:pt>
                <c:pt idx="77">
                  <c:v>455.76722837</c:v>
                </c:pt>
                <c:pt idx="78">
                  <c:v>911.38666051999996</c:v>
                </c:pt>
                <c:pt idx="79">
                  <c:v>2294.6692047900001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B1-4451-8CBE-E292B0172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Bandbreite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mbit</a:t>
                </a:r>
                <a:r>
                  <a:rPr lang="de-DE" baseline="0" dirty="0"/>
                  <a:t>/s]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649078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672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16</cp:revision>
  <dcterms:created xsi:type="dcterms:W3CDTF">2022-12-09T20:36:51Z</dcterms:created>
  <dcterms:modified xsi:type="dcterms:W3CDTF">2022-12-09T22:41:29Z</dcterms:modified>
</cp:coreProperties>
</file>