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doppelt_s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dirty="0"/>
              <a:t>Doppelte</a:t>
            </a:r>
            <a:r>
              <a:rPr lang="de-DE" baseline="0" dirty="0"/>
              <a:t> Pakete </a:t>
            </a:r>
            <a:r>
              <a:rPr lang="de-DE" baseline="0"/>
              <a:t>(Sicherheitslevel 1)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falcon512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Werte!$B$2:$B$82</c:f>
              <c:numCache>
                <c:formatCode>0.000</c:formatCode>
                <c:ptCount val="81"/>
                <c:pt idx="0">
                  <c:v>12.90020002</c:v>
                </c:pt>
                <c:pt idx="1">
                  <c:v>12.9986585599999</c:v>
                </c:pt>
                <c:pt idx="2">
                  <c:v>13.08581218</c:v>
                </c:pt>
                <c:pt idx="4">
                  <c:v>12.903942369999999</c:v>
                </c:pt>
                <c:pt idx="6">
                  <c:v>13.1200986799999</c:v>
                </c:pt>
                <c:pt idx="8">
                  <c:v>13.07969014</c:v>
                </c:pt>
                <c:pt idx="12">
                  <c:v>12.953584599999999</c:v>
                </c:pt>
                <c:pt idx="16">
                  <c:v>12.891862269999899</c:v>
                </c:pt>
                <c:pt idx="20">
                  <c:v>13.26908924</c:v>
                </c:pt>
                <c:pt idx="24">
                  <c:v>12.992146419999999</c:v>
                </c:pt>
                <c:pt idx="28">
                  <c:v>13.046765799999999</c:v>
                </c:pt>
                <c:pt idx="32">
                  <c:v>12.87412844</c:v>
                </c:pt>
                <c:pt idx="36">
                  <c:v>13.046084109999899</c:v>
                </c:pt>
                <c:pt idx="40">
                  <c:v>13.11066931</c:v>
                </c:pt>
                <c:pt idx="44">
                  <c:v>12.95094662</c:v>
                </c:pt>
                <c:pt idx="48">
                  <c:v>13.15255808</c:v>
                </c:pt>
                <c:pt idx="52">
                  <c:v>12.969112689999999</c:v>
                </c:pt>
                <c:pt idx="56">
                  <c:v>12.91744499</c:v>
                </c:pt>
                <c:pt idx="60">
                  <c:v>12.99522524</c:v>
                </c:pt>
                <c:pt idx="64">
                  <c:v>12.952797629999999</c:v>
                </c:pt>
                <c:pt idx="68">
                  <c:v>12.9173674199999</c:v>
                </c:pt>
                <c:pt idx="72">
                  <c:v>13.018144349999901</c:v>
                </c:pt>
                <c:pt idx="76">
                  <c:v>13.113928339999999</c:v>
                </c:pt>
                <c:pt idx="80">
                  <c:v>12.906087079999899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AC-4F1B-8458-E153D028DA65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p256_falcon512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Werte!$C$2:$C$82</c:f>
              <c:numCache>
                <c:formatCode>0.000</c:formatCode>
                <c:ptCount val="81"/>
                <c:pt idx="0">
                  <c:v>13.745071749999999</c:v>
                </c:pt>
                <c:pt idx="1">
                  <c:v>13.7152688299999</c:v>
                </c:pt>
                <c:pt idx="2">
                  <c:v>13.658615790000001</c:v>
                </c:pt>
                <c:pt idx="4">
                  <c:v>13.497167689999999</c:v>
                </c:pt>
                <c:pt idx="6">
                  <c:v>13.7430769299999</c:v>
                </c:pt>
                <c:pt idx="8">
                  <c:v>13.506380480000001</c:v>
                </c:pt>
                <c:pt idx="12">
                  <c:v>13.76963069</c:v>
                </c:pt>
                <c:pt idx="16">
                  <c:v>13.5864004899999</c:v>
                </c:pt>
                <c:pt idx="20">
                  <c:v>13.57273279</c:v>
                </c:pt>
                <c:pt idx="24">
                  <c:v>13.637234379999899</c:v>
                </c:pt>
                <c:pt idx="28">
                  <c:v>13.60753375</c:v>
                </c:pt>
                <c:pt idx="32">
                  <c:v>13.49319998</c:v>
                </c:pt>
                <c:pt idx="36">
                  <c:v>13.45382843</c:v>
                </c:pt>
                <c:pt idx="40">
                  <c:v>13.6363804799999</c:v>
                </c:pt>
                <c:pt idx="44">
                  <c:v>13.48168613</c:v>
                </c:pt>
                <c:pt idx="48">
                  <c:v>13.65200834</c:v>
                </c:pt>
                <c:pt idx="52">
                  <c:v>13.53652928</c:v>
                </c:pt>
                <c:pt idx="56">
                  <c:v>13.810579769999899</c:v>
                </c:pt>
                <c:pt idx="60">
                  <c:v>13.654437029999899</c:v>
                </c:pt>
                <c:pt idx="64">
                  <c:v>13.58536514</c:v>
                </c:pt>
                <c:pt idx="68">
                  <c:v>13.23346168</c:v>
                </c:pt>
                <c:pt idx="72">
                  <c:v>13.772860619999999</c:v>
                </c:pt>
                <c:pt idx="76">
                  <c:v>13.633661610000001</c:v>
                </c:pt>
                <c:pt idx="80">
                  <c:v>13.632675689999999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AC-4F1B-8458-E153D028DA65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rsa3072_falcon512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Werte!$D$2:$D$82</c:f>
              <c:numCache>
                <c:formatCode>0.000</c:formatCode>
                <c:ptCount val="81"/>
                <c:pt idx="0">
                  <c:v>14.3972951899999</c:v>
                </c:pt>
                <c:pt idx="1">
                  <c:v>15.354756050000001</c:v>
                </c:pt>
                <c:pt idx="2">
                  <c:v>15.240479279999899</c:v>
                </c:pt>
                <c:pt idx="4">
                  <c:v>16.2908334</c:v>
                </c:pt>
                <c:pt idx="6">
                  <c:v>16.358547209999902</c:v>
                </c:pt>
                <c:pt idx="8">
                  <c:v>14.9934406</c:v>
                </c:pt>
                <c:pt idx="12">
                  <c:v>14.13899619</c:v>
                </c:pt>
                <c:pt idx="16">
                  <c:v>15.08359418</c:v>
                </c:pt>
                <c:pt idx="20">
                  <c:v>15.600235179999901</c:v>
                </c:pt>
                <c:pt idx="24">
                  <c:v>15.20225553</c:v>
                </c:pt>
                <c:pt idx="28">
                  <c:v>15.52334931</c:v>
                </c:pt>
                <c:pt idx="32">
                  <c:v>15.07473916</c:v>
                </c:pt>
                <c:pt idx="36">
                  <c:v>14.8302051099999</c:v>
                </c:pt>
                <c:pt idx="40">
                  <c:v>15.671507199999899</c:v>
                </c:pt>
                <c:pt idx="44">
                  <c:v>14.14791258</c:v>
                </c:pt>
                <c:pt idx="48">
                  <c:v>14.3619131299999</c:v>
                </c:pt>
                <c:pt idx="52">
                  <c:v>15.700775849999999</c:v>
                </c:pt>
                <c:pt idx="56">
                  <c:v>14.84871845</c:v>
                </c:pt>
                <c:pt idx="60">
                  <c:v>13.98590557</c:v>
                </c:pt>
                <c:pt idx="64">
                  <c:v>14.49090101</c:v>
                </c:pt>
                <c:pt idx="68">
                  <c:v>14.663878090000001</c:v>
                </c:pt>
                <c:pt idx="72">
                  <c:v>14.637675669999901</c:v>
                </c:pt>
                <c:pt idx="76">
                  <c:v>15.4562230899999</c:v>
                </c:pt>
                <c:pt idx="80">
                  <c:v>14.889849659999999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AC-4F1B-8458-E153D028D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Doppelte</a:t>
                </a:r>
                <a:r>
                  <a:rPr lang="de-DE" baseline="0" dirty="0"/>
                  <a:t> Pakete [%]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1"/>
          </a:solidFill>
          <a:prstDash val="sysDash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3883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87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14</cp:revision>
  <dcterms:created xsi:type="dcterms:W3CDTF">2022-12-09T20:36:51Z</dcterms:created>
  <dcterms:modified xsi:type="dcterms:W3CDTF">2022-12-09T21:49:09Z</dcterms:modified>
</cp:coreProperties>
</file>