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doppelt_sl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Doppelte Pakete (Sicherheitslevel 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dliithium5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Werte!$B$2:$B$82</c:f>
              <c:numCache>
                <c:formatCode>0.000</c:formatCode>
                <c:ptCount val="81"/>
                <c:pt idx="0">
                  <c:v>17.552506820000001</c:v>
                </c:pt>
                <c:pt idx="1">
                  <c:v>17.269941530000001</c:v>
                </c:pt>
                <c:pt idx="2">
                  <c:v>17.3838324499999</c:v>
                </c:pt>
                <c:pt idx="4">
                  <c:v>17.47590009</c:v>
                </c:pt>
                <c:pt idx="6">
                  <c:v>17.369349589999999</c:v>
                </c:pt>
                <c:pt idx="8">
                  <c:v>17.544470969999999</c:v>
                </c:pt>
                <c:pt idx="12">
                  <c:v>17.486942669999902</c:v>
                </c:pt>
                <c:pt idx="16">
                  <c:v>17.183082020000001</c:v>
                </c:pt>
                <c:pt idx="20">
                  <c:v>17.544013459999999</c:v>
                </c:pt>
                <c:pt idx="24">
                  <c:v>17.399220010000001</c:v>
                </c:pt>
                <c:pt idx="28">
                  <c:v>17.4242546199999</c:v>
                </c:pt>
                <c:pt idx="32">
                  <c:v>17.502781819999999</c:v>
                </c:pt>
                <c:pt idx="36">
                  <c:v>17.337917780000001</c:v>
                </c:pt>
                <c:pt idx="40">
                  <c:v>17.16721012</c:v>
                </c:pt>
                <c:pt idx="44">
                  <c:v>17.372445889999899</c:v>
                </c:pt>
                <c:pt idx="48">
                  <c:v>17.315535349999902</c:v>
                </c:pt>
                <c:pt idx="52">
                  <c:v>17.324231739999998</c:v>
                </c:pt>
                <c:pt idx="56">
                  <c:v>17.228465069999999</c:v>
                </c:pt>
                <c:pt idx="60">
                  <c:v>17.32425039</c:v>
                </c:pt>
                <c:pt idx="64">
                  <c:v>17.327588899999999</c:v>
                </c:pt>
                <c:pt idx="68">
                  <c:v>17.268726869999998</c:v>
                </c:pt>
                <c:pt idx="72">
                  <c:v>17.42043031</c:v>
                </c:pt>
                <c:pt idx="76">
                  <c:v>17.3662633</c:v>
                </c:pt>
                <c:pt idx="80">
                  <c:v>17.314186930000002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74-43F6-BA0C-DEF0347D11DF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p521_dilithium5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Werte!$C$2:$C$82</c:f>
              <c:numCache>
                <c:formatCode>0.000</c:formatCode>
                <c:ptCount val="81"/>
                <c:pt idx="0">
                  <c:v>18.943175919999899</c:v>
                </c:pt>
                <c:pt idx="1">
                  <c:v>18.66604938</c:v>
                </c:pt>
                <c:pt idx="2">
                  <c:v>18.57912147</c:v>
                </c:pt>
                <c:pt idx="4">
                  <c:v>18.476375319999999</c:v>
                </c:pt>
                <c:pt idx="6">
                  <c:v>18.681186109999999</c:v>
                </c:pt>
                <c:pt idx="8">
                  <c:v>19.005798249999899</c:v>
                </c:pt>
                <c:pt idx="12">
                  <c:v>18.883065760000001</c:v>
                </c:pt>
                <c:pt idx="16">
                  <c:v>19.115688980000002</c:v>
                </c:pt>
                <c:pt idx="20">
                  <c:v>19.198657279999999</c:v>
                </c:pt>
                <c:pt idx="24">
                  <c:v>18.908696209999999</c:v>
                </c:pt>
                <c:pt idx="28">
                  <c:v>18.821129320000001</c:v>
                </c:pt>
                <c:pt idx="32">
                  <c:v>18.925895270000002</c:v>
                </c:pt>
                <c:pt idx="36">
                  <c:v>18.945493339999999</c:v>
                </c:pt>
                <c:pt idx="40">
                  <c:v>18.91334033</c:v>
                </c:pt>
                <c:pt idx="44">
                  <c:v>19.137090839999999</c:v>
                </c:pt>
                <c:pt idx="48">
                  <c:v>18.855763439999901</c:v>
                </c:pt>
                <c:pt idx="52">
                  <c:v>18.755446460000002</c:v>
                </c:pt>
                <c:pt idx="56">
                  <c:v>18.716537039999999</c:v>
                </c:pt>
                <c:pt idx="60">
                  <c:v>19.072434179999998</c:v>
                </c:pt>
                <c:pt idx="64">
                  <c:v>19.086356859999999</c:v>
                </c:pt>
                <c:pt idx="68">
                  <c:v>18.737460159999898</c:v>
                </c:pt>
                <c:pt idx="72">
                  <c:v>18.970960460000001</c:v>
                </c:pt>
                <c:pt idx="76">
                  <c:v>18.61132834</c:v>
                </c:pt>
                <c:pt idx="80">
                  <c:v>19.097410140000001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74-43F6-BA0C-DEF0347D11DF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dliithium5_aes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Werte!$D$2:$D$82</c:f>
              <c:numCache>
                <c:formatCode>0.000</c:formatCode>
                <c:ptCount val="81"/>
                <c:pt idx="0">
                  <c:v>17.515973760000001</c:v>
                </c:pt>
                <c:pt idx="1">
                  <c:v>17.139502149999998</c:v>
                </c:pt>
                <c:pt idx="2">
                  <c:v>17.553946909999901</c:v>
                </c:pt>
                <c:pt idx="4">
                  <c:v>17.598498110000001</c:v>
                </c:pt>
                <c:pt idx="6">
                  <c:v>17.39067451</c:v>
                </c:pt>
                <c:pt idx="8">
                  <c:v>17.58881624</c:v>
                </c:pt>
                <c:pt idx="12">
                  <c:v>17.552413300000001</c:v>
                </c:pt>
                <c:pt idx="16">
                  <c:v>17.21623318</c:v>
                </c:pt>
                <c:pt idx="20">
                  <c:v>17.204325169999901</c:v>
                </c:pt>
                <c:pt idx="24">
                  <c:v>17.499736980000002</c:v>
                </c:pt>
                <c:pt idx="28">
                  <c:v>17.399821970000001</c:v>
                </c:pt>
                <c:pt idx="32">
                  <c:v>17.57738728</c:v>
                </c:pt>
                <c:pt idx="36">
                  <c:v>17.34224991</c:v>
                </c:pt>
                <c:pt idx="40">
                  <c:v>17.50185273</c:v>
                </c:pt>
                <c:pt idx="44">
                  <c:v>17.424067649999898</c:v>
                </c:pt>
                <c:pt idx="48">
                  <c:v>17.413193660000001</c:v>
                </c:pt>
                <c:pt idx="52">
                  <c:v>17.42019058</c:v>
                </c:pt>
                <c:pt idx="56">
                  <c:v>17.409871169999999</c:v>
                </c:pt>
                <c:pt idx="60">
                  <c:v>17.453777370000001</c:v>
                </c:pt>
                <c:pt idx="64">
                  <c:v>17.392584539999898</c:v>
                </c:pt>
                <c:pt idx="68">
                  <c:v>17.256670580000002</c:v>
                </c:pt>
                <c:pt idx="72">
                  <c:v>17.386346870000001</c:v>
                </c:pt>
                <c:pt idx="76">
                  <c:v>17.48446551</c:v>
                </c:pt>
                <c:pt idx="80">
                  <c:v>17.299751199999999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74-43F6-BA0C-DEF0347D11DF}"/>
            </c:ext>
          </c:extLst>
        </c:ser>
        <c:ser>
          <c:idx val="3"/>
          <c:order val="3"/>
          <c:tx>
            <c:strRef>
              <c:f>Werte!$E$1</c:f>
              <c:strCache>
                <c:ptCount val="1"/>
                <c:pt idx="0">
                  <c:v>p251_dilithium5_aes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Werte!$E$2:$E$82</c:f>
              <c:numCache>
                <c:formatCode>0.000</c:formatCode>
                <c:ptCount val="81"/>
                <c:pt idx="0">
                  <c:v>18.775861419999998</c:v>
                </c:pt>
                <c:pt idx="1">
                  <c:v>18.73668524</c:v>
                </c:pt>
                <c:pt idx="2">
                  <c:v>18.746578499999998</c:v>
                </c:pt>
                <c:pt idx="4">
                  <c:v>18.798749189999999</c:v>
                </c:pt>
                <c:pt idx="6">
                  <c:v>18.931071799999899</c:v>
                </c:pt>
                <c:pt idx="8">
                  <c:v>18.53122703</c:v>
                </c:pt>
                <c:pt idx="12">
                  <c:v>19.031863959999999</c:v>
                </c:pt>
                <c:pt idx="16">
                  <c:v>18.683476840000001</c:v>
                </c:pt>
                <c:pt idx="20">
                  <c:v>19.1445581199999</c:v>
                </c:pt>
                <c:pt idx="24">
                  <c:v>19.018585649999999</c:v>
                </c:pt>
                <c:pt idx="28">
                  <c:v>19.047941479999999</c:v>
                </c:pt>
                <c:pt idx="32">
                  <c:v>18.924882859999901</c:v>
                </c:pt>
                <c:pt idx="36">
                  <c:v>18.834323210000001</c:v>
                </c:pt>
                <c:pt idx="40">
                  <c:v>18.820612239999999</c:v>
                </c:pt>
                <c:pt idx="44">
                  <c:v>18.983689930000001</c:v>
                </c:pt>
                <c:pt idx="48">
                  <c:v>18.904908089999999</c:v>
                </c:pt>
                <c:pt idx="52">
                  <c:v>18.610275210000001</c:v>
                </c:pt>
                <c:pt idx="56">
                  <c:v>18.791821159999898</c:v>
                </c:pt>
                <c:pt idx="60">
                  <c:v>18.760656269999998</c:v>
                </c:pt>
                <c:pt idx="64">
                  <c:v>18.692819969999999</c:v>
                </c:pt>
                <c:pt idx="68">
                  <c:v>18.9194265</c:v>
                </c:pt>
                <c:pt idx="72">
                  <c:v>18.67775116</c:v>
                </c:pt>
                <c:pt idx="76">
                  <c:v>18.5058003699999</c:v>
                </c:pt>
                <c:pt idx="80">
                  <c:v>19.132790199999999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74-43F6-BA0C-DEF0347D11DF}"/>
            </c:ext>
          </c:extLst>
        </c:ser>
        <c:ser>
          <c:idx val="4"/>
          <c:order val="4"/>
          <c:tx>
            <c:strRef>
              <c:f>Werte!$F$1</c:f>
              <c:strCache>
                <c:ptCount val="1"/>
                <c:pt idx="0">
                  <c:v>falcon1024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Werte!$F$2:$F$82</c:f>
              <c:numCache>
                <c:formatCode>0.000</c:formatCode>
                <c:ptCount val="81"/>
                <c:pt idx="0">
                  <c:v>13.590657239999899</c:v>
                </c:pt>
                <c:pt idx="1">
                  <c:v>13.64753565</c:v>
                </c:pt>
                <c:pt idx="2">
                  <c:v>13.66663292</c:v>
                </c:pt>
                <c:pt idx="4">
                  <c:v>13.55832964</c:v>
                </c:pt>
                <c:pt idx="6">
                  <c:v>13.58752267</c:v>
                </c:pt>
                <c:pt idx="8">
                  <c:v>13.6628466599999</c:v>
                </c:pt>
                <c:pt idx="12">
                  <c:v>13.56959885</c:v>
                </c:pt>
                <c:pt idx="16">
                  <c:v>13.56052199</c:v>
                </c:pt>
                <c:pt idx="20">
                  <c:v>13.71097159</c:v>
                </c:pt>
                <c:pt idx="24">
                  <c:v>13.695128</c:v>
                </c:pt>
                <c:pt idx="28">
                  <c:v>13.561049899999899</c:v>
                </c:pt>
                <c:pt idx="32">
                  <c:v>13.61522239</c:v>
                </c:pt>
                <c:pt idx="36">
                  <c:v>13.710728509999999</c:v>
                </c:pt>
                <c:pt idx="40">
                  <c:v>13.815312929999999</c:v>
                </c:pt>
                <c:pt idx="44">
                  <c:v>14.18366266</c:v>
                </c:pt>
                <c:pt idx="48">
                  <c:v>13.82768664</c:v>
                </c:pt>
                <c:pt idx="52">
                  <c:v>13.5103634499999</c:v>
                </c:pt>
                <c:pt idx="56">
                  <c:v>13.676860649999901</c:v>
                </c:pt>
                <c:pt idx="60">
                  <c:v>13.7479147699999</c:v>
                </c:pt>
                <c:pt idx="64">
                  <c:v>13.830593240000001</c:v>
                </c:pt>
                <c:pt idx="68">
                  <c:v>13.6082383099999</c:v>
                </c:pt>
                <c:pt idx="72">
                  <c:v>13.67173322</c:v>
                </c:pt>
                <c:pt idx="76">
                  <c:v>13.756792409999999</c:v>
                </c:pt>
                <c:pt idx="80">
                  <c:v>13.8445841499999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74-43F6-BA0C-DEF0347D11DF}"/>
            </c:ext>
          </c:extLst>
        </c:ser>
        <c:ser>
          <c:idx val="5"/>
          <c:order val="5"/>
          <c:tx>
            <c:strRef>
              <c:f>Werte!$G$1</c:f>
              <c:strCache>
                <c:ptCount val="1"/>
                <c:pt idx="0">
                  <c:v>p521_falcon1024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Werte!$G$2:$G$82</c:f>
              <c:numCache>
                <c:formatCode>0.000</c:formatCode>
                <c:ptCount val="81"/>
                <c:pt idx="0">
                  <c:v>19.099438169999999</c:v>
                </c:pt>
                <c:pt idx="1">
                  <c:v>18.41051161</c:v>
                </c:pt>
                <c:pt idx="2">
                  <c:v>19.2267840599999</c:v>
                </c:pt>
                <c:pt idx="4">
                  <c:v>18.657796250000001</c:v>
                </c:pt>
                <c:pt idx="6">
                  <c:v>18.33033249</c:v>
                </c:pt>
                <c:pt idx="8">
                  <c:v>18.494422190000002</c:v>
                </c:pt>
                <c:pt idx="12">
                  <c:v>17.94904584</c:v>
                </c:pt>
                <c:pt idx="16">
                  <c:v>17.84969547</c:v>
                </c:pt>
                <c:pt idx="20">
                  <c:v>17.891757210000002</c:v>
                </c:pt>
                <c:pt idx="24">
                  <c:v>18.21361228</c:v>
                </c:pt>
                <c:pt idx="28">
                  <c:v>18.678502330000001</c:v>
                </c:pt>
                <c:pt idx="32">
                  <c:v>18.561064599999899</c:v>
                </c:pt>
                <c:pt idx="36">
                  <c:v>18.708033919999998</c:v>
                </c:pt>
                <c:pt idx="40">
                  <c:v>18.390457019999999</c:v>
                </c:pt>
                <c:pt idx="44">
                  <c:v>19.159567240000001</c:v>
                </c:pt>
                <c:pt idx="48">
                  <c:v>17.813751010000001</c:v>
                </c:pt>
                <c:pt idx="52">
                  <c:v>18.574994489999899</c:v>
                </c:pt>
                <c:pt idx="56">
                  <c:v>18.844021769999902</c:v>
                </c:pt>
                <c:pt idx="60">
                  <c:v>17.7312906199999</c:v>
                </c:pt>
                <c:pt idx="64">
                  <c:v>17.61371729</c:v>
                </c:pt>
                <c:pt idx="68">
                  <c:v>18.110958400000001</c:v>
                </c:pt>
                <c:pt idx="72">
                  <c:v>17.876395469999999</c:v>
                </c:pt>
                <c:pt idx="76">
                  <c:v>17.885829039999901</c:v>
                </c:pt>
                <c:pt idx="80">
                  <c:v>18.423304859999998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74-43F6-BA0C-DEF0347D1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Doppelte</a:t>
                </a:r>
                <a:r>
                  <a:rPr lang="de-DE" baseline="0" dirty="0"/>
                  <a:t> Pakete [%]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506399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168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19</cp:revision>
  <dcterms:created xsi:type="dcterms:W3CDTF">2022-12-09T20:36:51Z</dcterms:created>
  <dcterms:modified xsi:type="dcterms:W3CDTF">2022-12-09T22:13:27Z</dcterms:modified>
</cp:coreProperties>
</file>