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latenz_s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sz="2130" b="1" i="0" baseline="0" dirty="0">
                <a:effectLst/>
              </a:rPr>
              <a:t>Latenz (Sicherheitslevel 2)</a:t>
            </a:r>
            <a:endParaRPr lang="de-DE" sz="213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dilithium2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Werte!$B$2:$B$78</c:f>
              <c:numCache>
                <c:formatCode>0.000</c:formatCode>
                <c:ptCount val="77"/>
                <c:pt idx="0">
                  <c:v>4.8973498699999896</c:v>
                </c:pt>
                <c:pt idx="1">
                  <c:v>11.5507259999999</c:v>
                </c:pt>
                <c:pt idx="2">
                  <c:v>21.705223270000001</c:v>
                </c:pt>
                <c:pt idx="3">
                  <c:v>31.792543469999998</c:v>
                </c:pt>
                <c:pt idx="4">
                  <c:v>41.803464570000003</c:v>
                </c:pt>
                <c:pt idx="6">
                  <c:v>61.964346519999999</c:v>
                </c:pt>
                <c:pt idx="8">
                  <c:v>81.88678032</c:v>
                </c:pt>
                <c:pt idx="10">
                  <c:v>101.90775481</c:v>
                </c:pt>
                <c:pt idx="12">
                  <c:v>121.89908014</c:v>
                </c:pt>
                <c:pt idx="16">
                  <c:v>161.91519765999999</c:v>
                </c:pt>
                <c:pt idx="20">
                  <c:v>201.84473010999901</c:v>
                </c:pt>
                <c:pt idx="24">
                  <c:v>241.90042269999901</c:v>
                </c:pt>
                <c:pt idx="32">
                  <c:v>321.87147988999999</c:v>
                </c:pt>
                <c:pt idx="40">
                  <c:v>401.94575524999999</c:v>
                </c:pt>
                <c:pt idx="48">
                  <c:v>482.03201948999902</c:v>
                </c:pt>
                <c:pt idx="60">
                  <c:v>601.93716732999997</c:v>
                </c:pt>
                <c:pt idx="76">
                  <c:v>762.07969172000003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4-4317-8901-802C1FBDB99D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p256_dilithium2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Werte!$C$2:$C$78</c:f>
              <c:numCache>
                <c:formatCode>0.000</c:formatCode>
                <c:ptCount val="77"/>
                <c:pt idx="0">
                  <c:v>5.0969059200000002</c:v>
                </c:pt>
                <c:pt idx="1">
                  <c:v>12.09802691</c:v>
                </c:pt>
                <c:pt idx="2">
                  <c:v>22.460615629999999</c:v>
                </c:pt>
                <c:pt idx="3">
                  <c:v>32.52340633</c:v>
                </c:pt>
                <c:pt idx="4">
                  <c:v>42.636238640000002</c:v>
                </c:pt>
                <c:pt idx="6">
                  <c:v>62.724572569999999</c:v>
                </c:pt>
                <c:pt idx="8">
                  <c:v>82.763122319999994</c:v>
                </c:pt>
                <c:pt idx="10">
                  <c:v>102.75917186</c:v>
                </c:pt>
                <c:pt idx="12">
                  <c:v>122.835243929999</c:v>
                </c:pt>
                <c:pt idx="16">
                  <c:v>162.82252366</c:v>
                </c:pt>
                <c:pt idx="20">
                  <c:v>202.77920406000001</c:v>
                </c:pt>
                <c:pt idx="24">
                  <c:v>242.943726999999</c:v>
                </c:pt>
                <c:pt idx="32">
                  <c:v>323.04975840999998</c:v>
                </c:pt>
                <c:pt idx="40">
                  <c:v>403.07167764000002</c:v>
                </c:pt>
                <c:pt idx="48">
                  <c:v>482.96836676999999</c:v>
                </c:pt>
                <c:pt idx="60">
                  <c:v>602.89954044000001</c:v>
                </c:pt>
                <c:pt idx="76">
                  <c:v>763.01027528999998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A4-4317-8901-802C1FBDB99D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rsa3072_dilithium2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Werte!$D$2:$D$78</c:f>
              <c:numCache>
                <c:formatCode>0.000</c:formatCode>
                <c:ptCount val="77"/>
                <c:pt idx="0">
                  <c:v>7.2944622900000002</c:v>
                </c:pt>
                <c:pt idx="1">
                  <c:v>15.163230520000001</c:v>
                </c:pt>
                <c:pt idx="2">
                  <c:v>27.655476490000002</c:v>
                </c:pt>
                <c:pt idx="3">
                  <c:v>37.240035290000002</c:v>
                </c:pt>
                <c:pt idx="4">
                  <c:v>48.007019269999901</c:v>
                </c:pt>
                <c:pt idx="6">
                  <c:v>69.844696080000006</c:v>
                </c:pt>
                <c:pt idx="8">
                  <c:v>87.956670990000006</c:v>
                </c:pt>
                <c:pt idx="10">
                  <c:v>108.75115345</c:v>
                </c:pt>
                <c:pt idx="12">
                  <c:v>128.49104096999901</c:v>
                </c:pt>
                <c:pt idx="16">
                  <c:v>168.18853128999899</c:v>
                </c:pt>
                <c:pt idx="20">
                  <c:v>208.30738535999899</c:v>
                </c:pt>
                <c:pt idx="24">
                  <c:v>247.934459099999</c:v>
                </c:pt>
                <c:pt idx="32">
                  <c:v>328.25027907999998</c:v>
                </c:pt>
                <c:pt idx="40">
                  <c:v>407.94890641000001</c:v>
                </c:pt>
                <c:pt idx="48">
                  <c:v>487.84573282999997</c:v>
                </c:pt>
                <c:pt idx="60">
                  <c:v>607.65778046000003</c:v>
                </c:pt>
                <c:pt idx="76">
                  <c:v>768.14854818000003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A4-4317-8901-802C1FBDB99D}"/>
            </c:ext>
          </c:extLst>
        </c:ser>
        <c:ser>
          <c:idx val="3"/>
          <c:order val="3"/>
          <c:tx>
            <c:strRef>
              <c:f>Werte!$E$1</c:f>
              <c:strCache>
                <c:ptCount val="1"/>
                <c:pt idx="0">
                  <c:v>dilithium2_aes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Werte!$E$2:$E$78</c:f>
              <c:numCache>
                <c:formatCode>0.000</c:formatCode>
                <c:ptCount val="77"/>
                <c:pt idx="0">
                  <c:v>4.8154082699999998</c:v>
                </c:pt>
                <c:pt idx="1">
                  <c:v>11.479656070000001</c:v>
                </c:pt>
                <c:pt idx="2">
                  <c:v>21.667111630000001</c:v>
                </c:pt>
                <c:pt idx="3">
                  <c:v>31.821726129999998</c:v>
                </c:pt>
                <c:pt idx="4">
                  <c:v>41.911350200000001</c:v>
                </c:pt>
                <c:pt idx="6">
                  <c:v>62.050107879999999</c:v>
                </c:pt>
                <c:pt idx="8">
                  <c:v>82.100779270000004</c:v>
                </c:pt>
                <c:pt idx="10">
                  <c:v>102.04270663</c:v>
                </c:pt>
                <c:pt idx="12">
                  <c:v>122.01309796</c:v>
                </c:pt>
                <c:pt idx="16">
                  <c:v>162.06613958</c:v>
                </c:pt>
                <c:pt idx="20">
                  <c:v>202.04604517000001</c:v>
                </c:pt>
                <c:pt idx="24">
                  <c:v>242.02968654</c:v>
                </c:pt>
                <c:pt idx="32">
                  <c:v>322.10268560999998</c:v>
                </c:pt>
                <c:pt idx="40">
                  <c:v>402.09898159999898</c:v>
                </c:pt>
                <c:pt idx="48">
                  <c:v>482.07640420000001</c:v>
                </c:pt>
                <c:pt idx="60">
                  <c:v>602.12292828</c:v>
                </c:pt>
                <c:pt idx="76">
                  <c:v>762.18085960999997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A4-4317-8901-802C1FBDB99D}"/>
            </c:ext>
          </c:extLst>
        </c:ser>
        <c:ser>
          <c:idx val="4"/>
          <c:order val="4"/>
          <c:tx>
            <c:strRef>
              <c:f>Werte!$F$1</c:f>
              <c:strCache>
                <c:ptCount val="1"/>
                <c:pt idx="0">
                  <c:v>p256_dilithium2_aes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Werte!$F$2:$F$78</c:f>
              <c:numCache>
                <c:formatCode>0.000</c:formatCode>
                <c:ptCount val="77"/>
                <c:pt idx="0">
                  <c:v>5.14625254999999</c:v>
                </c:pt>
                <c:pt idx="1">
                  <c:v>12.072999060000001</c:v>
                </c:pt>
                <c:pt idx="2">
                  <c:v>22.435194889999998</c:v>
                </c:pt>
                <c:pt idx="3">
                  <c:v>32.50162254</c:v>
                </c:pt>
                <c:pt idx="4">
                  <c:v>42.584108200000003</c:v>
                </c:pt>
                <c:pt idx="6">
                  <c:v>62.624976159999903</c:v>
                </c:pt>
                <c:pt idx="8">
                  <c:v>82.588918649999997</c:v>
                </c:pt>
                <c:pt idx="10">
                  <c:v>102.69145872999999</c:v>
                </c:pt>
                <c:pt idx="12">
                  <c:v>122.63580848999899</c:v>
                </c:pt>
                <c:pt idx="16">
                  <c:v>162.68657979</c:v>
                </c:pt>
                <c:pt idx="20">
                  <c:v>202.72475864</c:v>
                </c:pt>
                <c:pt idx="24">
                  <c:v>242.87070112999999</c:v>
                </c:pt>
                <c:pt idx="32">
                  <c:v>322.74546837999998</c:v>
                </c:pt>
                <c:pt idx="40">
                  <c:v>402.88209215999899</c:v>
                </c:pt>
                <c:pt idx="48">
                  <c:v>482.81236398999999</c:v>
                </c:pt>
                <c:pt idx="60">
                  <c:v>602.83034045999898</c:v>
                </c:pt>
                <c:pt idx="76">
                  <c:v>762.78989412999999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A4-4317-8901-802C1FBDB99D}"/>
            </c:ext>
          </c:extLst>
        </c:ser>
        <c:ser>
          <c:idx val="5"/>
          <c:order val="5"/>
          <c:tx>
            <c:strRef>
              <c:f>Werte!$G$1</c:f>
              <c:strCache>
                <c:ptCount val="1"/>
                <c:pt idx="0">
                  <c:v>rsa3072_dilithium2_aes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Werte!$G$2:$G$78</c:f>
              <c:numCache>
                <c:formatCode>General</c:formatCode>
                <c:ptCount val="77"/>
                <c:pt idx="0">
                  <c:v>7.0380948099999996</c:v>
                </c:pt>
                <c:pt idx="1">
                  <c:v>13.523119019999999</c:v>
                </c:pt>
                <c:pt idx="2">
                  <c:v>27.390232959999999</c:v>
                </c:pt>
                <c:pt idx="3">
                  <c:v>37.842832889999997</c:v>
                </c:pt>
                <c:pt idx="4">
                  <c:v>48.3418032699999</c:v>
                </c:pt>
                <c:pt idx="6">
                  <c:v>67.725763850000007</c:v>
                </c:pt>
                <c:pt idx="8">
                  <c:v>87.835697030000006</c:v>
                </c:pt>
                <c:pt idx="10">
                  <c:v>108.16264414</c:v>
                </c:pt>
                <c:pt idx="12">
                  <c:v>128.35541681000001</c:v>
                </c:pt>
                <c:pt idx="16">
                  <c:v>167.66251724</c:v>
                </c:pt>
                <c:pt idx="20">
                  <c:v>208.22029749999999</c:v>
                </c:pt>
                <c:pt idx="24">
                  <c:v>248.48608629999899</c:v>
                </c:pt>
                <c:pt idx="32">
                  <c:v>327.845237029999</c:v>
                </c:pt>
                <c:pt idx="40">
                  <c:v>407.70812604999998</c:v>
                </c:pt>
                <c:pt idx="48">
                  <c:v>487.77556884999899</c:v>
                </c:pt>
                <c:pt idx="60">
                  <c:v>607.65744401999996</c:v>
                </c:pt>
                <c:pt idx="76">
                  <c:v>767.93411383999899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A4-4317-8901-802C1FBDB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Hinzugefügte Latenz pro Paket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1"/>
          </a:solidFill>
          <a:prstDash val="sysDash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280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21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4</cp:revision>
  <dcterms:created xsi:type="dcterms:W3CDTF">2022-12-09T20:36:51Z</dcterms:created>
  <dcterms:modified xsi:type="dcterms:W3CDTF">2022-12-09T20:58:40Z</dcterms:modified>
</cp:coreProperties>
</file>