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latenz_sl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Latenz (Sicherheitslevel 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dilithium3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Werte!$B$2:$B$78</c:f>
              <c:numCache>
                <c:formatCode>0.000</c:formatCode>
                <c:ptCount val="77"/>
                <c:pt idx="0">
                  <c:v>4.84739627</c:v>
                </c:pt>
                <c:pt idx="1">
                  <c:v>11.569557789999999</c:v>
                </c:pt>
                <c:pt idx="2">
                  <c:v>22.038152019999998</c:v>
                </c:pt>
                <c:pt idx="3">
                  <c:v>31.953255129999999</c:v>
                </c:pt>
                <c:pt idx="4">
                  <c:v>42.098163529999901</c:v>
                </c:pt>
                <c:pt idx="6">
                  <c:v>62.269760509999998</c:v>
                </c:pt>
                <c:pt idx="8">
                  <c:v>82.158233760000002</c:v>
                </c:pt>
                <c:pt idx="10">
                  <c:v>102.30167420999901</c:v>
                </c:pt>
                <c:pt idx="12">
                  <c:v>122.45858773</c:v>
                </c:pt>
                <c:pt idx="16">
                  <c:v>162.32304200999999</c:v>
                </c:pt>
                <c:pt idx="20">
                  <c:v>202.25715308999901</c:v>
                </c:pt>
                <c:pt idx="24">
                  <c:v>242.339572279999</c:v>
                </c:pt>
                <c:pt idx="32">
                  <c:v>322.520172889999</c:v>
                </c:pt>
                <c:pt idx="40">
                  <c:v>402.43297100999899</c:v>
                </c:pt>
                <c:pt idx="48">
                  <c:v>482.48679542999901</c:v>
                </c:pt>
                <c:pt idx="60">
                  <c:v>602.43979922000005</c:v>
                </c:pt>
                <c:pt idx="76">
                  <c:v>762.60331349000001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46-41A6-AADA-23652996871C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p384_dilithium3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Werte!$C$2:$C$78</c:f>
              <c:numCache>
                <c:formatCode>0.000</c:formatCode>
                <c:ptCount val="77"/>
                <c:pt idx="0">
                  <c:v>7.5277761399999896</c:v>
                </c:pt>
                <c:pt idx="1">
                  <c:v>14.485518489999899</c:v>
                </c:pt>
                <c:pt idx="2">
                  <c:v>27.5624602</c:v>
                </c:pt>
                <c:pt idx="3">
                  <c:v>40.468229659999999</c:v>
                </c:pt>
                <c:pt idx="4">
                  <c:v>49.191384019999902</c:v>
                </c:pt>
                <c:pt idx="6">
                  <c:v>69.771749990000004</c:v>
                </c:pt>
                <c:pt idx="8">
                  <c:v>90.091351059999894</c:v>
                </c:pt>
                <c:pt idx="10">
                  <c:v>110.41411789</c:v>
                </c:pt>
                <c:pt idx="12">
                  <c:v>130.23632694</c:v>
                </c:pt>
                <c:pt idx="16">
                  <c:v>169.98203667000001</c:v>
                </c:pt>
                <c:pt idx="20">
                  <c:v>210.45979242999999</c:v>
                </c:pt>
                <c:pt idx="24">
                  <c:v>249.50635907</c:v>
                </c:pt>
                <c:pt idx="32">
                  <c:v>330.16707523999997</c:v>
                </c:pt>
                <c:pt idx="40">
                  <c:v>409.51672712999999</c:v>
                </c:pt>
                <c:pt idx="48">
                  <c:v>490.00992060999999</c:v>
                </c:pt>
                <c:pt idx="60">
                  <c:v>609.48924838999994</c:v>
                </c:pt>
                <c:pt idx="76">
                  <c:v>769.59206008999899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46-41A6-AADA-23652996871C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dilithium3_aes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Werte!$D$2:$D$78</c:f>
              <c:numCache>
                <c:formatCode>0.000</c:formatCode>
                <c:ptCount val="77"/>
                <c:pt idx="0">
                  <c:v>4.7753023399999996</c:v>
                </c:pt>
                <c:pt idx="1">
                  <c:v>11.07446491</c:v>
                </c:pt>
                <c:pt idx="2">
                  <c:v>21.801637509999999</c:v>
                </c:pt>
                <c:pt idx="3">
                  <c:v>31.90682829</c:v>
                </c:pt>
                <c:pt idx="4">
                  <c:v>41.962976240000003</c:v>
                </c:pt>
                <c:pt idx="6">
                  <c:v>62.047064349999999</c:v>
                </c:pt>
                <c:pt idx="8">
                  <c:v>82.055137349999995</c:v>
                </c:pt>
                <c:pt idx="10">
                  <c:v>102.15997177</c:v>
                </c:pt>
                <c:pt idx="12">
                  <c:v>122.06878734</c:v>
                </c:pt>
                <c:pt idx="16">
                  <c:v>162.12809482999899</c:v>
                </c:pt>
                <c:pt idx="20">
                  <c:v>202.20947362999999</c:v>
                </c:pt>
                <c:pt idx="24">
                  <c:v>242.20990517000001</c:v>
                </c:pt>
                <c:pt idx="32">
                  <c:v>322.262435839999</c:v>
                </c:pt>
                <c:pt idx="40">
                  <c:v>402.25314779000001</c:v>
                </c:pt>
                <c:pt idx="48">
                  <c:v>482.2720812</c:v>
                </c:pt>
                <c:pt idx="60">
                  <c:v>602.23718056999996</c:v>
                </c:pt>
                <c:pt idx="76">
                  <c:v>762.21299998999996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46-41A6-AADA-23652996871C}"/>
            </c:ext>
          </c:extLst>
        </c:ser>
        <c:ser>
          <c:idx val="3"/>
          <c:order val="3"/>
          <c:tx>
            <c:strRef>
              <c:f>Werte!$E$1</c:f>
              <c:strCache>
                <c:ptCount val="1"/>
                <c:pt idx="0">
                  <c:v>p384_dilithium3_aes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Werte!$A$2:$A$78</c:f>
              <c:numCache>
                <c:formatCode>General</c:formatCode>
                <c:ptCount val="77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102.5</c:v>
                </c:pt>
                <c:pt idx="42">
                  <c:v>105</c:v>
                </c:pt>
                <c:pt idx="43">
                  <c:v>107.5</c:v>
                </c:pt>
                <c:pt idx="44">
                  <c:v>110</c:v>
                </c:pt>
                <c:pt idx="45">
                  <c:v>112.5</c:v>
                </c:pt>
                <c:pt idx="46">
                  <c:v>115</c:v>
                </c:pt>
                <c:pt idx="47">
                  <c:v>117.5</c:v>
                </c:pt>
                <c:pt idx="48">
                  <c:v>120</c:v>
                </c:pt>
                <c:pt idx="49">
                  <c:v>122.5</c:v>
                </c:pt>
                <c:pt idx="50">
                  <c:v>125</c:v>
                </c:pt>
                <c:pt idx="51">
                  <c:v>127.5</c:v>
                </c:pt>
                <c:pt idx="52">
                  <c:v>130</c:v>
                </c:pt>
                <c:pt idx="53">
                  <c:v>132.5</c:v>
                </c:pt>
                <c:pt idx="54">
                  <c:v>135</c:v>
                </c:pt>
                <c:pt idx="55">
                  <c:v>137.5</c:v>
                </c:pt>
                <c:pt idx="56">
                  <c:v>140</c:v>
                </c:pt>
                <c:pt idx="57">
                  <c:v>142.5</c:v>
                </c:pt>
                <c:pt idx="58">
                  <c:v>145</c:v>
                </c:pt>
                <c:pt idx="59">
                  <c:v>147.5</c:v>
                </c:pt>
                <c:pt idx="60">
                  <c:v>150</c:v>
                </c:pt>
                <c:pt idx="61">
                  <c:v>152.5</c:v>
                </c:pt>
                <c:pt idx="62">
                  <c:v>155</c:v>
                </c:pt>
                <c:pt idx="63">
                  <c:v>157.5</c:v>
                </c:pt>
                <c:pt idx="64">
                  <c:v>160</c:v>
                </c:pt>
                <c:pt idx="65">
                  <c:v>162.5</c:v>
                </c:pt>
                <c:pt idx="66">
                  <c:v>165</c:v>
                </c:pt>
                <c:pt idx="67">
                  <c:v>167.5</c:v>
                </c:pt>
                <c:pt idx="68">
                  <c:v>170</c:v>
                </c:pt>
                <c:pt idx="69">
                  <c:v>172.5</c:v>
                </c:pt>
                <c:pt idx="70">
                  <c:v>175</c:v>
                </c:pt>
                <c:pt idx="71">
                  <c:v>177.5</c:v>
                </c:pt>
                <c:pt idx="72">
                  <c:v>180</c:v>
                </c:pt>
                <c:pt idx="73">
                  <c:v>182.5</c:v>
                </c:pt>
                <c:pt idx="74">
                  <c:v>185</c:v>
                </c:pt>
                <c:pt idx="75">
                  <c:v>187.5</c:v>
                </c:pt>
                <c:pt idx="76">
                  <c:v>190</c:v>
                </c:pt>
              </c:numCache>
            </c:numRef>
          </c:cat>
          <c:val>
            <c:numRef>
              <c:f>Werte!$E$2:$E$78</c:f>
              <c:numCache>
                <c:formatCode>0.000</c:formatCode>
                <c:ptCount val="77"/>
                <c:pt idx="0">
                  <c:v>7.7538893599999996</c:v>
                </c:pt>
                <c:pt idx="1">
                  <c:v>15.08322349</c:v>
                </c:pt>
                <c:pt idx="2">
                  <c:v>27.377949229999999</c:v>
                </c:pt>
                <c:pt idx="3">
                  <c:v>38.762510759999998</c:v>
                </c:pt>
                <c:pt idx="4">
                  <c:v>49.606744810000002</c:v>
                </c:pt>
                <c:pt idx="6">
                  <c:v>69.857118529999994</c:v>
                </c:pt>
                <c:pt idx="8">
                  <c:v>90.175111259999994</c:v>
                </c:pt>
                <c:pt idx="10">
                  <c:v>110.36755100000001</c:v>
                </c:pt>
                <c:pt idx="12">
                  <c:v>130.61431023</c:v>
                </c:pt>
                <c:pt idx="16">
                  <c:v>170.24274179</c:v>
                </c:pt>
                <c:pt idx="20">
                  <c:v>209.64987807999901</c:v>
                </c:pt>
                <c:pt idx="24">
                  <c:v>250.26567566999901</c:v>
                </c:pt>
                <c:pt idx="32">
                  <c:v>330.01512711999999</c:v>
                </c:pt>
                <c:pt idx="40">
                  <c:v>409.8548854</c:v>
                </c:pt>
                <c:pt idx="48">
                  <c:v>490.057546739999</c:v>
                </c:pt>
                <c:pt idx="60">
                  <c:v>609.73663718</c:v>
                </c:pt>
                <c:pt idx="76">
                  <c:v>769.92602707000003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46-41A6-AADA-236529968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Hinzugefügte</a:t>
                </a:r>
                <a:r>
                  <a:rPr lang="de-DE" baseline="0" dirty="0"/>
                  <a:t> Latenz pro Paket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2355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162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6</cp:revision>
  <dcterms:created xsi:type="dcterms:W3CDTF">2022-12-09T20:36:51Z</dcterms:created>
  <dcterms:modified xsi:type="dcterms:W3CDTF">2022-12-09T21:03:41Z</dcterms:modified>
</cp:coreProperties>
</file>