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nja\Documents\h_da_ws22\thesis\auswertung\verlust_sl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de-DE" dirty="0"/>
              <a:t>Paketverlust (Sicherheitslevel 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Werte!$B$1</c:f>
              <c:strCache>
                <c:ptCount val="1"/>
                <c:pt idx="0">
                  <c:v>falcon512</c:v>
                </c:pt>
              </c:strCache>
            </c:strRef>
          </c:tx>
          <c:spPr>
            <a:ln w="222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Werte!$A$2:$A$82</c:f>
              <c:numCache>
                <c:formatCode>General</c:formatCode>
                <c:ptCount val="8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  <c:pt idx="72">
                  <c:v>18</c:v>
                </c:pt>
                <c:pt idx="73">
                  <c:v>18.25</c:v>
                </c:pt>
                <c:pt idx="74">
                  <c:v>18.5</c:v>
                </c:pt>
                <c:pt idx="75">
                  <c:v>18.75</c:v>
                </c:pt>
                <c:pt idx="76">
                  <c:v>19</c:v>
                </c:pt>
                <c:pt idx="77">
                  <c:v>19.25</c:v>
                </c:pt>
                <c:pt idx="78">
                  <c:v>19.5</c:v>
                </c:pt>
                <c:pt idx="79">
                  <c:v>19.75</c:v>
                </c:pt>
                <c:pt idx="80">
                  <c:v>20</c:v>
                </c:pt>
              </c:numCache>
            </c:numRef>
          </c:cat>
          <c:val>
            <c:numRef>
              <c:f>Werte!$B$2:$B$82</c:f>
              <c:numCache>
                <c:formatCode>0.000</c:formatCode>
                <c:ptCount val="81"/>
                <c:pt idx="0">
                  <c:v>12.8638637799999</c:v>
                </c:pt>
                <c:pt idx="1">
                  <c:v>23.258690510000001</c:v>
                </c:pt>
                <c:pt idx="2">
                  <c:v>15.293481890000001</c:v>
                </c:pt>
                <c:pt idx="4">
                  <c:v>38.447438469999902</c:v>
                </c:pt>
                <c:pt idx="6">
                  <c:v>28.198925620000001</c:v>
                </c:pt>
                <c:pt idx="8">
                  <c:v>39.962048069999902</c:v>
                </c:pt>
                <c:pt idx="12">
                  <c:v>128.18524047</c:v>
                </c:pt>
                <c:pt idx="16">
                  <c:v>83.74607949</c:v>
                </c:pt>
                <c:pt idx="20">
                  <c:v>202.37063787</c:v>
                </c:pt>
                <c:pt idx="24">
                  <c:v>262.93458075999899</c:v>
                </c:pt>
                <c:pt idx="28">
                  <c:v>294.57784249999997</c:v>
                </c:pt>
                <c:pt idx="32">
                  <c:v>357.95440607</c:v>
                </c:pt>
                <c:pt idx="36">
                  <c:v>357.86841975999903</c:v>
                </c:pt>
                <c:pt idx="40">
                  <c:v>466.49796486999901</c:v>
                </c:pt>
                <c:pt idx="44">
                  <c:v>489.38165723999998</c:v>
                </c:pt>
                <c:pt idx="48">
                  <c:v>543.34962571999995</c:v>
                </c:pt>
                <c:pt idx="52">
                  <c:v>570.60477511999898</c:v>
                </c:pt>
                <c:pt idx="56">
                  <c:v>318.44261405999998</c:v>
                </c:pt>
                <c:pt idx="60">
                  <c:v>619.31962704</c:v>
                </c:pt>
                <c:pt idx="64">
                  <c:v>582.61970770000005</c:v>
                </c:pt>
                <c:pt idx="68">
                  <c:v>900.40626287999999</c:v>
                </c:pt>
                <c:pt idx="72">
                  <c:v>561.42474215999903</c:v>
                </c:pt>
                <c:pt idx="76">
                  <c:v>977.74476360000006</c:v>
                </c:pt>
                <c:pt idx="80">
                  <c:v>1231.0200244499999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FB-4394-8692-CC3A33D462A7}"/>
            </c:ext>
          </c:extLst>
        </c:ser>
        <c:ser>
          <c:idx val="1"/>
          <c:order val="1"/>
          <c:tx>
            <c:strRef>
              <c:f>Werte!$C$1</c:f>
              <c:strCache>
                <c:ptCount val="1"/>
                <c:pt idx="0">
                  <c:v>p256_falcon512</c:v>
                </c:pt>
              </c:strCache>
            </c:strRef>
          </c:tx>
          <c:spPr>
            <a:ln w="222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Werte!$A$2:$A$82</c:f>
              <c:numCache>
                <c:formatCode>General</c:formatCode>
                <c:ptCount val="8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  <c:pt idx="72">
                  <c:v>18</c:v>
                </c:pt>
                <c:pt idx="73">
                  <c:v>18.25</c:v>
                </c:pt>
                <c:pt idx="74">
                  <c:v>18.5</c:v>
                </c:pt>
                <c:pt idx="75">
                  <c:v>18.75</c:v>
                </c:pt>
                <c:pt idx="76">
                  <c:v>19</c:v>
                </c:pt>
                <c:pt idx="77">
                  <c:v>19.25</c:v>
                </c:pt>
                <c:pt idx="78">
                  <c:v>19.5</c:v>
                </c:pt>
                <c:pt idx="79">
                  <c:v>19.75</c:v>
                </c:pt>
                <c:pt idx="80">
                  <c:v>20</c:v>
                </c:pt>
              </c:numCache>
            </c:numRef>
          </c:cat>
          <c:val>
            <c:numRef>
              <c:f>Werte!$C$2:$C$82</c:f>
              <c:numCache>
                <c:formatCode>0.000</c:formatCode>
                <c:ptCount val="81"/>
                <c:pt idx="0">
                  <c:v>13.62406775</c:v>
                </c:pt>
                <c:pt idx="1">
                  <c:v>13.460179149999901</c:v>
                </c:pt>
                <c:pt idx="2">
                  <c:v>13.640481849999899</c:v>
                </c:pt>
                <c:pt idx="4">
                  <c:v>23.775313130000001</c:v>
                </c:pt>
                <c:pt idx="6">
                  <c:v>35.032016480000003</c:v>
                </c:pt>
                <c:pt idx="8">
                  <c:v>56.798041579999897</c:v>
                </c:pt>
                <c:pt idx="12">
                  <c:v>119.66743588</c:v>
                </c:pt>
                <c:pt idx="16">
                  <c:v>143.183225149999</c:v>
                </c:pt>
                <c:pt idx="20">
                  <c:v>92.040161889999993</c:v>
                </c:pt>
                <c:pt idx="24">
                  <c:v>152.93934996999999</c:v>
                </c:pt>
                <c:pt idx="28">
                  <c:v>185.99757493999999</c:v>
                </c:pt>
                <c:pt idx="32">
                  <c:v>163.89119675999899</c:v>
                </c:pt>
                <c:pt idx="36">
                  <c:v>477.16590829</c:v>
                </c:pt>
                <c:pt idx="40">
                  <c:v>400.25539641</c:v>
                </c:pt>
                <c:pt idx="44">
                  <c:v>349.66260483000002</c:v>
                </c:pt>
                <c:pt idx="48">
                  <c:v>326.40092858000003</c:v>
                </c:pt>
                <c:pt idx="52">
                  <c:v>423.22587635000002</c:v>
                </c:pt>
                <c:pt idx="56">
                  <c:v>480.89566174999999</c:v>
                </c:pt>
                <c:pt idx="60">
                  <c:v>412.00619584999998</c:v>
                </c:pt>
                <c:pt idx="64">
                  <c:v>655.86245209999902</c:v>
                </c:pt>
                <c:pt idx="68">
                  <c:v>572.12507546999996</c:v>
                </c:pt>
                <c:pt idx="72">
                  <c:v>710.20227748000002</c:v>
                </c:pt>
                <c:pt idx="76">
                  <c:v>900.89633794999895</c:v>
                </c:pt>
                <c:pt idx="80">
                  <c:v>1430.1135770200001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FB-4394-8692-CC3A33D462A7}"/>
            </c:ext>
          </c:extLst>
        </c:ser>
        <c:ser>
          <c:idx val="2"/>
          <c:order val="2"/>
          <c:tx>
            <c:strRef>
              <c:f>Werte!$D$1</c:f>
              <c:strCache>
                <c:ptCount val="1"/>
                <c:pt idx="0">
                  <c:v>rsa3072_falcon512</c:v>
                </c:pt>
              </c:strCache>
            </c:strRef>
          </c:tx>
          <c:spPr>
            <a:ln w="22225" cap="rnd">
              <a:solidFill>
                <a:schemeClr val="accent6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Werte!$A$2:$A$82</c:f>
              <c:numCache>
                <c:formatCode>General</c:formatCode>
                <c:ptCount val="81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  <c:pt idx="49">
                  <c:v>12.25</c:v>
                </c:pt>
                <c:pt idx="50">
                  <c:v>12.5</c:v>
                </c:pt>
                <c:pt idx="51">
                  <c:v>12.75</c:v>
                </c:pt>
                <c:pt idx="52">
                  <c:v>13</c:v>
                </c:pt>
                <c:pt idx="53">
                  <c:v>13.25</c:v>
                </c:pt>
                <c:pt idx="54">
                  <c:v>13.5</c:v>
                </c:pt>
                <c:pt idx="55">
                  <c:v>13.75</c:v>
                </c:pt>
                <c:pt idx="56">
                  <c:v>14</c:v>
                </c:pt>
                <c:pt idx="57">
                  <c:v>14.25</c:v>
                </c:pt>
                <c:pt idx="58">
                  <c:v>14.5</c:v>
                </c:pt>
                <c:pt idx="59">
                  <c:v>14.75</c:v>
                </c:pt>
                <c:pt idx="60">
                  <c:v>15</c:v>
                </c:pt>
                <c:pt idx="61">
                  <c:v>15.25</c:v>
                </c:pt>
                <c:pt idx="62">
                  <c:v>15.5</c:v>
                </c:pt>
                <c:pt idx="63">
                  <c:v>15.75</c:v>
                </c:pt>
                <c:pt idx="64">
                  <c:v>16</c:v>
                </c:pt>
                <c:pt idx="65">
                  <c:v>16.25</c:v>
                </c:pt>
                <c:pt idx="66">
                  <c:v>16.5</c:v>
                </c:pt>
                <c:pt idx="67">
                  <c:v>16.75</c:v>
                </c:pt>
                <c:pt idx="68">
                  <c:v>17</c:v>
                </c:pt>
                <c:pt idx="69">
                  <c:v>17.25</c:v>
                </c:pt>
                <c:pt idx="70">
                  <c:v>17.5</c:v>
                </c:pt>
                <c:pt idx="71">
                  <c:v>17.75</c:v>
                </c:pt>
                <c:pt idx="72">
                  <c:v>18</c:v>
                </c:pt>
                <c:pt idx="73">
                  <c:v>18.25</c:v>
                </c:pt>
                <c:pt idx="74">
                  <c:v>18.5</c:v>
                </c:pt>
                <c:pt idx="75">
                  <c:v>18.75</c:v>
                </c:pt>
                <c:pt idx="76">
                  <c:v>19</c:v>
                </c:pt>
                <c:pt idx="77">
                  <c:v>19.25</c:v>
                </c:pt>
                <c:pt idx="78">
                  <c:v>19.5</c:v>
                </c:pt>
                <c:pt idx="79">
                  <c:v>19.75</c:v>
                </c:pt>
                <c:pt idx="80">
                  <c:v>20</c:v>
                </c:pt>
              </c:numCache>
            </c:numRef>
          </c:cat>
          <c:val>
            <c:numRef>
              <c:f>Werte!$D$2:$D$82</c:f>
              <c:numCache>
                <c:formatCode>0.000</c:formatCode>
                <c:ptCount val="81"/>
                <c:pt idx="0">
                  <c:v>14.79009789</c:v>
                </c:pt>
                <c:pt idx="1">
                  <c:v>31.553647890000001</c:v>
                </c:pt>
                <c:pt idx="2">
                  <c:v>15.3655062299999</c:v>
                </c:pt>
                <c:pt idx="4">
                  <c:v>36.206027749999997</c:v>
                </c:pt>
                <c:pt idx="6">
                  <c:v>23.1625396099999</c:v>
                </c:pt>
                <c:pt idx="8">
                  <c:v>114.741109409999</c:v>
                </c:pt>
                <c:pt idx="12">
                  <c:v>113.94626197999899</c:v>
                </c:pt>
                <c:pt idx="16">
                  <c:v>129.20275871000001</c:v>
                </c:pt>
                <c:pt idx="20">
                  <c:v>189.33456267</c:v>
                </c:pt>
                <c:pt idx="24">
                  <c:v>241.78917999999999</c:v>
                </c:pt>
                <c:pt idx="28">
                  <c:v>181.626676779999</c:v>
                </c:pt>
                <c:pt idx="32">
                  <c:v>247.10599368999999</c:v>
                </c:pt>
                <c:pt idx="36">
                  <c:v>290.82831915000003</c:v>
                </c:pt>
                <c:pt idx="40">
                  <c:v>347.35745943000001</c:v>
                </c:pt>
                <c:pt idx="44">
                  <c:v>326.02461084999999</c:v>
                </c:pt>
                <c:pt idx="48">
                  <c:v>304.98775003999998</c:v>
                </c:pt>
                <c:pt idx="52">
                  <c:v>483.09499392999999</c:v>
                </c:pt>
                <c:pt idx="56">
                  <c:v>484.23826686999899</c:v>
                </c:pt>
                <c:pt idx="60">
                  <c:v>470.9008364</c:v>
                </c:pt>
                <c:pt idx="64">
                  <c:v>1037.5876617900001</c:v>
                </c:pt>
                <c:pt idx="68">
                  <c:v>512.83139128000005</c:v>
                </c:pt>
                <c:pt idx="72">
                  <c:v>688.76424401999998</c:v>
                </c:pt>
                <c:pt idx="76">
                  <c:v>1042.04396385</c:v>
                </c:pt>
                <c:pt idx="80">
                  <c:v>1102.7017565899901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1FB-4394-8692-CC3A33D462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0819471"/>
        <c:axId val="1380819887"/>
      </c:lineChart>
      <c:catAx>
        <c:axId val="1380819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Verlorene Pakete</a:t>
                </a:r>
                <a:r>
                  <a:rPr lang="de-DE" baseline="0" dirty="0"/>
                  <a:t> [%]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0819887"/>
        <c:crosses val="autoZero"/>
        <c:auto val="1"/>
        <c:lblAlgn val="ctr"/>
        <c:lblOffset val="100"/>
        <c:noMultiLvlLbl val="0"/>
      </c:catAx>
      <c:valAx>
        <c:axId val="1380819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Handshake-Dauer</a:t>
                </a:r>
                <a:r>
                  <a:rPr lang="de-DE" baseline="0" dirty="0"/>
                  <a:t> [</a:t>
                </a:r>
                <a:r>
                  <a:rPr lang="de-DE" baseline="0" dirty="0" err="1"/>
                  <a:t>ms</a:t>
                </a:r>
                <a:r>
                  <a:rPr lang="de-DE" baseline="0" dirty="0"/>
                  <a:t>]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081947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solidFill>
            <a:schemeClr val="bg1"/>
          </a:solidFill>
          <a:prstDash val="sysDash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span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BADD9-51E4-ADE2-CB46-4D75D6C52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463644-8D89-E01F-0C45-AB26E09BC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8B856-DEC0-BD6C-8752-72CD4D23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C73566-12F3-CC8E-AD4C-444669F9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D0F1-30F4-E48F-3913-BD913DDC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1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6F40A-A402-B6FA-7C2C-9BCF73C0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F2627A-D492-D21D-1038-C40E0B572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92B64D-7065-BE6F-5753-C5589474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7F165B-1A3A-ACF0-7976-6C8D5F85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98FF85-B95C-6C59-4E6B-CA6FAB91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99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095001-BAA9-FB58-8DA3-30A57708A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C6B7E7-F165-7342-F696-5465EEEC4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B6AD6D-884C-06E6-0D24-D9BC7CAD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8BA7A-63CC-A7B5-D3A3-7F65AEAE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CC3A3-3027-3C1E-7AF3-23245A48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0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C3870-FECD-2BA6-41AC-097E6E44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8498A4-DCE7-E9AF-7B21-D3AA8221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AE9A3B-330C-7AC2-B283-F46D711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65B293-6BD8-949E-5E3D-88D0A448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86AE94-B415-24B5-EB77-85E32B74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65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0C7D2-B2DC-7F26-C507-981207BC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AF2FCF-B895-9C16-21A7-C22040714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95F2F-2842-D2C1-F15D-91653D28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101667-D93F-9618-6779-38C90480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3E9C72-CC35-6704-6FE3-F4A7433B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57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6BE50-9D6D-39C4-EF3E-A47D9AC2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96B63B-F321-08A5-6C5F-EFFCA4786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C5E5F4-9F0A-6BE9-D821-7FD451026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7981B0-1263-AD5E-ED5F-1BD03B5F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37691F-FDBF-AE19-8328-BAD3989C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B6201-1903-9431-B362-90DF80B6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56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B8EC7-92A4-F4D8-A7F6-003949DE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3C190A-1F8A-8242-E9F4-FA42CD3A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02B017-9D9A-0F75-8C72-D7C6B5B70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E63C91-DF20-CF57-B536-75C8A478A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3C51EA-202C-6BAA-342D-A7F3AC9B8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6D1AA5-4CEB-948F-C8B0-91FFB3FD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2D4C6E-364F-7873-4F60-037E1E68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8A7D5B-ECE2-4585-FC9A-18809F9D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65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CA1B9-8B3A-8EC2-A5D1-F684622F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1801E8-4BDA-7DDA-95DE-FF5FD3DF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D17D72-8A71-B0B0-CD2A-B46E73B1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B16D5C-B350-5697-27B8-0A743D68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65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E40D1B-05CA-EB10-6F41-290B70CD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51D333-76A1-F916-03D3-4C38A693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C4B123-F160-676C-EC7E-19D71834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94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99466-48EF-94AF-5040-98C94FDC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B15BC6-C30A-12C3-DE14-53232E50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B0C2E0-68AB-5524-446E-86B8FF5DB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104950-FFCB-3ED3-E241-5FE164F0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9EB402-392B-8246-AC85-C9E7C48C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D8F373-95C6-EABE-66D7-A174C0D8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22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B5F20-FA40-7136-76ED-120E9C7F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51459F-207C-76E6-EB71-B8AF58051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023CC2-4913-4F93-CB6E-7DD70B0B4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5C4AA4-AA32-1BCD-359B-E956D5A7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372B6C-E5CC-0759-7810-EFEFD127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F28671-A962-8A75-571B-632E9708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15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BAD7E7-4B34-A1CF-D0DA-E8BD16B1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BA7824-EA9A-E5F1-A536-C4697FD1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489F21-D7AF-67BC-81B6-9692A085D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0645-9082-4934-A132-248BA2635393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251EB1-CF39-F0E6-420F-1006A81E2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EA186E-86EC-0116-AF8C-6A2C36E30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50435-A031-4391-919C-F12C7C91E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97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CC467361-F2AF-5239-2F98-CA75C514F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13345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852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Ronja Wolf</dc:creator>
  <cp:lastModifiedBy>Ronja Wolf</cp:lastModifiedBy>
  <cp:revision>9</cp:revision>
  <dcterms:created xsi:type="dcterms:W3CDTF">2022-12-09T20:36:51Z</dcterms:created>
  <dcterms:modified xsi:type="dcterms:W3CDTF">2022-12-09T21:20:11Z</dcterms:modified>
</cp:coreProperties>
</file>