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verlust_sl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dirty="0"/>
              <a:t>Paketverlust</a:t>
            </a:r>
            <a:r>
              <a:rPr lang="de-DE" baseline="0" dirty="0"/>
              <a:t> (Sicherheitslevel 3)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dilithium3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Werte!$B$2:$B$82</c:f>
              <c:numCache>
                <c:formatCode>0.000</c:formatCode>
                <c:ptCount val="81"/>
                <c:pt idx="0">
                  <c:v>11.980069390000001</c:v>
                </c:pt>
                <c:pt idx="1">
                  <c:v>12.36890509</c:v>
                </c:pt>
                <c:pt idx="2">
                  <c:v>43.192102400000003</c:v>
                </c:pt>
                <c:pt idx="4">
                  <c:v>48.789978089999998</c:v>
                </c:pt>
                <c:pt idx="6">
                  <c:v>44.17125987</c:v>
                </c:pt>
                <c:pt idx="8">
                  <c:v>49.705618189999903</c:v>
                </c:pt>
                <c:pt idx="12">
                  <c:v>80.734445480000005</c:v>
                </c:pt>
                <c:pt idx="16">
                  <c:v>114.49315602</c:v>
                </c:pt>
                <c:pt idx="20">
                  <c:v>217.63994740000001</c:v>
                </c:pt>
                <c:pt idx="24">
                  <c:v>171.26608093999999</c:v>
                </c:pt>
                <c:pt idx="28">
                  <c:v>167.35810319999999</c:v>
                </c:pt>
                <c:pt idx="32">
                  <c:v>257.97961100999999</c:v>
                </c:pt>
                <c:pt idx="36">
                  <c:v>276.72210247999999</c:v>
                </c:pt>
                <c:pt idx="40">
                  <c:v>341.845242259999</c:v>
                </c:pt>
                <c:pt idx="44">
                  <c:v>471.30477977999902</c:v>
                </c:pt>
                <c:pt idx="48">
                  <c:v>547.68145392999998</c:v>
                </c:pt>
                <c:pt idx="52">
                  <c:v>569.68398252999896</c:v>
                </c:pt>
                <c:pt idx="56">
                  <c:v>633.62073164000003</c:v>
                </c:pt>
                <c:pt idx="60">
                  <c:v>881.37730167999996</c:v>
                </c:pt>
                <c:pt idx="64">
                  <c:v>732.48830715999998</c:v>
                </c:pt>
                <c:pt idx="68">
                  <c:v>1016.2487595699999</c:v>
                </c:pt>
                <c:pt idx="72">
                  <c:v>637.39972062999902</c:v>
                </c:pt>
                <c:pt idx="76">
                  <c:v>1440.6242150800001</c:v>
                </c:pt>
                <c:pt idx="80">
                  <c:v>1048.90958697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3B-44F3-B60D-28B775D49D8D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p384_dilithium3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Werte!$C$2:$C$82</c:f>
              <c:numCache>
                <c:formatCode>0.000</c:formatCode>
                <c:ptCount val="81"/>
                <c:pt idx="0">
                  <c:v>16.66338665</c:v>
                </c:pt>
                <c:pt idx="1">
                  <c:v>29.95841806</c:v>
                </c:pt>
                <c:pt idx="2">
                  <c:v>21.409973679999901</c:v>
                </c:pt>
                <c:pt idx="4">
                  <c:v>37.863837949999898</c:v>
                </c:pt>
                <c:pt idx="6">
                  <c:v>42.642788279999998</c:v>
                </c:pt>
                <c:pt idx="8">
                  <c:v>78.577264510000006</c:v>
                </c:pt>
                <c:pt idx="12">
                  <c:v>141.76693825000001</c:v>
                </c:pt>
                <c:pt idx="16">
                  <c:v>125.93148459</c:v>
                </c:pt>
                <c:pt idx="20">
                  <c:v>159.32584046999901</c:v>
                </c:pt>
                <c:pt idx="24">
                  <c:v>101.37036157</c:v>
                </c:pt>
                <c:pt idx="28">
                  <c:v>215.15335391999901</c:v>
                </c:pt>
                <c:pt idx="32">
                  <c:v>229.46960587000001</c:v>
                </c:pt>
                <c:pt idx="36">
                  <c:v>306.04025161999999</c:v>
                </c:pt>
                <c:pt idx="40">
                  <c:v>227.47565345999999</c:v>
                </c:pt>
                <c:pt idx="44">
                  <c:v>507.12571351999998</c:v>
                </c:pt>
                <c:pt idx="48">
                  <c:v>428.30690146000001</c:v>
                </c:pt>
                <c:pt idx="52">
                  <c:v>524.86950655999999</c:v>
                </c:pt>
                <c:pt idx="56">
                  <c:v>566.60840827000004</c:v>
                </c:pt>
                <c:pt idx="60">
                  <c:v>479.85107369999997</c:v>
                </c:pt>
                <c:pt idx="64">
                  <c:v>674.76032339999995</c:v>
                </c:pt>
                <c:pt idx="68">
                  <c:v>776.22678245999998</c:v>
                </c:pt>
                <c:pt idx="72">
                  <c:v>757.84978647000003</c:v>
                </c:pt>
                <c:pt idx="76">
                  <c:v>1107.5605457300001</c:v>
                </c:pt>
                <c:pt idx="80">
                  <c:v>1369.67559274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3B-44F3-B60D-28B775D49D8D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dilithium3_aes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Werte!$D$2:$D$82</c:f>
              <c:numCache>
                <c:formatCode>0.000</c:formatCode>
                <c:ptCount val="81"/>
                <c:pt idx="0">
                  <c:v>12.293710040000001</c:v>
                </c:pt>
                <c:pt idx="1">
                  <c:v>22.430374139999898</c:v>
                </c:pt>
                <c:pt idx="2">
                  <c:v>12.516842879999899</c:v>
                </c:pt>
                <c:pt idx="4">
                  <c:v>58.117389379999999</c:v>
                </c:pt>
                <c:pt idx="6">
                  <c:v>35.752638059999903</c:v>
                </c:pt>
                <c:pt idx="8">
                  <c:v>89.754450210000002</c:v>
                </c:pt>
                <c:pt idx="12">
                  <c:v>71.168250889999996</c:v>
                </c:pt>
                <c:pt idx="16">
                  <c:v>123.771069949999</c:v>
                </c:pt>
                <c:pt idx="20">
                  <c:v>97.747524079999906</c:v>
                </c:pt>
                <c:pt idx="24">
                  <c:v>153.20755846</c:v>
                </c:pt>
                <c:pt idx="28">
                  <c:v>200.31300469999999</c:v>
                </c:pt>
                <c:pt idx="32">
                  <c:v>179.77528114</c:v>
                </c:pt>
                <c:pt idx="36">
                  <c:v>233.72113046999999</c:v>
                </c:pt>
                <c:pt idx="40">
                  <c:v>518.79656699999998</c:v>
                </c:pt>
                <c:pt idx="44">
                  <c:v>247.68507184999899</c:v>
                </c:pt>
                <c:pt idx="48">
                  <c:v>408.04544335999901</c:v>
                </c:pt>
                <c:pt idx="52">
                  <c:v>642.17016982999996</c:v>
                </c:pt>
                <c:pt idx="56">
                  <c:v>572.34557695000001</c:v>
                </c:pt>
                <c:pt idx="60">
                  <c:v>661.82294243000001</c:v>
                </c:pt>
                <c:pt idx="64">
                  <c:v>756.58135711</c:v>
                </c:pt>
                <c:pt idx="68">
                  <c:v>722.38020970999901</c:v>
                </c:pt>
                <c:pt idx="72">
                  <c:v>867.11770120999995</c:v>
                </c:pt>
                <c:pt idx="76">
                  <c:v>1493.0857581799901</c:v>
                </c:pt>
                <c:pt idx="80">
                  <c:v>1823.6559145799999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3B-44F3-B60D-28B775D49D8D}"/>
            </c:ext>
          </c:extLst>
        </c:ser>
        <c:ser>
          <c:idx val="3"/>
          <c:order val="3"/>
          <c:tx>
            <c:strRef>
              <c:f>Werte!$E$1</c:f>
              <c:strCache>
                <c:ptCount val="1"/>
                <c:pt idx="0">
                  <c:v>p384_dilithium3_aes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Werte!$E$2:$E$82</c:f>
              <c:numCache>
                <c:formatCode>0.000</c:formatCode>
                <c:ptCount val="81"/>
                <c:pt idx="0">
                  <c:v>15.647110759999901</c:v>
                </c:pt>
                <c:pt idx="1">
                  <c:v>17.04026348</c:v>
                </c:pt>
                <c:pt idx="2">
                  <c:v>19.612095660000001</c:v>
                </c:pt>
                <c:pt idx="4">
                  <c:v>55.051951629999898</c:v>
                </c:pt>
                <c:pt idx="6">
                  <c:v>61.235605829999997</c:v>
                </c:pt>
                <c:pt idx="8">
                  <c:v>52.787796880000002</c:v>
                </c:pt>
                <c:pt idx="12">
                  <c:v>118.4176564</c:v>
                </c:pt>
                <c:pt idx="16">
                  <c:v>145.12350961999999</c:v>
                </c:pt>
                <c:pt idx="20">
                  <c:v>140.21534417999999</c:v>
                </c:pt>
                <c:pt idx="24">
                  <c:v>272.03934568</c:v>
                </c:pt>
                <c:pt idx="28">
                  <c:v>210.19909931000001</c:v>
                </c:pt>
                <c:pt idx="32">
                  <c:v>213.39223128999899</c:v>
                </c:pt>
                <c:pt idx="36">
                  <c:v>252.10603617999999</c:v>
                </c:pt>
                <c:pt idx="40">
                  <c:v>314.60137226000001</c:v>
                </c:pt>
                <c:pt idx="44">
                  <c:v>535.46227776000001</c:v>
                </c:pt>
                <c:pt idx="48">
                  <c:v>383.25732355000002</c:v>
                </c:pt>
                <c:pt idx="52">
                  <c:v>589.22641318000001</c:v>
                </c:pt>
                <c:pt idx="56">
                  <c:v>514.20077274000005</c:v>
                </c:pt>
                <c:pt idx="60">
                  <c:v>764.051885779999</c:v>
                </c:pt>
                <c:pt idx="64">
                  <c:v>857.06961986999897</c:v>
                </c:pt>
                <c:pt idx="68">
                  <c:v>1101.03177579</c:v>
                </c:pt>
                <c:pt idx="72">
                  <c:v>674.25600959999997</c:v>
                </c:pt>
                <c:pt idx="76">
                  <c:v>797.78316014999996</c:v>
                </c:pt>
                <c:pt idx="80">
                  <c:v>842.57952720999901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3B-44F3-B60D-28B775D49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Verlorene</a:t>
                </a:r>
                <a:r>
                  <a:rPr lang="de-DE" baseline="0" dirty="0"/>
                  <a:t> Pakete [%]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26089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49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11</cp:revision>
  <dcterms:created xsi:type="dcterms:W3CDTF">2022-12-09T20:36:51Z</dcterms:created>
  <dcterms:modified xsi:type="dcterms:W3CDTF">2022-12-09T21:30:03Z</dcterms:modified>
</cp:coreProperties>
</file>