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nja\Documents\h_da_ws22\thesis\auswertung\verlust_sl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de-DE" dirty="0"/>
              <a:t>Paketverlust</a:t>
            </a:r>
            <a:r>
              <a:rPr lang="de-DE" baseline="0" dirty="0"/>
              <a:t> (Sicherheitslevel 5)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Werte!$B$1</c:f>
              <c:strCache>
                <c:ptCount val="1"/>
                <c:pt idx="0">
                  <c:v>dliithium5</c:v>
                </c:pt>
              </c:strCache>
            </c:strRef>
          </c:tx>
          <c:spPr>
            <a:ln w="222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</c:numCache>
            </c:numRef>
          </c:cat>
          <c:val>
            <c:numRef>
              <c:f>Werte!$B$2:$B$82</c:f>
              <c:numCache>
                <c:formatCode>0.000</c:formatCode>
                <c:ptCount val="81"/>
                <c:pt idx="0">
                  <c:v>17.211937989999999</c:v>
                </c:pt>
                <c:pt idx="1">
                  <c:v>27.810666659999999</c:v>
                </c:pt>
                <c:pt idx="2">
                  <c:v>48.151762569999903</c:v>
                </c:pt>
                <c:pt idx="4">
                  <c:v>32.287114219999999</c:v>
                </c:pt>
                <c:pt idx="6">
                  <c:v>44.61276299</c:v>
                </c:pt>
                <c:pt idx="8">
                  <c:v>89.475276959999903</c:v>
                </c:pt>
                <c:pt idx="12">
                  <c:v>131.61367307999899</c:v>
                </c:pt>
                <c:pt idx="16">
                  <c:v>126.68718172</c:v>
                </c:pt>
                <c:pt idx="20">
                  <c:v>115.90178898000001</c:v>
                </c:pt>
                <c:pt idx="24">
                  <c:v>148.01173216999999</c:v>
                </c:pt>
                <c:pt idx="28">
                  <c:v>361.24837731999997</c:v>
                </c:pt>
                <c:pt idx="32">
                  <c:v>251.12906228999901</c:v>
                </c:pt>
                <c:pt idx="36">
                  <c:v>366.70470295000001</c:v>
                </c:pt>
                <c:pt idx="40">
                  <c:v>296.24714806999998</c:v>
                </c:pt>
                <c:pt idx="44">
                  <c:v>482.74993018999999</c:v>
                </c:pt>
                <c:pt idx="48">
                  <c:v>498.09981943000003</c:v>
                </c:pt>
                <c:pt idx="52">
                  <c:v>606.69401260999996</c:v>
                </c:pt>
                <c:pt idx="56">
                  <c:v>623.32293425</c:v>
                </c:pt>
                <c:pt idx="60">
                  <c:v>573.93537956</c:v>
                </c:pt>
                <c:pt idx="64">
                  <c:v>920.99504922999995</c:v>
                </c:pt>
                <c:pt idx="68">
                  <c:v>708.54569076999906</c:v>
                </c:pt>
                <c:pt idx="72">
                  <c:v>946.94410532999996</c:v>
                </c:pt>
                <c:pt idx="76">
                  <c:v>912.40264072000002</c:v>
                </c:pt>
                <c:pt idx="80">
                  <c:v>1294.0190234899901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EA-44CB-B35D-5080AF80BE31}"/>
            </c:ext>
          </c:extLst>
        </c:ser>
        <c:ser>
          <c:idx val="1"/>
          <c:order val="1"/>
          <c:tx>
            <c:strRef>
              <c:f>Werte!$C$1</c:f>
              <c:strCache>
                <c:ptCount val="1"/>
                <c:pt idx="0">
                  <c:v>p521_dilithium5</c:v>
                </c:pt>
              </c:strCache>
            </c:strRef>
          </c:tx>
          <c:spPr>
            <a:ln w="222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</c:numCache>
            </c:numRef>
          </c:cat>
          <c:val>
            <c:numRef>
              <c:f>Werte!$C$2:$C$82</c:f>
              <c:numCache>
                <c:formatCode>0.000</c:formatCode>
                <c:ptCount val="81"/>
                <c:pt idx="0">
                  <c:v>18.616151389999999</c:v>
                </c:pt>
                <c:pt idx="1">
                  <c:v>18.91716027</c:v>
                </c:pt>
                <c:pt idx="2">
                  <c:v>18.996009260000001</c:v>
                </c:pt>
                <c:pt idx="4">
                  <c:v>35.573106709999998</c:v>
                </c:pt>
                <c:pt idx="6">
                  <c:v>57.429367939999899</c:v>
                </c:pt>
                <c:pt idx="8">
                  <c:v>104.93362823</c:v>
                </c:pt>
                <c:pt idx="12">
                  <c:v>111.11663780000001</c:v>
                </c:pt>
                <c:pt idx="16">
                  <c:v>86.50223853</c:v>
                </c:pt>
                <c:pt idx="20">
                  <c:v>188.849803449999</c:v>
                </c:pt>
                <c:pt idx="24">
                  <c:v>139.0537573</c:v>
                </c:pt>
                <c:pt idx="28">
                  <c:v>216.04387876999999</c:v>
                </c:pt>
                <c:pt idx="32">
                  <c:v>258.74594719999999</c:v>
                </c:pt>
                <c:pt idx="36">
                  <c:v>359.79792328000002</c:v>
                </c:pt>
                <c:pt idx="40">
                  <c:v>383.78882350999902</c:v>
                </c:pt>
                <c:pt idx="44">
                  <c:v>309.13982757999997</c:v>
                </c:pt>
                <c:pt idx="48">
                  <c:v>432.72635932999998</c:v>
                </c:pt>
                <c:pt idx="52">
                  <c:v>506.89679773999899</c:v>
                </c:pt>
                <c:pt idx="56">
                  <c:v>541.00731563999898</c:v>
                </c:pt>
                <c:pt idx="60">
                  <c:v>633.26470927999901</c:v>
                </c:pt>
                <c:pt idx="64">
                  <c:v>676.81123519999903</c:v>
                </c:pt>
                <c:pt idx="68">
                  <c:v>1382.7654965300001</c:v>
                </c:pt>
                <c:pt idx="72">
                  <c:v>935.15231609999898</c:v>
                </c:pt>
                <c:pt idx="76">
                  <c:v>1388.69349014</c:v>
                </c:pt>
                <c:pt idx="80">
                  <c:v>1740.30363504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EA-44CB-B35D-5080AF80BE31}"/>
            </c:ext>
          </c:extLst>
        </c:ser>
        <c:ser>
          <c:idx val="2"/>
          <c:order val="2"/>
          <c:tx>
            <c:strRef>
              <c:f>Werte!$D$1</c:f>
              <c:strCache>
                <c:ptCount val="1"/>
                <c:pt idx="0">
                  <c:v>dliithium5_aes</c:v>
                </c:pt>
              </c:strCache>
            </c:strRef>
          </c:tx>
          <c:spPr>
            <a:ln w="22225" cap="rnd">
              <a:solidFill>
                <a:schemeClr val="accent6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</c:numCache>
            </c:numRef>
          </c:cat>
          <c:val>
            <c:numRef>
              <c:f>Werte!$D$2:$D$82</c:f>
              <c:numCache>
                <c:formatCode>0.000</c:formatCode>
                <c:ptCount val="81"/>
                <c:pt idx="0">
                  <c:v>17.237238609999999</c:v>
                </c:pt>
                <c:pt idx="1">
                  <c:v>21.593489680000001</c:v>
                </c:pt>
                <c:pt idx="2">
                  <c:v>42.1428831099999</c:v>
                </c:pt>
                <c:pt idx="4">
                  <c:v>48.821223410000002</c:v>
                </c:pt>
                <c:pt idx="6">
                  <c:v>46.956163629999999</c:v>
                </c:pt>
                <c:pt idx="8">
                  <c:v>71.253731469999906</c:v>
                </c:pt>
                <c:pt idx="12">
                  <c:v>87.689935379999994</c:v>
                </c:pt>
                <c:pt idx="16">
                  <c:v>111.95149567999999</c:v>
                </c:pt>
                <c:pt idx="20">
                  <c:v>182.71541814</c:v>
                </c:pt>
                <c:pt idx="24">
                  <c:v>149.32910043000001</c:v>
                </c:pt>
                <c:pt idx="28">
                  <c:v>192.351876</c:v>
                </c:pt>
                <c:pt idx="32">
                  <c:v>267.28262011999999</c:v>
                </c:pt>
                <c:pt idx="36">
                  <c:v>380.83355707999999</c:v>
                </c:pt>
                <c:pt idx="40">
                  <c:v>312.20081197000002</c:v>
                </c:pt>
                <c:pt idx="44">
                  <c:v>434.7142791</c:v>
                </c:pt>
                <c:pt idx="48">
                  <c:v>413.80417076999998</c:v>
                </c:pt>
                <c:pt idx="52">
                  <c:v>480.39222978999999</c:v>
                </c:pt>
                <c:pt idx="56">
                  <c:v>403.08295851999998</c:v>
                </c:pt>
                <c:pt idx="60">
                  <c:v>616.45586650999905</c:v>
                </c:pt>
                <c:pt idx="64">
                  <c:v>709.62705008</c:v>
                </c:pt>
                <c:pt idx="68">
                  <c:v>935.76567391999902</c:v>
                </c:pt>
                <c:pt idx="72">
                  <c:v>735.70167792999996</c:v>
                </c:pt>
                <c:pt idx="76">
                  <c:v>839.54702944999997</c:v>
                </c:pt>
                <c:pt idx="80">
                  <c:v>2428.0958398899902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EA-44CB-B35D-5080AF80BE31}"/>
            </c:ext>
          </c:extLst>
        </c:ser>
        <c:ser>
          <c:idx val="3"/>
          <c:order val="3"/>
          <c:tx>
            <c:strRef>
              <c:f>Werte!$E$1</c:f>
              <c:strCache>
                <c:ptCount val="1"/>
                <c:pt idx="0">
                  <c:v>p251_dilithium5_aes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</c:numCache>
            </c:numRef>
          </c:cat>
          <c:val>
            <c:numRef>
              <c:f>Werte!$E$2:$E$82</c:f>
              <c:numCache>
                <c:formatCode>0.000</c:formatCode>
                <c:ptCount val="81"/>
                <c:pt idx="0">
                  <c:v>18.797571680000001</c:v>
                </c:pt>
                <c:pt idx="1">
                  <c:v>21.528194529999901</c:v>
                </c:pt>
                <c:pt idx="2">
                  <c:v>49.58730173</c:v>
                </c:pt>
                <c:pt idx="4">
                  <c:v>42.592792379999899</c:v>
                </c:pt>
                <c:pt idx="6">
                  <c:v>63.565400339999997</c:v>
                </c:pt>
                <c:pt idx="8">
                  <c:v>68.196661079999998</c:v>
                </c:pt>
                <c:pt idx="12">
                  <c:v>159.25562690999999</c:v>
                </c:pt>
                <c:pt idx="16">
                  <c:v>211.41451397</c:v>
                </c:pt>
                <c:pt idx="20">
                  <c:v>101.805755059999</c:v>
                </c:pt>
                <c:pt idx="24">
                  <c:v>212.39807956000001</c:v>
                </c:pt>
                <c:pt idx="28">
                  <c:v>194.68946273</c:v>
                </c:pt>
                <c:pt idx="32">
                  <c:v>208.64528204999999</c:v>
                </c:pt>
                <c:pt idx="36">
                  <c:v>272.10013830000003</c:v>
                </c:pt>
                <c:pt idx="40">
                  <c:v>488.70764241999899</c:v>
                </c:pt>
                <c:pt idx="44">
                  <c:v>524.87630333000004</c:v>
                </c:pt>
                <c:pt idx="48">
                  <c:v>505.42803342000002</c:v>
                </c:pt>
                <c:pt idx="52">
                  <c:v>385.89581458999902</c:v>
                </c:pt>
                <c:pt idx="56">
                  <c:v>815.97168277000003</c:v>
                </c:pt>
                <c:pt idx="60">
                  <c:v>588.80415943000003</c:v>
                </c:pt>
                <c:pt idx="64">
                  <c:v>838.75205370000003</c:v>
                </c:pt>
                <c:pt idx="68">
                  <c:v>783.12545320999902</c:v>
                </c:pt>
                <c:pt idx="72">
                  <c:v>1124.4096748300001</c:v>
                </c:pt>
                <c:pt idx="76">
                  <c:v>1250.3461843</c:v>
                </c:pt>
                <c:pt idx="80">
                  <c:v>1373.81325152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EA-44CB-B35D-5080AF80BE31}"/>
            </c:ext>
          </c:extLst>
        </c:ser>
        <c:ser>
          <c:idx val="4"/>
          <c:order val="4"/>
          <c:tx>
            <c:strRef>
              <c:f>Werte!$F$1</c:f>
              <c:strCache>
                <c:ptCount val="1"/>
                <c:pt idx="0">
                  <c:v>falcon1024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</c:numCache>
            </c:numRef>
          </c:cat>
          <c:val>
            <c:numRef>
              <c:f>Werte!$F$2:$F$82</c:f>
              <c:numCache>
                <c:formatCode>0.000</c:formatCode>
                <c:ptCount val="81"/>
                <c:pt idx="0">
                  <c:v>13.54066866</c:v>
                </c:pt>
                <c:pt idx="1">
                  <c:v>15.837905789999899</c:v>
                </c:pt>
                <c:pt idx="2">
                  <c:v>34.287167339999897</c:v>
                </c:pt>
                <c:pt idx="4">
                  <c:v>87.250183590000006</c:v>
                </c:pt>
                <c:pt idx="6">
                  <c:v>39.598646469999998</c:v>
                </c:pt>
                <c:pt idx="8">
                  <c:v>55.355613399999903</c:v>
                </c:pt>
                <c:pt idx="12">
                  <c:v>68.929200719999997</c:v>
                </c:pt>
                <c:pt idx="16">
                  <c:v>107.07389051</c:v>
                </c:pt>
                <c:pt idx="20">
                  <c:v>97.044428760000002</c:v>
                </c:pt>
                <c:pt idx="24">
                  <c:v>201.088053959999</c:v>
                </c:pt>
                <c:pt idx="28">
                  <c:v>230.36718568000001</c:v>
                </c:pt>
                <c:pt idx="32">
                  <c:v>254.81117186</c:v>
                </c:pt>
                <c:pt idx="36">
                  <c:v>189.61667292999999</c:v>
                </c:pt>
                <c:pt idx="40">
                  <c:v>358.07864137000001</c:v>
                </c:pt>
                <c:pt idx="44">
                  <c:v>392.23086597999998</c:v>
                </c:pt>
                <c:pt idx="48">
                  <c:v>472.30307124000001</c:v>
                </c:pt>
                <c:pt idx="52">
                  <c:v>325.89325294000002</c:v>
                </c:pt>
                <c:pt idx="56">
                  <c:v>577.45581725</c:v>
                </c:pt>
                <c:pt idx="60">
                  <c:v>858.37476989999902</c:v>
                </c:pt>
                <c:pt idx="64">
                  <c:v>874.76407936999999</c:v>
                </c:pt>
                <c:pt idx="68">
                  <c:v>826.29192398999896</c:v>
                </c:pt>
                <c:pt idx="72">
                  <c:v>726.18786224999894</c:v>
                </c:pt>
                <c:pt idx="76">
                  <c:v>779.69641293999996</c:v>
                </c:pt>
                <c:pt idx="80">
                  <c:v>1065.1967652199901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6EA-44CB-B35D-5080AF80BE31}"/>
            </c:ext>
          </c:extLst>
        </c:ser>
        <c:ser>
          <c:idx val="5"/>
          <c:order val="5"/>
          <c:tx>
            <c:strRef>
              <c:f>Werte!$G$1</c:f>
              <c:strCache>
                <c:ptCount val="1"/>
                <c:pt idx="0">
                  <c:v>p521_falcon1024</c:v>
                </c:pt>
              </c:strCache>
            </c:strRef>
          </c:tx>
          <c:spPr>
            <a:ln w="22225" cap="rnd">
              <a:solidFill>
                <a:schemeClr val="accent6">
                  <a:lumMod val="6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</c:numCache>
            </c:numRef>
          </c:cat>
          <c:val>
            <c:numRef>
              <c:f>Werte!$G$2:$G$82</c:f>
              <c:numCache>
                <c:formatCode>0.000</c:formatCode>
                <c:ptCount val="81"/>
                <c:pt idx="0">
                  <c:v>18.761373710000001</c:v>
                </c:pt>
                <c:pt idx="1">
                  <c:v>32.95960728</c:v>
                </c:pt>
                <c:pt idx="2">
                  <c:v>44.07322946</c:v>
                </c:pt>
                <c:pt idx="4">
                  <c:v>68.611122249999994</c:v>
                </c:pt>
                <c:pt idx="6">
                  <c:v>64.124738519999994</c:v>
                </c:pt>
                <c:pt idx="8">
                  <c:v>70.661206050000004</c:v>
                </c:pt>
                <c:pt idx="12">
                  <c:v>133.86056755999999</c:v>
                </c:pt>
                <c:pt idx="16">
                  <c:v>90.713123019999998</c:v>
                </c:pt>
                <c:pt idx="20">
                  <c:v>185.98112266000001</c:v>
                </c:pt>
                <c:pt idx="24">
                  <c:v>160.18620862</c:v>
                </c:pt>
                <c:pt idx="28">
                  <c:v>248.52018783</c:v>
                </c:pt>
                <c:pt idx="32">
                  <c:v>331.88313271999999</c:v>
                </c:pt>
                <c:pt idx="36">
                  <c:v>403.27764942999897</c:v>
                </c:pt>
                <c:pt idx="40">
                  <c:v>392.31647966999998</c:v>
                </c:pt>
                <c:pt idx="44">
                  <c:v>339.295087999999</c:v>
                </c:pt>
                <c:pt idx="48">
                  <c:v>436.55078935</c:v>
                </c:pt>
                <c:pt idx="52">
                  <c:v>447.69433894999901</c:v>
                </c:pt>
                <c:pt idx="56">
                  <c:v>569.31426408000004</c:v>
                </c:pt>
                <c:pt idx="60">
                  <c:v>923.19476167000005</c:v>
                </c:pt>
                <c:pt idx="64">
                  <c:v>680.31981834999897</c:v>
                </c:pt>
                <c:pt idx="68">
                  <c:v>701.08416110999894</c:v>
                </c:pt>
                <c:pt idx="72">
                  <c:v>1370.97092275</c:v>
                </c:pt>
                <c:pt idx="76">
                  <c:v>699.82692171999997</c:v>
                </c:pt>
                <c:pt idx="80">
                  <c:v>1123.6861217799999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6EA-44CB-B35D-5080AF80BE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0819471"/>
        <c:axId val="1380819887"/>
      </c:lineChart>
      <c:catAx>
        <c:axId val="1380819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Verlorene</a:t>
                </a:r>
                <a:r>
                  <a:rPr lang="de-DE" baseline="0" dirty="0"/>
                  <a:t> Pakete [%]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0819887"/>
        <c:crosses val="autoZero"/>
        <c:auto val="1"/>
        <c:lblAlgn val="ctr"/>
        <c:lblOffset val="100"/>
        <c:noMultiLvlLbl val="0"/>
      </c:catAx>
      <c:valAx>
        <c:axId val="1380819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Handshake-Dauer</a:t>
                </a:r>
                <a:r>
                  <a:rPr lang="de-DE" baseline="0" dirty="0"/>
                  <a:t> [</a:t>
                </a:r>
                <a:r>
                  <a:rPr lang="de-DE" baseline="0" dirty="0" err="1"/>
                  <a:t>ms</a:t>
                </a:r>
                <a:r>
                  <a:rPr lang="de-DE" baseline="0" dirty="0"/>
                  <a:t>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081947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span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BADD9-51E4-ADE2-CB46-4D75D6C52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463644-8D89-E01F-0C45-AB26E09BC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8B856-DEC0-BD6C-8752-72CD4D23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C73566-12F3-CC8E-AD4C-444669F9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D0F1-30F4-E48F-3913-BD913DDC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1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6F40A-A402-B6FA-7C2C-9BCF73C0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F2627A-D492-D21D-1038-C40E0B572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92B64D-7065-BE6F-5753-C5589474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7F165B-1A3A-ACF0-7976-6C8D5F85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98FF85-B95C-6C59-4E6B-CA6FAB91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99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095001-BAA9-FB58-8DA3-30A57708A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C6B7E7-F165-7342-F696-5465EEEC4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B6AD6D-884C-06E6-0D24-D9BC7CAD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8BA7A-63CC-A7B5-D3A3-7F65AEAE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CC3A3-3027-3C1E-7AF3-23245A48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0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C3870-FECD-2BA6-41AC-097E6E44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8498A4-DCE7-E9AF-7B21-D3AA8221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E9A3B-330C-7AC2-B283-F46D711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5B293-6BD8-949E-5E3D-88D0A448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6AE94-B415-24B5-EB77-85E32B74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65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0C7D2-B2DC-7F26-C507-981207BC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AF2FCF-B895-9C16-21A7-C22040714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95F2F-2842-D2C1-F15D-91653D28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101667-D93F-9618-6779-38C90480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3E9C72-CC35-6704-6FE3-F4A7433B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57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6BE50-9D6D-39C4-EF3E-A47D9AC2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96B63B-F321-08A5-6C5F-EFFCA4786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C5E5F4-9F0A-6BE9-D821-7FD451026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7981B0-1263-AD5E-ED5F-1BD03B5F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37691F-FDBF-AE19-8328-BAD3989C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B6201-1903-9431-B362-90DF80B6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56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B8EC7-92A4-F4D8-A7F6-003949DE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3C190A-1F8A-8242-E9F4-FA42CD3A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02B017-9D9A-0F75-8C72-D7C6B5B70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E63C91-DF20-CF57-B536-75C8A478A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3C51EA-202C-6BAA-342D-A7F3AC9B8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6D1AA5-4CEB-948F-C8B0-91FFB3FD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2D4C6E-364F-7873-4F60-037E1E68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8A7D5B-ECE2-4585-FC9A-18809F9D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65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CA1B9-8B3A-8EC2-A5D1-F684622F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1801E8-4BDA-7DDA-95DE-FF5FD3DF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D17D72-8A71-B0B0-CD2A-B46E73B1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B16D5C-B350-5697-27B8-0A743D68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65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E40D1B-05CA-EB10-6F41-290B70CD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51D333-76A1-F916-03D3-4C38A693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C4B123-F160-676C-EC7E-19D71834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94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99466-48EF-94AF-5040-98C94FDC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B15BC6-C30A-12C3-DE14-53232E50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B0C2E0-68AB-5524-446E-86B8FF5DB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104950-FFCB-3ED3-E241-5FE164F0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9EB402-392B-8246-AC85-C9E7C48C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D8F373-95C6-EABE-66D7-A174C0D8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22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B5F20-FA40-7136-76ED-120E9C7F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51459F-207C-76E6-EB71-B8AF58051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23CC2-4913-4F93-CB6E-7DD70B0B4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5C4AA4-AA32-1BCD-359B-E956D5A7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372B6C-E5CC-0759-7810-EFEFD127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F28671-A962-8A75-571B-632E9708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15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BAD7E7-4B34-A1CF-D0DA-E8BD16B1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BA7824-EA9A-E5F1-A536-C4697FD1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489F21-D7AF-67BC-81B6-9692A085D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251EB1-CF39-F0E6-420F-1006A81E2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EA186E-86EC-0116-AF8C-6A2C36E30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97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CC467361-F2AF-5239-2F98-CA75C514F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840150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978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Ronja Wolf</dc:creator>
  <cp:lastModifiedBy>Ronja Wolf</cp:lastModifiedBy>
  <cp:revision>12</cp:revision>
  <dcterms:created xsi:type="dcterms:W3CDTF">2022-12-09T20:36:51Z</dcterms:created>
  <dcterms:modified xsi:type="dcterms:W3CDTF">2022-12-09T21:43:53Z</dcterms:modified>
</cp:coreProperties>
</file>