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Svømmehallen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da-DK" dirty="0" smtClean="0"/>
              <a:t>delfinen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7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ådne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TM03457485[[fn=Net]]</Template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Trådnet</vt:lpstr>
      <vt:lpstr>Svømmehallen  “delfinen”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Svømmehallen  “delfinen”</dc:title>
  <dc:creator>Søren Peter Andersen</dc:creator>
  <cp:lastModifiedBy>Søren Peter Andersen</cp:lastModifiedBy>
  <cp:revision>1</cp:revision>
  <dcterms:created xsi:type="dcterms:W3CDTF">2016-12-09T07:53:32Z</dcterms:created>
  <dcterms:modified xsi:type="dcterms:W3CDTF">2016-12-09T07:58:46Z</dcterms:modified>
</cp:coreProperties>
</file>