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Svømmehallen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“</a:t>
            </a:r>
            <a:r>
              <a:rPr lang="da-DK" dirty="0" smtClean="0"/>
              <a:t>delfinen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Use-cases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Opret</a:t>
            </a:r>
            <a:r>
              <a:rPr lang="en-GB" dirty="0" smtClean="0"/>
              <a:t> </a:t>
            </a:r>
            <a:r>
              <a:rPr lang="en-GB" dirty="0" err="1" smtClean="0"/>
              <a:t>nyt</a:t>
            </a:r>
            <a:r>
              <a:rPr lang="en-GB" dirty="0" smtClean="0"/>
              <a:t> </a:t>
            </a:r>
            <a:r>
              <a:rPr lang="en-GB" dirty="0" err="1" smtClean="0"/>
              <a:t>medlem</a:t>
            </a:r>
            <a:endParaRPr lang="en-GB" dirty="0" smtClean="0"/>
          </a:p>
          <a:p>
            <a:r>
              <a:rPr lang="en-GB" dirty="0" smtClean="0"/>
              <a:t>Vis </a:t>
            </a:r>
            <a:r>
              <a:rPr lang="en-GB" dirty="0" err="1" smtClean="0"/>
              <a:t>kunder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restance</a:t>
            </a:r>
            <a:endParaRPr lang="en-GB" dirty="0" smtClean="0"/>
          </a:p>
          <a:p>
            <a:r>
              <a:rPr lang="en-GB" dirty="0" smtClean="0"/>
              <a:t>Vis </a:t>
            </a:r>
            <a:r>
              <a:rPr lang="en-GB" dirty="0" err="1" smtClean="0"/>
              <a:t>overblik</a:t>
            </a:r>
            <a:r>
              <a:rPr lang="en-GB" dirty="0" smtClean="0"/>
              <a:t> over </a:t>
            </a:r>
            <a:r>
              <a:rPr lang="en-GB" dirty="0" err="1" smtClean="0"/>
              <a:t>rekorder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4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Sequence diagrams</a:t>
            </a:r>
            <a:endParaRPr lang="en-GB" sz="4800" dirty="0"/>
          </a:p>
        </p:txBody>
      </p:sp>
      <p:pic>
        <p:nvPicPr>
          <p:cNvPr id="3" name="Billede 2" descr="C:\Users\soren\Desktop\GitHub\ExamFirstSem\Dolphin\Diagrams\Lav nyt medlem SS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1227"/>
            <a:ext cx="4343400" cy="404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lede 3" descr="Kasserer vælger overblik over kunder i restance funktionen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92117"/>
            <a:ext cx="5013960" cy="2522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lede 4" descr="C:\Users\soren\Desktop\GitHub\ExamFirstSem\Dolphin\Diagrams\Bedste svømmertider SSD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282" y="4012231"/>
            <a:ext cx="3567430" cy="255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6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SWC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Programmet</a:t>
            </a:r>
            <a:endParaRPr lang="en-GB" dirty="0"/>
          </a:p>
          <a:p>
            <a:r>
              <a:rPr lang="en-GB" dirty="0" err="1" smtClean="0"/>
              <a:t>Programmets</a:t>
            </a:r>
            <a:r>
              <a:rPr lang="en-GB" dirty="0" smtClean="0"/>
              <a:t> </a:t>
            </a:r>
            <a:r>
              <a:rPr lang="en-GB" dirty="0" err="1" smtClean="0"/>
              <a:t>konstruktion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5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err="1" smtClean="0"/>
              <a:t>Programmet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Billedresultat for jgras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19" y="3114136"/>
            <a:ext cx="4000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0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err="1" smtClean="0"/>
              <a:t>Programmets</a:t>
            </a:r>
            <a:r>
              <a:rPr lang="en-GB" sz="4800" dirty="0" smtClean="0"/>
              <a:t> </a:t>
            </a:r>
            <a:r>
              <a:rPr lang="en-GB" sz="4800" dirty="0" err="1" smtClean="0"/>
              <a:t>konstruktion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Specielle</a:t>
            </a:r>
            <a:r>
              <a:rPr lang="en-GB" dirty="0" smtClean="0"/>
              <a:t> </a:t>
            </a:r>
            <a:r>
              <a:rPr lang="en-GB" dirty="0" err="1" smtClean="0"/>
              <a:t>klasser</a:t>
            </a:r>
            <a:r>
              <a:rPr lang="en-GB" dirty="0" smtClean="0"/>
              <a:t> / </a:t>
            </a:r>
            <a:r>
              <a:rPr lang="en-GB" dirty="0" err="1" smtClean="0"/>
              <a:t>moduler</a:t>
            </a:r>
            <a:endParaRPr lang="en-GB" dirty="0" smtClean="0"/>
          </a:p>
          <a:p>
            <a:r>
              <a:rPr lang="en-GB" dirty="0" smtClean="0"/>
              <a:t>Simple* </a:t>
            </a:r>
            <a:r>
              <a:rPr lang="en-GB" smtClean="0"/>
              <a:t>metoder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770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dirty="0" smtClean="0"/>
              <a:t>ITO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S.W.O.T. Analyse</a:t>
            </a:r>
          </a:p>
          <a:p>
            <a:r>
              <a:rPr lang="en-GB" dirty="0" err="1" smtClean="0"/>
              <a:t>Virksomhedbeskrivelse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1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S.W.O.T. ANALYSE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/>
              <a:t>S</a:t>
            </a:r>
            <a:r>
              <a:rPr lang="en-GB" dirty="0" smtClean="0"/>
              <a:t>trengths</a:t>
            </a:r>
          </a:p>
          <a:p>
            <a:r>
              <a:rPr lang="en-GB" u="sng" dirty="0" smtClean="0"/>
              <a:t>W</a:t>
            </a:r>
            <a:r>
              <a:rPr lang="en-GB" dirty="0" smtClean="0"/>
              <a:t>eaknesses</a:t>
            </a:r>
          </a:p>
          <a:p>
            <a:r>
              <a:rPr lang="en-GB" u="sng" dirty="0" smtClean="0"/>
              <a:t>O</a:t>
            </a:r>
            <a:r>
              <a:rPr lang="en-GB" dirty="0" smtClean="0"/>
              <a:t>pportunities</a:t>
            </a:r>
          </a:p>
          <a:p>
            <a:r>
              <a:rPr lang="en-GB" u="sng" dirty="0" smtClean="0"/>
              <a:t>T</a:t>
            </a:r>
            <a:r>
              <a:rPr lang="en-GB" dirty="0" smtClean="0"/>
              <a:t>hreats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700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Strengths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Stigende</a:t>
            </a:r>
            <a:r>
              <a:rPr lang="en-GB" dirty="0" smtClean="0"/>
              <a:t> </a:t>
            </a:r>
            <a:r>
              <a:rPr lang="en-GB" dirty="0" err="1" smtClean="0"/>
              <a:t>antal</a:t>
            </a:r>
            <a:r>
              <a:rPr lang="en-GB" dirty="0" smtClean="0"/>
              <a:t> </a:t>
            </a:r>
            <a:r>
              <a:rPr lang="en-GB" dirty="0" err="1" smtClean="0"/>
              <a:t>kunder</a:t>
            </a:r>
            <a:endParaRPr lang="en-GB" dirty="0" smtClean="0"/>
          </a:p>
          <a:p>
            <a:r>
              <a:rPr lang="en-GB" dirty="0" err="1" smtClean="0"/>
              <a:t>Klare</a:t>
            </a:r>
            <a:r>
              <a:rPr lang="en-GB" dirty="0" smtClean="0"/>
              <a:t> </a:t>
            </a:r>
            <a:r>
              <a:rPr lang="en-GB" dirty="0" err="1" smtClean="0"/>
              <a:t>mål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planer</a:t>
            </a:r>
          </a:p>
        </p:txBody>
      </p:sp>
    </p:spTree>
    <p:extLst>
      <p:ext uri="{BB962C8B-B14F-4D97-AF65-F5344CB8AC3E}">
        <p14:creationId xmlns:p14="http://schemas.microsoft.com/office/powerpoint/2010/main" val="26815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Weaknesses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Mangel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IT-system</a:t>
            </a:r>
          </a:p>
          <a:p>
            <a:r>
              <a:rPr lang="en-GB" dirty="0" err="1" smtClean="0"/>
              <a:t>Dårlig</a:t>
            </a:r>
            <a:r>
              <a:rPr lang="en-GB" dirty="0" smtClean="0"/>
              <a:t> organisation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overblik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7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Opportunities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Stigende</a:t>
            </a:r>
            <a:r>
              <a:rPr lang="en-GB" dirty="0" smtClean="0"/>
              <a:t> </a:t>
            </a:r>
            <a:r>
              <a:rPr lang="en-GB" dirty="0" err="1" smtClean="0"/>
              <a:t>antal</a:t>
            </a:r>
            <a:r>
              <a:rPr lang="en-GB" dirty="0" smtClean="0"/>
              <a:t> </a:t>
            </a:r>
            <a:r>
              <a:rPr lang="en-GB" dirty="0" err="1" smtClean="0"/>
              <a:t>kunder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købekraft</a:t>
            </a:r>
            <a:r>
              <a:rPr lang="en-GB" dirty="0" smtClean="0"/>
              <a:t> (</a:t>
            </a:r>
            <a:r>
              <a:rPr lang="en-GB" dirty="0" err="1" smtClean="0"/>
              <a:t>nyt</a:t>
            </a:r>
            <a:r>
              <a:rPr lang="en-GB" dirty="0" smtClean="0"/>
              <a:t> IT-system)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3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THREATS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Svømningpupolariteten</a:t>
            </a:r>
            <a:endParaRPr lang="en-GB" dirty="0"/>
          </a:p>
          <a:p>
            <a:r>
              <a:rPr lang="en-GB" dirty="0" err="1" smtClean="0"/>
              <a:t>Nyt</a:t>
            </a:r>
            <a:r>
              <a:rPr lang="en-GB" dirty="0" smtClean="0"/>
              <a:t> IT-System = </a:t>
            </a:r>
            <a:r>
              <a:rPr lang="en-GB" dirty="0" err="1" smtClean="0"/>
              <a:t>uventede</a:t>
            </a:r>
            <a:r>
              <a:rPr lang="en-GB" dirty="0" smtClean="0"/>
              <a:t> </a:t>
            </a:r>
            <a:r>
              <a:rPr lang="en-GB" dirty="0" err="1" smtClean="0"/>
              <a:t>problemer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5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err="1" smtClean="0"/>
              <a:t>Virksomhedsbeskrivelse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Forretningsgrundlag</a:t>
            </a:r>
            <a:endParaRPr lang="en-GB" dirty="0" smtClean="0"/>
          </a:p>
          <a:p>
            <a:r>
              <a:rPr lang="en-GB" dirty="0" smtClean="0"/>
              <a:t>Mission</a:t>
            </a:r>
          </a:p>
          <a:p>
            <a:r>
              <a:rPr lang="en-GB" dirty="0" smtClean="0"/>
              <a:t>Vision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9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SWD</a:t>
            </a:r>
            <a:endParaRPr lang="en-GB" sz="4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Use-cases</a:t>
            </a:r>
          </a:p>
          <a:p>
            <a:r>
              <a:rPr lang="en-GB" dirty="0" smtClean="0"/>
              <a:t>Sequence Diagrams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2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ådnet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TM03457485[[fn=Net]]</Template>
  <TotalTime>56</TotalTime>
  <Words>84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Trådnet</vt:lpstr>
      <vt:lpstr>Svømmehallen  “delfinen”</vt:lpstr>
      <vt:lpstr>ITO</vt:lpstr>
      <vt:lpstr>S.W.O.T. ANALYSE</vt:lpstr>
      <vt:lpstr>Strengths</vt:lpstr>
      <vt:lpstr>Weaknesses</vt:lpstr>
      <vt:lpstr>Opportunities</vt:lpstr>
      <vt:lpstr>THREATS</vt:lpstr>
      <vt:lpstr>Virksomhedsbeskrivelse</vt:lpstr>
      <vt:lpstr>SWD</vt:lpstr>
      <vt:lpstr>Use-cases</vt:lpstr>
      <vt:lpstr>Sequence diagrams</vt:lpstr>
      <vt:lpstr>SWC</vt:lpstr>
      <vt:lpstr>Programmet</vt:lpstr>
      <vt:lpstr>Programmets konstruktion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Svømmehallen  “delfinen”</dc:title>
  <dc:creator>Søren Peter Andersen</dc:creator>
  <cp:lastModifiedBy>Søren Peter Andersen</cp:lastModifiedBy>
  <cp:revision>7</cp:revision>
  <dcterms:created xsi:type="dcterms:W3CDTF">2016-12-09T07:53:32Z</dcterms:created>
  <dcterms:modified xsi:type="dcterms:W3CDTF">2016-12-14T12:12:40Z</dcterms:modified>
</cp:coreProperties>
</file>