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576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DAA-1D89-DE4D-8A4D-DC5566977477}" type="datetimeFigureOut">
              <a:rPr kumimoji="1" lang="zh-CN" altLang="en-US" smtClean="0"/>
              <a:t>10/11/15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A212-3841-8D47-A326-3D475EDCA7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74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DAA-1D89-DE4D-8A4D-DC5566977477}" type="datetimeFigureOut">
              <a:rPr kumimoji="1" lang="zh-CN" altLang="en-US" smtClean="0"/>
              <a:t>10/11/15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A212-3841-8D47-A326-3D475EDCA7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48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DAA-1D89-DE4D-8A4D-DC5566977477}" type="datetimeFigureOut">
              <a:rPr kumimoji="1" lang="zh-CN" altLang="en-US" smtClean="0"/>
              <a:t>10/11/15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A212-3841-8D47-A326-3D475EDCA7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8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DAA-1D89-DE4D-8A4D-DC5566977477}" type="datetimeFigureOut">
              <a:rPr kumimoji="1" lang="zh-CN" altLang="en-US" smtClean="0"/>
              <a:t>10/11/15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A212-3841-8D47-A326-3D475EDCA7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65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DAA-1D89-DE4D-8A4D-DC5566977477}" type="datetimeFigureOut">
              <a:rPr kumimoji="1" lang="zh-CN" altLang="en-US" smtClean="0"/>
              <a:t>10/11/15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A212-3841-8D47-A326-3D475EDCA7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16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DAA-1D89-DE4D-8A4D-DC5566977477}" type="datetimeFigureOut">
              <a:rPr kumimoji="1" lang="zh-CN" altLang="en-US" smtClean="0"/>
              <a:t>10/11/15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A212-3841-8D47-A326-3D475EDCA7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482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DAA-1D89-DE4D-8A4D-DC5566977477}" type="datetimeFigureOut">
              <a:rPr kumimoji="1" lang="zh-CN" altLang="en-US" smtClean="0"/>
              <a:t>10/11/15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A212-3841-8D47-A326-3D475EDCA7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22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DAA-1D89-DE4D-8A4D-DC5566977477}" type="datetimeFigureOut">
              <a:rPr kumimoji="1" lang="zh-CN" altLang="en-US" smtClean="0"/>
              <a:t>10/11/15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A212-3841-8D47-A326-3D475EDCA7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148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DAA-1D89-DE4D-8A4D-DC5566977477}" type="datetimeFigureOut">
              <a:rPr kumimoji="1" lang="zh-CN" altLang="en-US" smtClean="0"/>
              <a:t>10/11/15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A212-3841-8D47-A326-3D475EDCA7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13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DAA-1D89-DE4D-8A4D-DC5566977477}" type="datetimeFigureOut">
              <a:rPr kumimoji="1" lang="zh-CN" altLang="en-US" smtClean="0"/>
              <a:t>10/11/15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A212-3841-8D47-A326-3D475EDCA7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77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DAA-1D89-DE4D-8A4D-DC5566977477}" type="datetimeFigureOut">
              <a:rPr kumimoji="1" lang="zh-CN" altLang="en-US" smtClean="0"/>
              <a:t>10/11/15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A212-3841-8D47-A326-3D475EDCA7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41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F6DAA-1D89-DE4D-8A4D-DC5566977477}" type="datetimeFigureOut">
              <a:rPr kumimoji="1" lang="zh-CN" altLang="en-US" smtClean="0"/>
              <a:t>10/11/15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BA212-3841-8D47-A326-3D475EDCA7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2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4022683" y="1040221"/>
            <a:ext cx="508001" cy="508001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121462" y="1040221"/>
            <a:ext cx="40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3</a:t>
            </a:r>
            <a:endParaRPr kumimoji="1" lang="zh-CN" altLang="en-US" sz="2400" b="1" dirty="0"/>
          </a:p>
        </p:txBody>
      </p:sp>
      <p:sp>
        <p:nvSpPr>
          <p:cNvPr id="25" name="椭圆 24"/>
          <p:cNvSpPr/>
          <p:nvPr/>
        </p:nvSpPr>
        <p:spPr>
          <a:xfrm>
            <a:off x="4022683" y="2522947"/>
            <a:ext cx="508001" cy="508001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121462" y="2522947"/>
            <a:ext cx="40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5</a:t>
            </a:r>
            <a:endParaRPr kumimoji="1" lang="zh-CN" altLang="en-US" sz="2400" b="1" dirty="0"/>
          </a:p>
        </p:txBody>
      </p:sp>
      <p:sp>
        <p:nvSpPr>
          <p:cNvPr id="27" name="椭圆 26"/>
          <p:cNvSpPr/>
          <p:nvPr/>
        </p:nvSpPr>
        <p:spPr>
          <a:xfrm>
            <a:off x="4544796" y="3256721"/>
            <a:ext cx="508001" cy="508001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572805" y="3256721"/>
            <a:ext cx="593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11</a:t>
            </a:r>
            <a:endParaRPr kumimoji="1" lang="zh-CN" altLang="en-US" sz="2400" b="1" dirty="0"/>
          </a:p>
        </p:txBody>
      </p:sp>
      <p:sp>
        <p:nvSpPr>
          <p:cNvPr id="29" name="椭圆 28"/>
          <p:cNvSpPr/>
          <p:nvPr/>
        </p:nvSpPr>
        <p:spPr>
          <a:xfrm>
            <a:off x="5049974" y="3995555"/>
            <a:ext cx="508001" cy="508001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052797" y="3995555"/>
            <a:ext cx="60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15</a:t>
            </a:r>
            <a:endParaRPr kumimoji="1" lang="zh-CN" altLang="en-US" sz="2400" b="1" dirty="0"/>
          </a:p>
        </p:txBody>
      </p:sp>
      <p:sp>
        <p:nvSpPr>
          <p:cNvPr id="31" name="椭圆 30"/>
          <p:cNvSpPr/>
          <p:nvPr/>
        </p:nvSpPr>
        <p:spPr>
          <a:xfrm>
            <a:off x="4541973" y="1750833"/>
            <a:ext cx="508001" cy="508001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541973" y="1750833"/>
            <a:ext cx="55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21</a:t>
            </a:r>
            <a:endParaRPr kumimoji="1" lang="zh-CN" altLang="en-US" sz="2400" b="1" dirty="0"/>
          </a:p>
        </p:txBody>
      </p:sp>
      <p:sp>
        <p:nvSpPr>
          <p:cNvPr id="42" name="椭圆 41"/>
          <p:cNvSpPr/>
          <p:nvPr/>
        </p:nvSpPr>
        <p:spPr>
          <a:xfrm>
            <a:off x="3006681" y="2522947"/>
            <a:ext cx="508001" cy="508001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/>
          <p:cNvCxnSpPr>
            <a:stCxn id="23" idx="3"/>
          </p:cNvCxnSpPr>
          <p:nvPr/>
        </p:nvCxnSpPr>
        <p:spPr>
          <a:xfrm flipH="1">
            <a:off x="3818072" y="1473827"/>
            <a:ext cx="279006" cy="27700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3514682" y="1750833"/>
            <a:ext cx="508001" cy="508001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613461" y="1750833"/>
            <a:ext cx="40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2</a:t>
            </a:r>
            <a:endParaRPr kumimoji="1" lang="zh-CN" altLang="en-US" sz="2400" b="1" dirty="0"/>
          </a:p>
        </p:txBody>
      </p:sp>
      <p:cxnSp>
        <p:nvCxnSpPr>
          <p:cNvPr id="47" name="直线箭头连接符 46"/>
          <p:cNvCxnSpPr>
            <a:stCxn id="23" idx="5"/>
            <a:endCxn id="41" idx="0"/>
          </p:cNvCxnSpPr>
          <p:nvPr/>
        </p:nvCxnSpPr>
        <p:spPr>
          <a:xfrm>
            <a:off x="4456289" y="1473827"/>
            <a:ext cx="365392" cy="2770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44" idx="3"/>
          </p:cNvCxnSpPr>
          <p:nvPr/>
        </p:nvCxnSpPr>
        <p:spPr>
          <a:xfrm flipH="1">
            <a:off x="3310071" y="2184439"/>
            <a:ext cx="279006" cy="33850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31" idx="3"/>
            <a:endCxn id="26" idx="0"/>
          </p:cNvCxnSpPr>
          <p:nvPr/>
        </p:nvCxnSpPr>
        <p:spPr>
          <a:xfrm flipH="1">
            <a:off x="4326073" y="2184439"/>
            <a:ext cx="290295" cy="33850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4456289" y="2984612"/>
            <a:ext cx="187286" cy="34650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27" idx="5"/>
            <a:endCxn id="29" idx="1"/>
          </p:cNvCxnSpPr>
          <p:nvPr/>
        </p:nvCxnSpPr>
        <p:spPr>
          <a:xfrm>
            <a:off x="4978402" y="3690327"/>
            <a:ext cx="145967" cy="37962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102448" y="2522947"/>
            <a:ext cx="40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1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242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</Words>
  <Application>Microsoft Macintosh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Luqi Yan</dc:creator>
  <cp:lastModifiedBy>Luqi Yan</cp:lastModifiedBy>
  <cp:revision>3</cp:revision>
  <dcterms:created xsi:type="dcterms:W3CDTF">2015-10-11T22:40:35Z</dcterms:created>
  <dcterms:modified xsi:type="dcterms:W3CDTF">2015-10-11T23:02:33Z</dcterms:modified>
</cp:coreProperties>
</file>