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aven Pro" panose="02010600030101010101" charset="0"/>
      <p:regular r:id="rId13"/>
      <p:bold r:id="rId14"/>
    </p:embeddedFont>
    <p:embeddedFont>
      <p:font typeface="Nunito" panose="02010600030101010101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70200eced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70200eced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70200eced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70200eced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70200eced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70200eced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70200eced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70200eced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70200eced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70200eced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70200eced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70200eced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83fb0a7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83fb0a7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83fb0a7e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83fb0a7e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483fb0a7e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483fb0a7e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Flappy Bird Bot	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Junhao Wang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Luqi</a:t>
            </a:r>
            <a:r>
              <a:rPr lang="en-US" dirty="0"/>
              <a:t> Ye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>
            <a:spLocks noGrp="1"/>
          </p:cNvSpPr>
          <p:nvPr>
            <p:ph type="title"/>
          </p:nvPr>
        </p:nvSpPr>
        <p:spPr>
          <a:xfrm>
            <a:off x="1343225" y="7956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Further Implementation	</a:t>
            </a:r>
            <a:endParaRPr/>
          </a:p>
        </p:txBody>
      </p:sp>
      <p:sp>
        <p:nvSpPr>
          <p:cNvPr id="336" name="Google Shape;336;p22"/>
          <p:cNvSpPr txBox="1">
            <a:spLocks noGrp="1"/>
          </p:cNvSpPr>
          <p:nvPr>
            <p:ph type="body" idx="1"/>
          </p:nvPr>
        </p:nvSpPr>
        <p:spPr>
          <a:xfrm>
            <a:off x="1303800" y="16451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From the analysis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better flexibility in Neural Network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neural network performs significantly better than the SVC</a:t>
            </a:r>
            <a:br>
              <a:rPr lang="en" sz="1400"/>
            </a:b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Moving ahead we will be using a  Q-learning methods to make our bots</a:t>
            </a:r>
            <a:br>
              <a:rPr lang="en" sz="1400"/>
            </a:br>
            <a:r>
              <a:rPr lang="en" sz="1400"/>
              <a:t>And compare all the 3 implementations in Final report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766100"/>
            <a:ext cx="7030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	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561700"/>
            <a:ext cx="7030500" cy="29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Linear Support Vector Classifier for Flappy Bird Game</a:t>
            </a:r>
            <a:br>
              <a:rPr lang="en" sz="1400"/>
            </a:b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Various Fits in Support Vector Classifier</a:t>
            </a:r>
            <a:br>
              <a:rPr lang="en" sz="1400"/>
            </a:b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Different Choice of Parameters</a:t>
            </a:r>
            <a:br>
              <a:rPr lang="en" sz="1400"/>
            </a:b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Neural Network</a:t>
            </a:r>
            <a:br>
              <a:rPr lang="en" sz="1400"/>
            </a:b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706975"/>
            <a:ext cx="7030500" cy="7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Classifier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Choice of features and output</a:t>
            </a:r>
            <a:endParaRPr sz="1400" b="1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X,Y-coordinate of the bird and the pipes, horizontal and vertical </a:t>
            </a:r>
            <a:br>
              <a:rPr lang="en" sz="1400"/>
            </a:br>
            <a:r>
              <a:rPr lang="en" sz="1400"/>
              <a:t>velocities of the bird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 significant result leaded to shift to e differences in the x and y </a:t>
            </a:r>
            <a:br>
              <a:rPr lang="en" sz="1400"/>
            </a:br>
            <a:r>
              <a:rPr lang="en" sz="1400"/>
              <a:t>coordinates ∆x and ∆y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Output is a boolean “tapped” which is 0 or 1, signifying that the</a:t>
            </a:r>
            <a:br>
              <a:rPr lang="en" sz="1400"/>
            </a:br>
            <a:r>
              <a:rPr lang="en" sz="1400"/>
              <a:t> bird has flapped or not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638000"/>
            <a:ext cx="7030500" cy="8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Degree of Polynomial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Finalizing Degree of Polynomial depended on factors like: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Training training data set size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Computational limitations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Overfitting due to large polynomial size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After comparing various degrees, second and third degree polynomial</a:t>
            </a:r>
            <a:br>
              <a:rPr lang="en"/>
            </a:br>
            <a:r>
              <a:rPr lang="en"/>
              <a:t>fit gives better results. </a:t>
            </a:r>
            <a:br>
              <a:rPr lang="en"/>
            </a:br>
            <a:r>
              <a:rPr lang="en"/>
              <a:t>Chosen third degree polynomial fit as the final fit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6971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Choice of hyperparameter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Testing on 5 different choices of C, [0.03, 0.1, 0.3, 1, 3] </a:t>
            </a:r>
            <a:br>
              <a:rPr lang="en"/>
            </a:br>
            <a:r>
              <a:rPr lang="en"/>
              <a:t>on  both polynomials of degree 2 and 3.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Training dataset: 5 million, cross-validation dataset: 1 million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Data set  highly skewed (1 in 100 positive examples)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Calculation of micro F-score metric</a:t>
            </a:r>
            <a:br>
              <a:rPr lang="en"/>
            </a:br>
            <a:br>
              <a:rPr lang="en"/>
            </a:br>
            <a:r>
              <a:rPr lang="en"/>
              <a:t>Table: </a:t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5850" y="3314375"/>
            <a:ext cx="340995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>
            <a:spLocks noGrp="1"/>
          </p:cNvSpPr>
          <p:nvPr>
            <p:ph type="title"/>
          </p:nvPr>
        </p:nvSpPr>
        <p:spPr>
          <a:xfrm>
            <a:off x="1244675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Scores</a:t>
            </a:r>
            <a:endParaRPr/>
          </a:p>
        </p:txBody>
      </p:sp>
      <p:sp>
        <p:nvSpPr>
          <p:cNvPr id="309" name="Google Shape;309;p18"/>
          <p:cNvSpPr txBox="1">
            <a:spLocks noGrp="1"/>
          </p:cNvSpPr>
          <p:nvPr>
            <p:ph type="body" idx="1"/>
          </p:nvPr>
        </p:nvSpPr>
        <p:spPr>
          <a:xfrm>
            <a:off x="1244675" y="12214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Collected 4700 scores from the SVC trained with a cubic fit and C = 0.03</a:t>
            </a:r>
            <a:br>
              <a:rPr lang="en"/>
            </a:br>
            <a:r>
              <a:rPr lang="en"/>
              <a:t> on a training set of approx 65 million points.</a:t>
            </a:r>
            <a:br>
              <a:rPr lang="en"/>
            </a:br>
            <a:br>
              <a:rPr lang="en"/>
            </a:br>
            <a:r>
              <a:rPr lang="en"/>
              <a:t>Mean: 26.4295 </a:t>
            </a:r>
            <a:br>
              <a:rPr lang="en"/>
            </a:br>
            <a:r>
              <a:rPr lang="en"/>
              <a:t>Standard deviation:28.9981</a:t>
            </a:r>
            <a:br>
              <a:rPr lang="en"/>
            </a:br>
            <a:r>
              <a:rPr lang="en"/>
              <a:t>Max: 223 </a:t>
            </a:r>
            <a:br>
              <a:rPr lang="en"/>
            </a:br>
            <a:r>
              <a:rPr lang="en"/>
              <a:t>Min: 0</a:t>
            </a:r>
            <a:br>
              <a:rPr lang="en"/>
            </a:br>
            <a:br>
              <a:rPr lang="en"/>
            </a:br>
            <a:r>
              <a:rPr lang="en" b="1"/>
              <a:t>Histogram:</a:t>
            </a:r>
            <a:br>
              <a:rPr lang="en"/>
            </a:br>
            <a:r>
              <a:rPr lang="en"/>
              <a:t>Frequency of score VS Score obtained</a:t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425" y="1788350"/>
            <a:ext cx="4948576" cy="286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>
            <a:spLocks noGrp="1"/>
          </p:cNvSpPr>
          <p:nvPr>
            <p:ph type="title"/>
          </p:nvPr>
        </p:nvSpPr>
        <p:spPr>
          <a:xfrm>
            <a:off x="1246650" y="598575"/>
            <a:ext cx="7030500" cy="8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316" name="Google Shape;316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Same features as that of Support Vector Classifier</a:t>
            </a:r>
            <a:br>
              <a:rPr lang="en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Sufficient features</a:t>
            </a:r>
            <a:br>
              <a:rPr lang="en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Neural network “adjust” to give the best fit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>
            <a:spLocks noGrp="1"/>
          </p:cNvSpPr>
          <p:nvPr>
            <p:ph type="title"/>
          </p:nvPr>
        </p:nvSpPr>
        <p:spPr>
          <a:xfrm>
            <a:off x="1246650" y="5871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Choice of architecture</a:t>
            </a:r>
            <a:endParaRPr/>
          </a:p>
        </p:txBody>
      </p:sp>
      <p:sp>
        <p:nvSpPr>
          <p:cNvPr id="322" name="Google Shape;322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Neural nets 3 hidden layers -&gt; 20,30,20 units </a:t>
            </a:r>
            <a:br>
              <a:rPr lang="en"/>
            </a:br>
            <a:r>
              <a:rPr lang="en"/>
              <a:t>4 hidden layers -&gt; 20,30,30,20 units</a:t>
            </a:r>
            <a:br>
              <a:rPr lang="en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 types of activation units -  ReLU, tanh, sigmoid functions </a:t>
            </a:r>
            <a:br>
              <a:rPr lang="en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Summary f-scores</a:t>
            </a:r>
            <a:endParaRPr/>
          </a:p>
        </p:txBody>
      </p:sp>
      <p:pic>
        <p:nvPicPr>
          <p:cNvPr id="323" name="Google Shape;3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600" y="2988875"/>
            <a:ext cx="4011825" cy="154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>
            <a:spLocks noGrp="1"/>
          </p:cNvSpPr>
          <p:nvPr>
            <p:ph type="title"/>
          </p:nvPr>
        </p:nvSpPr>
        <p:spPr>
          <a:xfrm>
            <a:off x="1244675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Scores</a:t>
            </a:r>
            <a:endParaRPr/>
          </a:p>
        </p:txBody>
      </p:sp>
      <p:sp>
        <p:nvSpPr>
          <p:cNvPr id="329" name="Google Shape;329;p21"/>
          <p:cNvSpPr txBox="1">
            <a:spLocks noGrp="1"/>
          </p:cNvSpPr>
          <p:nvPr>
            <p:ph type="body" idx="1"/>
          </p:nvPr>
        </p:nvSpPr>
        <p:spPr>
          <a:xfrm>
            <a:off x="1244675" y="12214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f-score values - 4 layer tanh</a:t>
            </a:r>
            <a:br>
              <a:rPr lang="en"/>
            </a:br>
            <a:r>
              <a:rPr lang="en"/>
              <a:t>score stats played over 1000 games. </a:t>
            </a:r>
            <a:br>
              <a:rPr lang="en"/>
            </a:br>
            <a:br>
              <a:rPr lang="en"/>
            </a:br>
            <a:r>
              <a:rPr lang="en"/>
              <a:t>Mean: 106.212 </a:t>
            </a:r>
            <a:br>
              <a:rPr lang="en"/>
            </a:br>
            <a:r>
              <a:rPr lang="en"/>
              <a:t>Standard deviation: 100.0684 </a:t>
            </a:r>
            <a:br>
              <a:rPr lang="en"/>
            </a:br>
            <a:r>
              <a:rPr lang="en"/>
              <a:t>Max: 731 </a:t>
            </a:r>
            <a:br>
              <a:rPr lang="en"/>
            </a:br>
            <a:r>
              <a:rPr lang="en"/>
              <a:t>Min: 1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Histogram:</a:t>
            </a:r>
            <a:br>
              <a:rPr lang="en"/>
            </a:br>
            <a:r>
              <a:rPr lang="en"/>
              <a:t>Frequency of score </a:t>
            </a:r>
            <a:r>
              <a:rPr lang="en" b="1"/>
              <a:t>VS</a:t>
            </a:r>
            <a:r>
              <a:rPr lang="en"/>
              <a:t> Score </a:t>
            </a:r>
            <a:br>
              <a:rPr lang="en"/>
            </a:br>
            <a:r>
              <a:rPr lang="en"/>
              <a:t>Obtained by 4 layer tanh model</a:t>
            </a:r>
            <a:endParaRPr/>
          </a:p>
        </p:txBody>
      </p:sp>
      <p:pic>
        <p:nvPicPr>
          <p:cNvPr id="330" name="Google Shape;3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550" y="1480100"/>
            <a:ext cx="4805226" cy="337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On-screen Show (16:9)</PresentationFormat>
  <Paragraphs>44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Maven Pro</vt:lpstr>
      <vt:lpstr>Nunito</vt:lpstr>
      <vt:lpstr>Momentum</vt:lpstr>
      <vt:lpstr>Flappy Bird Bot </vt:lpstr>
      <vt:lpstr>Introduction </vt:lpstr>
      <vt:lpstr>Support Vector Classifier</vt:lpstr>
      <vt:lpstr> Degree of Polynomial</vt:lpstr>
      <vt:lpstr> Choice of hyperparameter </vt:lpstr>
      <vt:lpstr>Scores</vt:lpstr>
      <vt:lpstr>Neural Network</vt:lpstr>
      <vt:lpstr>Choice of architecture</vt:lpstr>
      <vt:lpstr>Scores</vt:lpstr>
      <vt:lpstr>Conclusion and Further Implementation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 Bird Bot </dc:title>
  <dc:creator>wang junhao</dc:creator>
  <cp:lastModifiedBy>wang junhao</cp:lastModifiedBy>
  <cp:revision>2</cp:revision>
  <dcterms:modified xsi:type="dcterms:W3CDTF">2018-11-29T03:15:19Z</dcterms:modified>
</cp:coreProperties>
</file>