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330C-2CE3-4030-9EA0-A22C54C1FCEB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8DF4-5AD5-441A-B0EB-FA253008E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78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330C-2CE3-4030-9EA0-A22C54C1FCEB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8DF4-5AD5-441A-B0EB-FA253008E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35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330C-2CE3-4030-9EA0-A22C54C1FCEB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8DF4-5AD5-441A-B0EB-FA253008E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89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330C-2CE3-4030-9EA0-A22C54C1FCEB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8DF4-5AD5-441A-B0EB-FA253008E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44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330C-2CE3-4030-9EA0-A22C54C1FCEB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8DF4-5AD5-441A-B0EB-FA253008E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83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330C-2CE3-4030-9EA0-A22C54C1FCEB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8DF4-5AD5-441A-B0EB-FA253008E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10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330C-2CE3-4030-9EA0-A22C54C1FCEB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8DF4-5AD5-441A-B0EB-FA253008E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24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330C-2CE3-4030-9EA0-A22C54C1FCEB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8DF4-5AD5-441A-B0EB-FA253008E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08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330C-2CE3-4030-9EA0-A22C54C1FCEB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8DF4-5AD5-441A-B0EB-FA253008E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0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330C-2CE3-4030-9EA0-A22C54C1FCEB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8DF4-5AD5-441A-B0EB-FA253008E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4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330C-2CE3-4030-9EA0-A22C54C1FCEB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8DF4-5AD5-441A-B0EB-FA253008E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35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7330C-2CE3-4030-9EA0-A22C54C1FCEB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28DF4-5AD5-441A-B0EB-FA253008E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95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671" y="2356835"/>
            <a:ext cx="10122794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GB" sz="3200" dirty="0" smtClean="0">
                <a:latin typeface="Comic Sans MS" panose="030F0702030302020204" pitchFamily="66" charset="0"/>
              </a:rPr>
              <a:t>Explanation </a:t>
            </a:r>
          </a:p>
          <a:p>
            <a:pPr marL="514350" indent="-514350">
              <a:buAutoNum type="arabicPeriod"/>
            </a:pPr>
            <a:r>
              <a:rPr lang="en-GB" sz="3200" dirty="0">
                <a:latin typeface="Comic Sans MS" panose="030F0702030302020204" pitchFamily="66" charset="0"/>
              </a:rPr>
              <a:t> </a:t>
            </a:r>
            <a:r>
              <a:rPr lang="en-GB" sz="3200" dirty="0" smtClean="0">
                <a:latin typeface="Comic Sans MS" panose="030F0702030302020204" pitchFamily="66" charset="0"/>
              </a:rPr>
              <a:t>Genghis Khan Demonstration </a:t>
            </a:r>
          </a:p>
          <a:p>
            <a:pPr marL="514350" indent="-514350">
              <a:buAutoNum type="arabicPeriod"/>
            </a:pPr>
            <a:r>
              <a:rPr lang="en-GB" sz="3200" dirty="0">
                <a:latin typeface="Comic Sans MS" panose="030F0702030302020204" pitchFamily="66" charset="0"/>
              </a:rPr>
              <a:t> </a:t>
            </a:r>
            <a:r>
              <a:rPr lang="en-GB" sz="3200" dirty="0" smtClean="0">
                <a:latin typeface="Comic Sans MS" panose="030F0702030302020204" pitchFamily="66" charset="0"/>
              </a:rPr>
              <a:t>What to put in each box </a:t>
            </a:r>
          </a:p>
          <a:p>
            <a:pPr marL="514350" indent="-514350">
              <a:buAutoNum type="arabicPeriod"/>
            </a:pPr>
            <a:r>
              <a:rPr lang="en-GB" sz="3200" dirty="0">
                <a:latin typeface="Comic Sans MS" panose="030F0702030302020204" pitchFamily="66" charset="0"/>
              </a:rPr>
              <a:t> </a:t>
            </a:r>
            <a:r>
              <a:rPr lang="en-GB" sz="3200" dirty="0" smtClean="0">
                <a:latin typeface="Comic Sans MS" panose="030F0702030302020204" pitchFamily="66" charset="0"/>
              </a:rPr>
              <a:t>Template </a:t>
            </a:r>
          </a:p>
          <a:p>
            <a:pPr marL="514350" indent="-514350">
              <a:buAutoNum type="arabicPeriod"/>
            </a:pPr>
            <a:r>
              <a:rPr lang="en-GB" sz="3200" dirty="0">
                <a:latin typeface="Comic Sans MS" panose="030F0702030302020204" pitchFamily="66" charset="0"/>
              </a:rPr>
              <a:t> </a:t>
            </a:r>
            <a:r>
              <a:rPr lang="en-GB" sz="3200" dirty="0" smtClean="0">
                <a:latin typeface="Comic Sans MS" panose="030F0702030302020204" pitchFamily="66" charset="0"/>
              </a:rPr>
              <a:t>List of suggestions of divisive figures</a:t>
            </a:r>
          </a:p>
          <a:p>
            <a:pPr marL="514350" indent="-514350">
              <a:buAutoNum type="arabicPeriod"/>
            </a:pPr>
            <a:r>
              <a:rPr lang="en-GB" sz="3200" dirty="0">
                <a:latin typeface="Comic Sans MS" panose="030F0702030302020204" pitchFamily="66" charset="0"/>
              </a:rPr>
              <a:t> </a:t>
            </a:r>
            <a:r>
              <a:rPr lang="en-GB" sz="3200" dirty="0" smtClean="0">
                <a:latin typeface="Comic Sans MS" panose="030F0702030302020204" pitchFamily="66" charset="0"/>
              </a:rPr>
              <a:t>List of reliable websites</a:t>
            </a:r>
            <a:endParaRPr lang="en-GB" sz="3200" dirty="0" smtClean="0">
              <a:latin typeface="Comic Sans MS" panose="030F0702030302020204" pitchFamily="66" charset="0"/>
            </a:endParaRPr>
          </a:p>
          <a:p>
            <a:pPr marL="514350" indent="-514350">
              <a:buAutoNum type="arabicPeriod"/>
            </a:pPr>
            <a:r>
              <a:rPr lang="en-GB" sz="3200" dirty="0">
                <a:latin typeface="Comic Sans MS" panose="030F0702030302020204" pitchFamily="66" charset="0"/>
              </a:rPr>
              <a:t> C</a:t>
            </a:r>
            <a:r>
              <a:rPr lang="en-GB" sz="3200" dirty="0" smtClean="0">
                <a:latin typeface="Comic Sans MS" panose="030F0702030302020204" pitchFamily="66" charset="0"/>
              </a:rPr>
              <a:t>hallenge </a:t>
            </a:r>
            <a:endParaRPr lang="en-GB" sz="3200" dirty="0"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1217" y="138869"/>
            <a:ext cx="104576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u="sng" dirty="0" smtClean="0">
                <a:latin typeface="Comic Sans MS" panose="030F0702030302020204" pitchFamily="66" charset="0"/>
              </a:rPr>
              <a:t>History summer fun pack</a:t>
            </a:r>
          </a:p>
          <a:p>
            <a:endParaRPr lang="en-GB" sz="3600" dirty="0">
              <a:latin typeface="Comic Sans MS" panose="030F0702030302020204" pitchFamily="66" charset="0"/>
            </a:endParaRPr>
          </a:p>
          <a:p>
            <a:r>
              <a:rPr lang="en-GB" sz="3600" dirty="0" smtClean="0">
                <a:latin typeface="Comic Sans MS" panose="030F0702030302020204" pitchFamily="66" charset="0"/>
              </a:rPr>
              <a:t>Contents page</a:t>
            </a:r>
            <a:endParaRPr lang="en-GB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37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8033" y="309093"/>
            <a:ext cx="11333409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4000" dirty="0" smtClean="0">
                <a:latin typeface="Comic Sans MS" panose="030F0702030302020204" pitchFamily="66" charset="0"/>
              </a:rPr>
              <a:t>Create your own divisive Historical figure Bibliography. </a:t>
            </a:r>
          </a:p>
          <a:p>
            <a:endParaRPr lang="en-GB" sz="4000" dirty="0">
              <a:latin typeface="Comic Sans MS" panose="030F0702030302020204" pitchFamily="66" charset="0"/>
            </a:endParaRPr>
          </a:p>
          <a:p>
            <a:r>
              <a:rPr lang="en-GB" sz="4000" dirty="0" smtClean="0">
                <a:latin typeface="Comic Sans MS" panose="030F0702030302020204" pitchFamily="66" charset="0"/>
              </a:rPr>
              <a:t>Divisive means a person that divides opinion. These our normally the most interesting and controversial people in History.</a:t>
            </a:r>
          </a:p>
          <a:p>
            <a:endParaRPr lang="en-GB" sz="4000" dirty="0" smtClean="0">
              <a:latin typeface="Comic Sans MS" panose="030F0702030302020204" pitchFamily="66" charset="0"/>
            </a:endParaRPr>
          </a:p>
          <a:p>
            <a:r>
              <a:rPr lang="en-GB" sz="4000" dirty="0" smtClean="0">
                <a:latin typeface="Comic Sans MS" panose="030F0702030302020204" pitchFamily="66" charset="0"/>
              </a:rPr>
              <a:t>I have created one about Genghis Khan the mighty Mogul leader on the next slide.</a:t>
            </a:r>
            <a:endParaRPr lang="en-GB" sz="4000" dirty="0" smtClean="0">
              <a:latin typeface="Comic Sans MS" panose="030F0702030302020204" pitchFamily="66" charset="0"/>
            </a:endParaRPr>
          </a:p>
          <a:p>
            <a:endParaRPr lang="en-GB" dirty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 </a:t>
            </a:r>
            <a:endParaRPr lang="en-GB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04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60394" cy="2807594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0" y="2807594"/>
            <a:ext cx="5060394" cy="95410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omic Sans MS" panose="030F0702030302020204" pitchFamily="66" charset="0"/>
              </a:rPr>
              <a:t>Genghis Khan </a:t>
            </a:r>
            <a:r>
              <a:rPr lang="en-GB" sz="2800" dirty="0" smtClean="0">
                <a:latin typeface="Comic Sans MS" panose="030F0702030302020204" pitchFamily="66" charset="0"/>
              </a:rPr>
              <a:t>(1162–1227)</a:t>
            </a:r>
          </a:p>
          <a:p>
            <a:r>
              <a:rPr lang="en-GB" sz="2800" dirty="0" smtClean="0">
                <a:latin typeface="Comic Sans MS" panose="030F0702030302020204" pitchFamily="66" charset="0"/>
              </a:rPr>
              <a:t>Warrior Emperor </a:t>
            </a:r>
            <a:endParaRPr lang="en-GB" sz="2800" dirty="0">
              <a:latin typeface="Comic Sans MS" panose="030F0702030302020204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64428" y="1302058"/>
            <a:ext cx="6915955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</a:endParaRPr>
          </a:p>
          <a:p>
            <a:pPr algn="ctr"/>
            <a:r>
              <a:rPr lang="en-GB" u="sng" dirty="0" smtClean="0">
                <a:latin typeface="Comic Sans MS" panose="030F0702030302020204" pitchFamily="66" charset="0"/>
              </a:rPr>
              <a:t>Significance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</a:rPr>
              <a:t>Some estimate that as many as 40 MILLION people  </a:t>
            </a:r>
            <a:r>
              <a:rPr lang="en-GB" dirty="0">
                <a:latin typeface="Comic Sans MS" panose="030F0702030302020204" pitchFamily="66" charset="0"/>
              </a:rPr>
              <a:t>were slaughtered in the course of Genghis Khan’s </a:t>
            </a:r>
            <a:r>
              <a:rPr lang="en-GB" dirty="0" smtClean="0">
                <a:latin typeface="Comic Sans MS" panose="030F0702030302020204" pitchFamily="66" charset="0"/>
              </a:rPr>
              <a:t>invasions.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</a:rPr>
              <a:t> But he </a:t>
            </a:r>
            <a:r>
              <a:rPr lang="en-GB" dirty="0">
                <a:latin typeface="Comic Sans MS" panose="030F0702030302020204" pitchFamily="66" charset="0"/>
              </a:rPr>
              <a:t>also granted religious freedom to his subjects, abolished torture, encouraged trade and created the first international postal </a:t>
            </a:r>
            <a:r>
              <a:rPr lang="en-GB" dirty="0" smtClean="0">
                <a:latin typeface="Comic Sans MS" panose="030F0702030302020204" pitchFamily="66" charset="0"/>
              </a:rPr>
              <a:t>system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879768"/>
            <a:ext cx="5164428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u="sng" dirty="0" smtClean="0">
                <a:latin typeface="Comic Sans MS" panose="030F0702030302020204" pitchFamily="66" charset="0"/>
              </a:rPr>
              <a:t>Summary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</a:rPr>
              <a:t>He </a:t>
            </a:r>
            <a:r>
              <a:rPr lang="en-GB" dirty="0">
                <a:latin typeface="Comic Sans MS" panose="030F0702030302020204" pitchFamily="66" charset="0"/>
              </a:rPr>
              <a:t>rose from humble beginnings to establish the largest land empire in history!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</a:rPr>
              <a:t>After uniting the nomadic tribes of the Mongolian plateau, he conquered huge chunks of central Asia and China.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</a:rPr>
              <a:t>His descendants expanded the empire even further, advancing to such far-off places as Poland! At their peak, the Mongols controlled area about the size of Africa. </a:t>
            </a:r>
          </a:p>
        </p:txBody>
      </p:sp>
      <p:sp>
        <p:nvSpPr>
          <p:cNvPr id="8" name="Rectangle 7"/>
          <p:cNvSpPr/>
          <p:nvPr/>
        </p:nvSpPr>
        <p:spPr>
          <a:xfrm>
            <a:off x="5164428" y="7787"/>
            <a:ext cx="6915955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u="sng" dirty="0" smtClean="0">
                <a:latin typeface="Comic Sans MS" panose="030F0702030302020204" pitchFamily="66" charset="0"/>
              </a:rPr>
              <a:t>Death</a:t>
            </a:r>
          </a:p>
          <a:p>
            <a:r>
              <a:rPr lang="en-GB" dirty="0" smtClean="0">
                <a:latin typeface="Comic Sans MS" panose="030F0702030302020204" pitchFamily="66" charset="0"/>
              </a:rPr>
              <a:t>Genghis </a:t>
            </a:r>
            <a:r>
              <a:rPr lang="en-GB" dirty="0">
                <a:latin typeface="Comic Sans MS" panose="030F0702030302020204" pitchFamily="66" charset="0"/>
              </a:rPr>
              <a:t>Khan died in 1227 during a military campaign against the Chinese kingdom of Xi Xia. His final resting place remains unknown.</a:t>
            </a:r>
          </a:p>
        </p:txBody>
      </p:sp>
      <p:sp>
        <p:nvSpPr>
          <p:cNvPr id="9" name="Rectangle 8"/>
          <p:cNvSpPr/>
          <p:nvPr/>
        </p:nvSpPr>
        <p:spPr>
          <a:xfrm>
            <a:off x="5520083" y="4113440"/>
            <a:ext cx="2683099" cy="1477328"/>
          </a:xfrm>
          <a:prstGeom prst="rect">
            <a:avLst/>
          </a:prstGeom>
          <a:solidFill>
            <a:srgbClr val="FF99FF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latin typeface="Comic Sans MS" panose="030F0702030302020204" pitchFamily="66" charset="0"/>
              </a:rPr>
              <a:t>Charles J </a:t>
            </a:r>
            <a:r>
              <a:rPr lang="en-GB" dirty="0" err="1">
                <a:latin typeface="Comic Sans MS" panose="030F0702030302020204" pitchFamily="66" charset="0"/>
              </a:rPr>
              <a:t>Halperin</a:t>
            </a:r>
            <a:r>
              <a:rPr lang="en-GB" dirty="0">
                <a:latin typeface="Comic Sans MS" panose="030F0702030302020204" pitchFamily="66" charset="0"/>
              </a:rPr>
              <a:t>: “(Genghis) was no more cruel, and no less, than empire builders before and since.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18241" y="4094186"/>
            <a:ext cx="2511380" cy="1477328"/>
          </a:xfrm>
          <a:prstGeom prst="rect">
            <a:avLst/>
          </a:prstGeom>
          <a:solidFill>
            <a:srgbClr val="FF99FF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dirty="0" smtClean="0">
                <a:latin typeface="Comic Sans MS" panose="030F0702030302020204" pitchFamily="66" charset="0"/>
              </a:rPr>
              <a:t>Stacey </a:t>
            </a:r>
            <a:r>
              <a:rPr lang="en-GB" dirty="0" err="1" smtClean="0">
                <a:latin typeface="Comic Sans MS" panose="030F0702030302020204" pitchFamily="66" charset="0"/>
              </a:rPr>
              <a:t>Hodgedkin</a:t>
            </a:r>
            <a:endParaRPr lang="en-GB" dirty="0" smtClean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“</a:t>
            </a:r>
            <a:r>
              <a:rPr lang="en-GB" dirty="0" err="1" smtClean="0">
                <a:latin typeface="Comic Sans MS" panose="030F0702030302020204" pitchFamily="66" charset="0"/>
              </a:rPr>
              <a:t>Ghenghis</a:t>
            </a:r>
            <a:r>
              <a:rPr lang="en-GB" dirty="0" smtClean="0">
                <a:latin typeface="Comic Sans MS" panose="030F0702030302020204" pitchFamily="66" charset="0"/>
              </a:rPr>
              <a:t> </a:t>
            </a:r>
            <a:r>
              <a:rPr lang="en-GB" dirty="0">
                <a:latin typeface="Comic Sans MS" panose="030F0702030302020204" pitchFamily="66" charset="0"/>
              </a:rPr>
              <a:t>Khan </a:t>
            </a:r>
            <a:r>
              <a:rPr lang="en-GB" dirty="0" smtClean="0">
                <a:latin typeface="Comic Sans MS" panose="030F0702030302020204" pitchFamily="66" charset="0"/>
              </a:rPr>
              <a:t>was  </a:t>
            </a:r>
            <a:r>
              <a:rPr lang="en-GB" dirty="0">
                <a:latin typeface="Comic Sans MS" panose="030F0702030302020204" pitchFamily="66" charset="0"/>
              </a:rPr>
              <a:t>a cruel despot who raised mountains of human </a:t>
            </a:r>
            <a:r>
              <a:rPr lang="en-GB" dirty="0" smtClean="0">
                <a:latin typeface="Comic Sans MS" panose="030F0702030302020204" pitchFamily="66" charset="0"/>
              </a:rPr>
              <a:t>skulls”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33621" y="3722505"/>
            <a:ext cx="60960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omic Sans MS" panose="030F0702030302020204" pitchFamily="66" charset="0"/>
              </a:rPr>
              <a:t>Historical Debate 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03182" y="4648184"/>
            <a:ext cx="915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71042" y="5818760"/>
            <a:ext cx="6379337" cy="923330"/>
          </a:xfrm>
          <a:prstGeom prst="rect">
            <a:avLst/>
          </a:prstGeom>
          <a:solidFill>
            <a:srgbClr val="99FF99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mic Sans MS" panose="030F0702030302020204" pitchFamily="66" charset="0"/>
              </a:rPr>
              <a:t>Fun Fact: Genghis really had a LUST for life. He has so many babies with different women each day that approximately 16 million men today share his </a:t>
            </a:r>
            <a:r>
              <a:rPr lang="en-GB" dirty="0" smtClean="0">
                <a:latin typeface="Comic Sans MS" panose="030F0702030302020204" pitchFamily="66" charset="0"/>
              </a:rPr>
              <a:t>DNA!</a:t>
            </a:r>
            <a:endParaRPr lang="en-GB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23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07594"/>
            <a:ext cx="5060394" cy="95410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mic Sans MS" panose="030F0702030302020204" pitchFamily="66" charset="0"/>
              </a:rPr>
              <a:t>Name (years lived)</a:t>
            </a:r>
          </a:p>
          <a:p>
            <a:r>
              <a:rPr lang="en-GB" sz="2800" dirty="0" smtClean="0">
                <a:latin typeface="Comic Sans MS" panose="030F0702030302020204" pitchFamily="66" charset="0"/>
              </a:rPr>
              <a:t>Title </a:t>
            </a:r>
            <a:endParaRPr lang="en-GB" sz="2800" dirty="0">
              <a:latin typeface="Comic Sans MS" panose="030F0702030302020204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64428" y="1302058"/>
            <a:ext cx="6915955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</a:endParaRPr>
          </a:p>
          <a:p>
            <a:pPr algn="ctr"/>
            <a:r>
              <a:rPr lang="en-GB" u="sng" dirty="0" smtClean="0">
                <a:latin typeface="Comic Sans MS" panose="030F0702030302020204" pitchFamily="66" charset="0"/>
              </a:rPr>
              <a:t>Significance </a:t>
            </a:r>
            <a:endParaRPr lang="en-GB" u="sng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</a:rPr>
              <a:t> Important achievements that affected people for many years or even still to this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</a:rPr>
              <a:t> </a:t>
            </a:r>
            <a:r>
              <a:rPr lang="en-GB" dirty="0" smtClean="0">
                <a:latin typeface="Comic Sans MS" panose="030F0702030302020204" pitchFamily="66" charset="0"/>
              </a:rPr>
              <a:t>Anything new and unique they may have done.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</a:rPr>
              <a:t>These achievements can be negative as well as positive. </a:t>
            </a:r>
          </a:p>
          <a:p>
            <a:endParaRPr lang="en-GB" dirty="0" smtClean="0">
              <a:latin typeface="Comic Sans MS" panose="030F0702030302020204" pitchFamily="66" charset="0"/>
            </a:endParaRPr>
          </a:p>
          <a:p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879768"/>
            <a:ext cx="5164428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u="sng" dirty="0" smtClean="0">
                <a:latin typeface="Comic Sans MS" panose="030F0702030302020204" pitchFamily="66" charset="0"/>
              </a:rPr>
              <a:t>Summary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</a:rPr>
              <a:t>Brief summary of their life.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</a:rPr>
              <a:t>Where they lived?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</a:rPr>
              <a:t>What they are famous for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</a:endParaRPr>
          </a:p>
          <a:p>
            <a:endParaRPr lang="en-GB" dirty="0">
              <a:latin typeface="Comic Sans MS" panose="030F0702030302020204" pitchFamily="66" charset="0"/>
            </a:endParaRPr>
          </a:p>
          <a:p>
            <a:endParaRPr lang="en-GB" dirty="0" smtClean="0">
              <a:latin typeface="Comic Sans MS" panose="030F0702030302020204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64428" y="7787"/>
            <a:ext cx="6915955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u="sng" dirty="0" smtClean="0">
                <a:latin typeface="Comic Sans MS" panose="030F0702030302020204" pitchFamily="66" charset="0"/>
              </a:rPr>
              <a:t>Death</a:t>
            </a:r>
          </a:p>
          <a:p>
            <a:r>
              <a:rPr lang="en-GB" dirty="0" smtClean="0">
                <a:latin typeface="Comic Sans MS" panose="030F0702030302020204" pitchFamily="66" charset="0"/>
              </a:rPr>
              <a:t>How and when they died.</a:t>
            </a:r>
            <a:endParaRPr lang="en-GB" dirty="0">
              <a:latin typeface="Comic Sans MS" panose="030F0702030302020204" pitchFamily="66" charset="0"/>
            </a:endParaRPr>
          </a:p>
          <a:p>
            <a:pPr algn="ctr"/>
            <a:endParaRPr lang="en-GB" u="sng" dirty="0" smtClean="0">
              <a:latin typeface="Comic Sans MS" panose="030F0702030302020204" pitchFamily="66" charset="0"/>
            </a:endParaRPr>
          </a:p>
          <a:p>
            <a:pPr algn="ctr"/>
            <a:endParaRPr lang="en-GB" u="sng" dirty="0" smtClean="0"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20083" y="4113440"/>
            <a:ext cx="2683099" cy="1477328"/>
          </a:xfrm>
          <a:prstGeom prst="rect">
            <a:avLst/>
          </a:prstGeom>
          <a:solidFill>
            <a:srgbClr val="FF99FF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dirty="0" smtClean="0">
                <a:latin typeface="Comic Sans MS" panose="030F0702030302020204" pitchFamily="66" charset="0"/>
              </a:rPr>
              <a:t>What some historians say about them. A quote would be good.</a:t>
            </a:r>
          </a:p>
          <a:p>
            <a:endParaRPr lang="en-GB" dirty="0">
              <a:latin typeface="Comic Sans MS" panose="030F0702030302020204" pitchFamily="66" charset="0"/>
            </a:endParaRPr>
          </a:p>
          <a:p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18241" y="4094186"/>
            <a:ext cx="2511380" cy="1477328"/>
          </a:xfrm>
          <a:prstGeom prst="rect">
            <a:avLst/>
          </a:prstGeom>
          <a:solidFill>
            <a:srgbClr val="FF99FF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dirty="0" smtClean="0">
                <a:latin typeface="Comic Sans MS" panose="030F0702030302020204" pitchFamily="66" charset="0"/>
              </a:rPr>
              <a:t>What other historians say about them. A quote would be good.</a:t>
            </a:r>
          </a:p>
          <a:p>
            <a:endParaRPr lang="en-GB" dirty="0" smtClean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33621" y="3722505"/>
            <a:ext cx="60960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u="sng" dirty="0" smtClean="0">
                <a:latin typeface="Comic Sans MS" panose="030F0702030302020204" pitchFamily="66" charset="0"/>
              </a:rPr>
              <a:t>Historical Debate </a:t>
            </a:r>
            <a:endParaRPr lang="en-GB" u="sng" dirty="0">
              <a:latin typeface="Comic Sans MS" panose="030F0702030302020204" pitchFamily="6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03182" y="4648184"/>
            <a:ext cx="915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71042" y="5818760"/>
            <a:ext cx="6379337" cy="923330"/>
          </a:xfrm>
          <a:prstGeom prst="rect">
            <a:avLst/>
          </a:prstGeom>
          <a:solidFill>
            <a:srgbClr val="99FF99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u="sng" dirty="0" smtClean="0">
                <a:latin typeface="Comic Sans MS" panose="030F0702030302020204" pitchFamily="66" charset="0"/>
              </a:rPr>
              <a:t>Weird Fact</a:t>
            </a:r>
            <a:endParaRPr lang="en-GB" u="sng" dirty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A weird/ random/ funny fact not many people would know.</a:t>
            </a:r>
          </a:p>
          <a:p>
            <a:endParaRPr lang="en-GB" dirty="0" smtClean="0"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787"/>
            <a:ext cx="4958366" cy="27392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mic Sans MS" panose="030F0702030302020204" pitchFamily="66" charset="0"/>
              </a:rPr>
              <a:t>Image </a:t>
            </a:r>
          </a:p>
          <a:p>
            <a:endParaRPr lang="en-GB" dirty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Picture from the internet </a:t>
            </a:r>
          </a:p>
          <a:p>
            <a:endParaRPr lang="en-GB" dirty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Or you could draw one?</a:t>
            </a:r>
            <a:endParaRPr lang="en-GB" sz="1600" dirty="0" smtClean="0">
              <a:latin typeface="Comic Sans MS" panose="030F0702030302020204" pitchFamily="66" charset="0"/>
            </a:endParaRPr>
          </a:p>
          <a:p>
            <a:endParaRPr lang="en-GB" sz="1600" dirty="0"/>
          </a:p>
          <a:p>
            <a:endParaRPr lang="en-GB" sz="1600" dirty="0" smtClean="0"/>
          </a:p>
          <a:p>
            <a:endParaRPr lang="en-GB" sz="1600" dirty="0"/>
          </a:p>
          <a:p>
            <a:endParaRPr lang="en-GB" sz="16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3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07594"/>
            <a:ext cx="5060394" cy="95410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2800" dirty="0" smtClean="0">
              <a:latin typeface="Comic Sans MS" panose="030F0702030302020204" pitchFamily="66" charset="0"/>
            </a:endParaRPr>
          </a:p>
          <a:p>
            <a:endParaRPr lang="en-GB" sz="2800" dirty="0">
              <a:latin typeface="Comic Sans MS" panose="030F0702030302020204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64428" y="1302058"/>
            <a:ext cx="6915955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</a:endParaRPr>
          </a:p>
          <a:p>
            <a:pPr algn="ctr"/>
            <a:r>
              <a:rPr lang="en-GB" u="sng" dirty="0" smtClean="0">
                <a:latin typeface="Comic Sans MS" panose="030F0702030302020204" pitchFamily="66" charset="0"/>
              </a:rPr>
              <a:t>Significance </a:t>
            </a:r>
          </a:p>
          <a:p>
            <a:endParaRPr lang="en-GB" dirty="0" smtClean="0">
              <a:latin typeface="Comic Sans MS" panose="030F0702030302020204" pitchFamily="66" charset="0"/>
            </a:endParaRPr>
          </a:p>
          <a:p>
            <a:endParaRPr lang="en-GB" dirty="0">
              <a:latin typeface="Comic Sans MS" panose="030F0702030302020204" pitchFamily="66" charset="0"/>
            </a:endParaRPr>
          </a:p>
          <a:p>
            <a:endParaRPr lang="en-GB" dirty="0" smtClean="0">
              <a:latin typeface="Comic Sans MS" panose="030F0702030302020204" pitchFamily="66" charset="0"/>
            </a:endParaRPr>
          </a:p>
          <a:p>
            <a:endParaRPr lang="en-GB" dirty="0">
              <a:latin typeface="Comic Sans MS" panose="030F0702030302020204" pitchFamily="66" charset="0"/>
            </a:endParaRPr>
          </a:p>
          <a:p>
            <a:endParaRPr lang="en-GB" dirty="0" smtClean="0">
              <a:latin typeface="Comic Sans MS" panose="030F0702030302020204" pitchFamily="66" charset="0"/>
            </a:endParaRPr>
          </a:p>
          <a:p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879768"/>
            <a:ext cx="5164428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u="sng" dirty="0" smtClean="0">
                <a:latin typeface="Comic Sans MS" panose="030F0702030302020204" pitchFamily="66" charset="0"/>
              </a:rPr>
              <a:t>Summary </a:t>
            </a:r>
            <a:endParaRPr lang="en-GB" u="sng" dirty="0" smtClean="0">
              <a:latin typeface="Comic Sans MS" panose="030F0702030302020204" pitchFamily="66" charset="0"/>
            </a:endParaRPr>
          </a:p>
          <a:p>
            <a:pPr algn="ctr"/>
            <a:endParaRPr lang="en-GB" u="sng" dirty="0">
              <a:latin typeface="Comic Sans MS" panose="030F0702030302020204" pitchFamily="66" charset="0"/>
            </a:endParaRPr>
          </a:p>
          <a:p>
            <a:pPr algn="ctr"/>
            <a:endParaRPr lang="en-GB" u="sng" dirty="0" smtClean="0">
              <a:latin typeface="Comic Sans MS" panose="030F0702030302020204" pitchFamily="66" charset="0"/>
            </a:endParaRPr>
          </a:p>
          <a:p>
            <a:pPr algn="ctr"/>
            <a:endParaRPr lang="en-GB" u="sng" dirty="0">
              <a:latin typeface="Comic Sans MS" panose="030F0702030302020204" pitchFamily="66" charset="0"/>
            </a:endParaRPr>
          </a:p>
          <a:p>
            <a:pPr algn="ctr"/>
            <a:endParaRPr lang="en-GB" u="sng" dirty="0" smtClean="0">
              <a:latin typeface="Comic Sans MS" panose="030F0702030302020204" pitchFamily="66" charset="0"/>
            </a:endParaRPr>
          </a:p>
          <a:p>
            <a:pPr algn="ctr"/>
            <a:endParaRPr lang="en-GB" u="sng" dirty="0">
              <a:latin typeface="Comic Sans MS" panose="030F0702030302020204" pitchFamily="66" charset="0"/>
            </a:endParaRPr>
          </a:p>
          <a:p>
            <a:pPr algn="ctr"/>
            <a:endParaRPr lang="en-GB" u="sng" dirty="0" smtClean="0">
              <a:latin typeface="Comic Sans MS" panose="030F0702030302020204" pitchFamily="66" charset="0"/>
            </a:endParaRPr>
          </a:p>
          <a:p>
            <a:pPr algn="ctr"/>
            <a:endParaRPr lang="en-GB" u="sng" dirty="0">
              <a:latin typeface="Comic Sans MS" panose="030F0702030302020204" pitchFamily="66" charset="0"/>
            </a:endParaRPr>
          </a:p>
          <a:p>
            <a:pPr algn="ctr"/>
            <a:endParaRPr lang="en-GB" u="sng" dirty="0" smtClean="0">
              <a:latin typeface="Comic Sans MS" panose="030F0702030302020204" pitchFamily="66" charset="0"/>
            </a:endParaRPr>
          </a:p>
          <a:p>
            <a:pPr algn="ctr"/>
            <a:endParaRPr lang="en-GB" u="sng" dirty="0" smtClean="0">
              <a:latin typeface="Comic Sans MS" panose="030F0702030302020204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64428" y="7787"/>
            <a:ext cx="6915955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u="sng" dirty="0" smtClean="0">
                <a:latin typeface="Comic Sans MS" panose="030F0702030302020204" pitchFamily="66" charset="0"/>
              </a:rPr>
              <a:t>Death</a:t>
            </a:r>
          </a:p>
          <a:p>
            <a:pPr algn="ctr"/>
            <a:endParaRPr lang="en-GB" u="sng" dirty="0">
              <a:latin typeface="Comic Sans MS" panose="030F0702030302020204" pitchFamily="66" charset="0"/>
            </a:endParaRPr>
          </a:p>
          <a:p>
            <a:pPr algn="ctr"/>
            <a:endParaRPr lang="en-GB" u="sng" dirty="0" smtClean="0">
              <a:latin typeface="Comic Sans MS" panose="030F0702030302020204" pitchFamily="66" charset="0"/>
            </a:endParaRPr>
          </a:p>
          <a:p>
            <a:pPr algn="ctr"/>
            <a:endParaRPr lang="en-GB" u="sng" dirty="0"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20083" y="4113440"/>
            <a:ext cx="2683099" cy="1477328"/>
          </a:xfrm>
          <a:prstGeom prst="rect">
            <a:avLst/>
          </a:prstGeom>
          <a:solidFill>
            <a:srgbClr val="FF99FF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en-GB" dirty="0" smtClean="0">
              <a:latin typeface="Comic Sans MS" panose="030F0702030302020204" pitchFamily="66" charset="0"/>
            </a:endParaRPr>
          </a:p>
          <a:p>
            <a:endParaRPr lang="en-GB" dirty="0">
              <a:latin typeface="Comic Sans MS" panose="030F0702030302020204" pitchFamily="66" charset="0"/>
            </a:endParaRPr>
          </a:p>
          <a:p>
            <a:endParaRPr lang="en-GB" dirty="0" smtClean="0">
              <a:latin typeface="Comic Sans MS" panose="030F0702030302020204" pitchFamily="66" charset="0"/>
            </a:endParaRPr>
          </a:p>
          <a:p>
            <a:endParaRPr lang="en-GB" dirty="0">
              <a:latin typeface="Comic Sans MS" panose="030F0702030302020204" pitchFamily="66" charset="0"/>
            </a:endParaRPr>
          </a:p>
          <a:p>
            <a:endParaRPr lang="en-GB" dirty="0" smtClean="0">
              <a:latin typeface="Comic Sans MS" panose="030F0702030302020204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18241" y="4094186"/>
            <a:ext cx="2511380" cy="1477328"/>
          </a:xfrm>
          <a:prstGeom prst="rect">
            <a:avLst/>
          </a:prstGeom>
          <a:solidFill>
            <a:srgbClr val="FF99FF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en-GB" dirty="0" smtClean="0">
              <a:latin typeface="Comic Sans MS" panose="030F0702030302020204" pitchFamily="66" charset="0"/>
            </a:endParaRPr>
          </a:p>
          <a:p>
            <a:endParaRPr lang="en-GB" dirty="0">
              <a:latin typeface="Comic Sans MS" panose="030F0702030302020204" pitchFamily="66" charset="0"/>
            </a:endParaRPr>
          </a:p>
          <a:p>
            <a:endParaRPr lang="en-GB" dirty="0" smtClean="0">
              <a:latin typeface="Comic Sans MS" panose="030F0702030302020204" pitchFamily="66" charset="0"/>
            </a:endParaRPr>
          </a:p>
          <a:p>
            <a:endParaRPr lang="en-GB" dirty="0">
              <a:latin typeface="Comic Sans MS" panose="030F0702030302020204" pitchFamily="66" charset="0"/>
            </a:endParaRPr>
          </a:p>
          <a:p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33621" y="3722505"/>
            <a:ext cx="60960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omic Sans MS" panose="030F0702030302020204" pitchFamily="66" charset="0"/>
              </a:rPr>
              <a:t>Historical Debate 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03182" y="4648184"/>
            <a:ext cx="915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71042" y="5818760"/>
            <a:ext cx="6379337" cy="923330"/>
          </a:xfrm>
          <a:prstGeom prst="rect">
            <a:avLst/>
          </a:prstGeom>
          <a:solidFill>
            <a:srgbClr val="99FF99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mic Sans MS" panose="030F0702030302020204" pitchFamily="66" charset="0"/>
              </a:rPr>
              <a:t>Fun Fact</a:t>
            </a:r>
            <a:r>
              <a:rPr lang="en-GB" dirty="0" smtClean="0">
                <a:latin typeface="Comic Sans MS" panose="030F0702030302020204" pitchFamily="66" charset="0"/>
              </a:rPr>
              <a:t>:</a:t>
            </a:r>
          </a:p>
          <a:p>
            <a:endParaRPr lang="en-GB" dirty="0">
              <a:latin typeface="Comic Sans MS" panose="030F0702030302020204" pitchFamily="66" charset="0"/>
            </a:endParaRPr>
          </a:p>
          <a:p>
            <a:endParaRPr lang="en-GB" dirty="0" smtClean="0"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152" y="7788"/>
            <a:ext cx="4970242" cy="26817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350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dirty="0" smtClean="0">
                <a:latin typeface="Comic Sans MS" panose="030F0702030302020204" pitchFamily="66" charset="0"/>
              </a:rPr>
              <a:t>Historical figures you might consider 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65620" cy="4351338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GB" dirty="0"/>
              <a:t> </a:t>
            </a:r>
            <a:r>
              <a:rPr lang="en-GB" dirty="0" smtClean="0">
                <a:latin typeface="Comic Sans MS" panose="030F0702030302020204" pitchFamily="66" charset="0"/>
              </a:rPr>
              <a:t>Vlad the </a:t>
            </a:r>
            <a:r>
              <a:rPr lang="en-GB" dirty="0" err="1" smtClean="0">
                <a:latin typeface="Comic Sans MS" panose="030F0702030302020204" pitchFamily="66" charset="0"/>
              </a:rPr>
              <a:t>Impaler</a:t>
            </a:r>
            <a:r>
              <a:rPr lang="en-GB" dirty="0" smtClean="0">
                <a:latin typeface="Comic Sans MS" panose="030F0702030302020204" pitchFamily="66" charset="0"/>
              </a:rPr>
              <a:t> </a:t>
            </a:r>
          </a:p>
          <a:p>
            <a:r>
              <a:rPr lang="en-GB" dirty="0">
                <a:latin typeface="Comic Sans MS" panose="030F0702030302020204" pitchFamily="66" charset="0"/>
              </a:rPr>
              <a:t> </a:t>
            </a:r>
            <a:r>
              <a:rPr lang="en-GB" dirty="0" smtClean="0">
                <a:latin typeface="Comic Sans MS" panose="030F0702030302020204" pitchFamily="66" charset="0"/>
              </a:rPr>
              <a:t>Boudicca </a:t>
            </a:r>
          </a:p>
          <a:p>
            <a:r>
              <a:rPr lang="en-GB" dirty="0">
                <a:latin typeface="Comic Sans MS" panose="030F0702030302020204" pitchFamily="66" charset="0"/>
              </a:rPr>
              <a:t> </a:t>
            </a:r>
            <a:r>
              <a:rPr lang="en-GB" dirty="0" smtClean="0">
                <a:latin typeface="Comic Sans MS" panose="030F0702030302020204" pitchFamily="66" charset="0"/>
              </a:rPr>
              <a:t>General Douglas Haig </a:t>
            </a:r>
          </a:p>
          <a:p>
            <a:r>
              <a:rPr lang="en-GB" dirty="0">
                <a:latin typeface="Comic Sans MS" panose="030F0702030302020204" pitchFamily="66" charset="0"/>
              </a:rPr>
              <a:t> </a:t>
            </a:r>
            <a:r>
              <a:rPr lang="en-GB" dirty="0" smtClean="0">
                <a:latin typeface="Comic Sans MS" panose="030F0702030302020204" pitchFamily="66" charset="0"/>
              </a:rPr>
              <a:t>Henry VIII </a:t>
            </a:r>
          </a:p>
          <a:p>
            <a:r>
              <a:rPr lang="en-GB" dirty="0" smtClean="0">
                <a:latin typeface="Comic Sans MS" panose="030F0702030302020204" pitchFamily="66" charset="0"/>
              </a:rPr>
              <a:t>Augustus </a:t>
            </a:r>
          </a:p>
          <a:p>
            <a:r>
              <a:rPr lang="en-GB" dirty="0">
                <a:latin typeface="Comic Sans MS" panose="030F0702030302020204" pitchFamily="66" charset="0"/>
              </a:rPr>
              <a:t> </a:t>
            </a:r>
            <a:r>
              <a:rPr lang="en-GB" dirty="0" smtClean="0">
                <a:latin typeface="Comic Sans MS" panose="030F0702030302020204" pitchFamily="66" charset="0"/>
              </a:rPr>
              <a:t>King John</a:t>
            </a:r>
          </a:p>
          <a:p>
            <a:r>
              <a:rPr lang="en-GB" dirty="0">
                <a:latin typeface="Comic Sans MS" panose="030F0702030302020204" pitchFamily="66" charset="0"/>
              </a:rPr>
              <a:t> </a:t>
            </a:r>
            <a:r>
              <a:rPr lang="en-GB" dirty="0" smtClean="0">
                <a:latin typeface="Comic Sans MS" panose="030F0702030302020204" pitchFamily="66" charset="0"/>
              </a:rPr>
              <a:t>Bloody Mary </a:t>
            </a:r>
          </a:p>
          <a:p>
            <a:r>
              <a:rPr lang="en-GB" dirty="0">
                <a:latin typeface="Comic Sans MS" panose="030F0702030302020204" pitchFamily="66" charset="0"/>
              </a:rPr>
              <a:t> </a:t>
            </a:r>
            <a:r>
              <a:rPr lang="en-GB" dirty="0" smtClean="0">
                <a:latin typeface="Comic Sans MS" panose="030F0702030302020204" pitchFamily="66" charset="0"/>
              </a:rPr>
              <a:t>Oliver Cromwell 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847008" y="2562896"/>
            <a:ext cx="491973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5400" dirty="0" smtClean="0">
                <a:latin typeface="Comic Sans MS" panose="030F0702030302020204" pitchFamily="66" charset="0"/>
              </a:rPr>
              <a:t>Or research one of your own</a:t>
            </a:r>
            <a:endParaRPr lang="en-GB" sz="5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10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02014" cy="132556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dirty="0" smtClean="0">
                <a:latin typeface="Comic Sans MS" panose="030F0702030302020204" pitchFamily="66" charset="0"/>
              </a:rPr>
              <a:t>Websites to get you started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47597"/>
            <a:ext cx="3733800" cy="27077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latin typeface="Comic Sans MS" panose="030F0702030302020204" pitchFamily="66" charset="0"/>
              </a:rPr>
              <a:t>BBC Bite size</a:t>
            </a:r>
          </a:p>
          <a:p>
            <a:pPr marL="0" indent="0">
              <a:buNone/>
            </a:pPr>
            <a:r>
              <a:rPr lang="en-GB" dirty="0" smtClean="0">
                <a:latin typeface="Comic Sans MS" panose="030F0702030302020204" pitchFamily="66" charset="0"/>
              </a:rPr>
              <a:t>BBC History </a:t>
            </a:r>
          </a:p>
          <a:p>
            <a:pPr marL="0" indent="0">
              <a:buNone/>
            </a:pPr>
            <a:r>
              <a:rPr lang="en-GB" dirty="0" smtClean="0">
                <a:latin typeface="Comic Sans MS" panose="030F0702030302020204" pitchFamily="66" charset="0"/>
              </a:rPr>
              <a:t>History Extra </a:t>
            </a:r>
          </a:p>
          <a:p>
            <a:pPr marL="0" indent="0">
              <a:buNone/>
            </a:pPr>
            <a:r>
              <a:rPr lang="en-GB" dirty="0" smtClean="0">
                <a:latin typeface="Comic Sans MS" panose="030F0702030302020204" pitchFamily="66" charset="0"/>
              </a:rPr>
              <a:t>John D Clare . Net </a:t>
            </a:r>
          </a:p>
          <a:p>
            <a:pPr marL="0" indent="0">
              <a:buNone/>
            </a:pPr>
            <a:r>
              <a:rPr lang="en-GB" dirty="0" smtClean="0">
                <a:latin typeface="Comic Sans MS" panose="030F0702030302020204" pitchFamily="66" charset="0"/>
              </a:rPr>
              <a:t>The British Library 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09411" y="5486401"/>
            <a:ext cx="10868696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mic Sans MS" panose="030F0702030302020204" pitchFamily="66" charset="0"/>
              </a:rPr>
              <a:t>Or Come see me before the summer holiday I might have a text book that could be of use</a:t>
            </a:r>
            <a:endParaRPr lang="en-GB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07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19" y="0"/>
            <a:ext cx="4081530" cy="1325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sz="6600" dirty="0" smtClean="0">
                <a:latin typeface="Comic Sans MS" panose="030F0702030302020204" pitchFamily="66" charset="0"/>
              </a:rPr>
              <a:t>Challenge </a:t>
            </a:r>
            <a:endParaRPr lang="en-GB" sz="6600" dirty="0">
              <a:latin typeface="Comic Sans MS" panose="030F0702030302020204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235288"/>
              </p:ext>
            </p:extLst>
          </p:nvPr>
        </p:nvGraphicFramePr>
        <p:xfrm>
          <a:off x="776457" y="4351509"/>
          <a:ext cx="4488348" cy="1881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174"/>
                <a:gridCol w="2244174"/>
              </a:tblGrid>
              <a:tr h="37637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Category </a:t>
                      </a:r>
                      <a:endParaRPr lang="en-GB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Rating out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 of 10</a:t>
                      </a:r>
                      <a:endParaRPr lang="en-GB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637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Gruesome Death </a:t>
                      </a:r>
                      <a:endParaRPr lang="en-GB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637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Significance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 </a:t>
                      </a:r>
                      <a:endParaRPr lang="en-GB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9</a:t>
                      </a:r>
                      <a:endParaRPr lang="en-GB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637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Controversy </a:t>
                      </a:r>
                      <a:endParaRPr lang="en-GB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7</a:t>
                      </a:r>
                      <a:endParaRPr lang="en-GB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637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One of your own </a:t>
                      </a:r>
                      <a:endParaRPr lang="en-GB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57" y="1806599"/>
            <a:ext cx="4488349" cy="25352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88676" y="334851"/>
            <a:ext cx="5782614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mic Sans MS" panose="030F0702030302020204" pitchFamily="66" charset="0"/>
              </a:rPr>
              <a:t>Use your biography to create a top trump card. </a:t>
            </a:r>
          </a:p>
          <a:p>
            <a:endParaRPr lang="en-GB" dirty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Why not create a whole set. </a:t>
            </a:r>
          </a:p>
          <a:p>
            <a:endParaRPr lang="en-GB" dirty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Score them on:</a:t>
            </a:r>
          </a:p>
          <a:p>
            <a:endParaRPr lang="en-GB" dirty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 how gruesome/ disgusting their death was?</a:t>
            </a:r>
          </a:p>
          <a:p>
            <a:endParaRPr lang="en-GB" dirty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Significance, how long after their death were their actions still impacting peoples lives?</a:t>
            </a:r>
          </a:p>
          <a:p>
            <a:endParaRPr lang="en-GB" dirty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Controversy, how much do they still divide opinion today?</a:t>
            </a:r>
          </a:p>
          <a:p>
            <a:endParaRPr lang="en-GB" dirty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Why not come up with a category of your own.</a:t>
            </a:r>
          </a:p>
          <a:p>
            <a:endParaRPr lang="en-GB" dirty="0">
              <a:latin typeface="Comic Sans MS" panose="030F0702030302020204" pitchFamily="66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2436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F11A59381CB544BECC899284073DEA" ma:contentTypeVersion="10" ma:contentTypeDescription="Create a new document." ma:contentTypeScope="" ma:versionID="34211b528b8c580d754325461e0a49af">
  <xsd:schema xmlns:xsd="http://www.w3.org/2001/XMLSchema" xmlns:xs="http://www.w3.org/2001/XMLSchema" xmlns:p="http://schemas.microsoft.com/office/2006/metadata/properties" xmlns:ns2="8348e51d-76d6-44dd-804c-d1110ca830c0" xmlns:ns3="0e841fd0-b222-41cf-a178-e6884a90e74e" targetNamespace="http://schemas.microsoft.com/office/2006/metadata/properties" ma:root="true" ma:fieldsID="7c1bc76380f36522ec9f584436d4e00c" ns2:_="" ns3:_="">
    <xsd:import namespace="8348e51d-76d6-44dd-804c-d1110ca830c0"/>
    <xsd:import namespace="0e841fd0-b222-41cf-a178-e6884a90e7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48e51d-76d6-44dd-804c-d1110ca830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841fd0-b222-41cf-a178-e6884a90e74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A84E27-6A67-449F-A1F3-AB9D72C9ABEC}"/>
</file>

<file path=customXml/itemProps2.xml><?xml version="1.0" encoding="utf-8"?>
<ds:datastoreItem xmlns:ds="http://schemas.openxmlformats.org/officeDocument/2006/customXml" ds:itemID="{4110E6A4-EF91-47CE-BD5E-69D4B21953F9}"/>
</file>

<file path=customXml/itemProps3.xml><?xml version="1.0" encoding="utf-8"?>
<ds:datastoreItem xmlns:ds="http://schemas.openxmlformats.org/officeDocument/2006/customXml" ds:itemID="{609CE410-B10D-4C4C-9884-9C2AC356D8F8}"/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581</Words>
  <Application>Microsoft Office PowerPoint</Application>
  <PresentationFormat>Widescreen</PresentationFormat>
  <Paragraphs>131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Historical figures you might consider </vt:lpstr>
      <vt:lpstr>Websites to get you started </vt:lpstr>
      <vt:lpstr>Challenge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12</cp:revision>
  <dcterms:created xsi:type="dcterms:W3CDTF">2019-06-10T08:23:37Z</dcterms:created>
  <dcterms:modified xsi:type="dcterms:W3CDTF">2019-06-11T07:25:25Z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0x010100B9F11A59381CB544BECC899284073DEA</vt:lpwstr>
  </property>
</Properties>
</file>