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02A-195B-4E64-A15F-CB5A2410D734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A25-998B-4C96-88B7-8957FE426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72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02A-195B-4E64-A15F-CB5A2410D734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A25-998B-4C96-88B7-8957FE426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9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02A-195B-4E64-A15F-CB5A2410D734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A25-998B-4C96-88B7-8957FE426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9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02A-195B-4E64-A15F-CB5A2410D734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A25-998B-4C96-88B7-8957FE426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02A-195B-4E64-A15F-CB5A2410D734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A25-998B-4C96-88B7-8957FE426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0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02A-195B-4E64-A15F-CB5A2410D734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A25-998B-4C96-88B7-8957FE426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02A-195B-4E64-A15F-CB5A2410D734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A25-998B-4C96-88B7-8957FE426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19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02A-195B-4E64-A15F-CB5A2410D734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A25-998B-4C96-88B7-8957FE426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02A-195B-4E64-A15F-CB5A2410D734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A25-998B-4C96-88B7-8957FE426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02A-195B-4E64-A15F-CB5A2410D734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A25-998B-4C96-88B7-8957FE426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02A-195B-4E64-A15F-CB5A2410D734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A25-998B-4C96-88B7-8957FE426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4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FE02A-195B-4E64-A15F-CB5A2410D734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1A25-998B-4C96-88B7-8957FE426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21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assicfm.com/music-news/david-walliams-marvellous-musical-podca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8667"/>
            <a:ext cx="10515600" cy="1325563"/>
          </a:xfrm>
        </p:spPr>
        <p:txBody>
          <a:bodyPr/>
          <a:lstStyle/>
          <a:p>
            <a:r>
              <a:rPr lang="en-GB" b="1" u="sng" dirty="0"/>
              <a:t>Music related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829"/>
            <a:ext cx="10515600" cy="4351338"/>
          </a:xfrm>
        </p:spPr>
        <p:txBody>
          <a:bodyPr>
            <a:noAutofit/>
          </a:bodyPr>
          <a:lstStyle/>
          <a:p>
            <a:pPr lvl="0"/>
            <a:r>
              <a:rPr lang="en-GB" sz="2400" b="1" dirty="0"/>
              <a:t>Listen</a:t>
            </a:r>
            <a:r>
              <a:rPr lang="en-GB" sz="2400" dirty="0"/>
              <a:t>:</a:t>
            </a:r>
            <a:br>
              <a:rPr lang="en-GB" sz="2400" dirty="0"/>
            </a:br>
            <a:r>
              <a:rPr lang="en-GB" sz="2400" dirty="0"/>
              <a:t>Podcasts by Author/Comedian David </a:t>
            </a:r>
            <a:r>
              <a:rPr lang="en-GB" sz="2400" dirty="0" err="1"/>
              <a:t>Walliams</a:t>
            </a:r>
            <a:endParaRPr lang="en-GB" sz="2400" dirty="0"/>
          </a:p>
          <a:p>
            <a:r>
              <a:rPr lang="en-GB" sz="2400" u="sng" dirty="0">
                <a:hlinkClick r:id="rId2"/>
              </a:rPr>
              <a:t>https://www.classicfm.com/music-news/david-walliams-marvellous-musical-podcast/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lvl="0"/>
            <a:r>
              <a:rPr lang="en-GB" sz="2400" b="1" dirty="0"/>
              <a:t>Watch</a:t>
            </a:r>
            <a:endParaRPr lang="en-GB" sz="2400" dirty="0"/>
          </a:p>
          <a:p>
            <a:pPr lvl="0"/>
            <a:r>
              <a:rPr lang="en-GB" sz="2400" dirty="0"/>
              <a:t>TV &amp; live concert Sunday 21</a:t>
            </a:r>
            <a:r>
              <a:rPr lang="en-GB" sz="2400" baseline="30000" dirty="0"/>
              <a:t>st</a:t>
            </a:r>
            <a:r>
              <a:rPr lang="en-GB" sz="2400" dirty="0"/>
              <a:t> and Monday 22</a:t>
            </a:r>
            <a:r>
              <a:rPr lang="en-GB" sz="2400" baseline="30000" dirty="0"/>
              <a:t>nd</a:t>
            </a:r>
            <a:r>
              <a:rPr lang="en-GB" sz="2400" dirty="0"/>
              <a:t> July  – BBC Proms – </a:t>
            </a:r>
            <a:r>
              <a:rPr lang="en-GB" sz="2400" dirty="0" err="1"/>
              <a:t>Cbeebies</a:t>
            </a:r>
            <a:r>
              <a:rPr lang="en-GB" sz="2400" dirty="0"/>
              <a:t>: A Musical Trip to the Moon – at the Royal Albert Hall and on TV.</a:t>
            </a:r>
          </a:p>
          <a:p>
            <a:pPr lvl="1"/>
            <a:r>
              <a:rPr lang="en-GB" sz="1800" dirty="0"/>
              <a:t>(KS2)</a:t>
            </a:r>
          </a:p>
          <a:p>
            <a:pPr lvl="0"/>
            <a:r>
              <a:rPr lang="en-GB" sz="2400" dirty="0"/>
              <a:t>DVD - Disney </a:t>
            </a:r>
            <a:r>
              <a:rPr lang="en-GB" sz="2400" i="1" dirty="0"/>
              <a:t>Fantasia </a:t>
            </a:r>
            <a:r>
              <a:rPr lang="en-GB" sz="2400" dirty="0"/>
              <a:t>and </a:t>
            </a:r>
            <a:r>
              <a:rPr lang="en-GB" sz="2400" i="1" dirty="0"/>
              <a:t>Fantasia 2000</a:t>
            </a:r>
            <a:endParaRPr lang="en-GB" sz="2400" dirty="0"/>
          </a:p>
          <a:p>
            <a:pPr lvl="1"/>
            <a:r>
              <a:rPr lang="en-GB" sz="1800" dirty="0"/>
              <a:t>(KS3)</a:t>
            </a:r>
          </a:p>
          <a:p>
            <a:pPr lvl="0"/>
            <a:r>
              <a:rPr lang="en-GB" sz="2400" dirty="0"/>
              <a:t>DVD - Bill Bailey’s </a:t>
            </a:r>
            <a:r>
              <a:rPr lang="en-GB" sz="2400" i="1" dirty="0"/>
              <a:t>Remarkable Guide to the Orchestra</a:t>
            </a:r>
            <a:endParaRPr lang="en-GB" sz="2400" dirty="0"/>
          </a:p>
          <a:p>
            <a:endParaRPr lang="en-GB" sz="2400" dirty="0"/>
          </a:p>
          <a:p>
            <a:pPr lvl="0"/>
            <a:r>
              <a:rPr lang="en-GB" sz="2400" b="1" dirty="0"/>
              <a:t>Play</a:t>
            </a:r>
            <a:br>
              <a:rPr lang="en-GB" sz="2400" dirty="0"/>
            </a:br>
            <a:r>
              <a:rPr lang="en-GB" sz="2400" dirty="0"/>
              <a:t>Download a learning music app on your device – there are free games.</a:t>
            </a:r>
          </a:p>
        </p:txBody>
      </p:sp>
    </p:spTree>
    <p:extLst>
      <p:ext uri="{BB962C8B-B14F-4D97-AF65-F5344CB8AC3E}">
        <p14:creationId xmlns:p14="http://schemas.microsoft.com/office/powerpoint/2010/main" val="36819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F11A59381CB544BECC899284073DEA" ma:contentTypeVersion="10" ma:contentTypeDescription="Create a new document." ma:contentTypeScope="" ma:versionID="34211b528b8c580d754325461e0a49af">
  <xsd:schema xmlns:xsd="http://www.w3.org/2001/XMLSchema" xmlns:xs="http://www.w3.org/2001/XMLSchema" xmlns:p="http://schemas.microsoft.com/office/2006/metadata/properties" xmlns:ns2="8348e51d-76d6-44dd-804c-d1110ca830c0" xmlns:ns3="0e841fd0-b222-41cf-a178-e6884a90e74e" targetNamespace="http://schemas.microsoft.com/office/2006/metadata/properties" ma:root="true" ma:fieldsID="7c1bc76380f36522ec9f584436d4e00c" ns2:_="" ns3:_="">
    <xsd:import namespace="8348e51d-76d6-44dd-804c-d1110ca830c0"/>
    <xsd:import namespace="0e841fd0-b222-41cf-a178-e6884a90e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48e51d-76d6-44dd-804c-d1110ca83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41fd0-b222-41cf-a178-e6884a90e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542C40-393A-4AC2-BAFB-F3F93512E1C0}"/>
</file>

<file path=customXml/itemProps2.xml><?xml version="1.0" encoding="utf-8"?>
<ds:datastoreItem xmlns:ds="http://schemas.openxmlformats.org/officeDocument/2006/customXml" ds:itemID="{F88F1407-68D3-436F-AA4A-4D6D89BE83EA}"/>
</file>

<file path=customXml/itemProps3.xml><?xml version="1.0" encoding="utf-8"?>
<ds:datastoreItem xmlns:ds="http://schemas.openxmlformats.org/officeDocument/2006/customXml" ds:itemID="{613901B7-6656-4C67-A508-65B3F8EB5CAF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Music related activities</vt:lpstr>
    </vt:vector>
  </TitlesOfParts>
  <Company>WBC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Manaz Pimple</dc:creator>
  <cp:lastModifiedBy>Helen Steadman</cp:lastModifiedBy>
  <cp:revision>2</cp:revision>
  <cp:lastPrinted>2019-06-24T16:52:08Z</cp:lastPrinted>
  <dcterms:created xsi:type="dcterms:W3CDTF">2019-06-24T16:51:14Z</dcterms:created>
  <dcterms:modified xsi:type="dcterms:W3CDTF">2019-07-10T12:11:26Z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0x010100B9F11A59381CB544BECC899284073DEA</vt:lpwstr>
  </property>
</Properties>
</file>