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 varScale="1">
        <p:scale>
          <a:sx n="77" d="100"/>
          <a:sy n="77" d="100"/>
        </p:scale>
        <p:origin x="6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C491-4CCD-4B6C-B8D8-267FBAB7957A}" type="datetimeFigureOut">
              <a:rPr lang="en-GB" smtClean="0"/>
              <a:t>05/06/2019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D41BC-1ACB-4770-A63C-6F3C4C842C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81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C491-4CCD-4B6C-B8D8-267FBAB7957A}" type="datetimeFigureOut">
              <a:rPr lang="en-GB" smtClean="0"/>
              <a:t>05/06/2019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D41BC-1ACB-4770-A63C-6F3C4C842C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70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C491-4CCD-4B6C-B8D8-267FBAB7957A}" type="datetimeFigureOut">
              <a:rPr lang="en-GB" smtClean="0"/>
              <a:t>05/06/2019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D41BC-1ACB-4770-A63C-6F3C4C842C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59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C491-4CCD-4B6C-B8D8-267FBAB7957A}" type="datetimeFigureOut">
              <a:rPr lang="en-GB" smtClean="0"/>
              <a:t>05/06/2019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D41BC-1ACB-4770-A63C-6F3C4C842C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87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C491-4CCD-4B6C-B8D8-267FBAB7957A}" type="datetimeFigureOut">
              <a:rPr lang="en-GB" smtClean="0"/>
              <a:t>05/06/2019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D41BC-1ACB-4770-A63C-6F3C4C842C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546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C491-4CCD-4B6C-B8D8-267FBAB7957A}" type="datetimeFigureOut">
              <a:rPr lang="en-GB" smtClean="0"/>
              <a:t>05/06/2019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D41BC-1ACB-4770-A63C-6F3C4C842C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680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C491-4CCD-4B6C-B8D8-267FBAB7957A}" type="datetimeFigureOut">
              <a:rPr lang="en-GB" smtClean="0"/>
              <a:t>05/06/2019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D41BC-1ACB-4770-A63C-6F3C4C842C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99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C491-4CCD-4B6C-B8D8-267FBAB7957A}" type="datetimeFigureOut">
              <a:rPr lang="en-GB" smtClean="0"/>
              <a:t>05/06/2019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D41BC-1ACB-4770-A63C-6F3C4C842C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9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C491-4CCD-4B6C-B8D8-267FBAB7957A}" type="datetimeFigureOut">
              <a:rPr lang="en-GB" smtClean="0"/>
              <a:t>05/06/2019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D41BC-1ACB-4770-A63C-6F3C4C842C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24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C491-4CCD-4B6C-B8D8-267FBAB7957A}" type="datetimeFigureOut">
              <a:rPr lang="en-GB" smtClean="0"/>
              <a:t>05/06/2019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D41BC-1ACB-4770-A63C-6F3C4C842C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76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C491-4CCD-4B6C-B8D8-267FBAB7957A}" type="datetimeFigureOut">
              <a:rPr lang="en-GB" smtClean="0"/>
              <a:t>05/06/2019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D41BC-1ACB-4770-A63C-6F3C4C842C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249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2C491-4CCD-4B6C-B8D8-267FBAB7957A}" type="datetimeFigureOut">
              <a:rPr lang="en-GB" smtClean="0"/>
              <a:t>05/06/2019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D41BC-1ACB-4770-A63C-6F3C4C842C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72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reatgrubclub.com/my-packed-lunch#.XPeiNRZKiw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crf-uk.org/uk/recipes/recipes-hom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2750" y="245542"/>
            <a:ext cx="11102236" cy="109474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Get out and about with Packed lunches and picnics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6362" y="2412623"/>
            <a:ext cx="9144000" cy="481447"/>
          </a:xfrm>
        </p:spPr>
        <p:txBody>
          <a:bodyPr>
            <a:normAutofit/>
          </a:bodyPr>
          <a:lstStyle/>
          <a:p>
            <a:r>
              <a:rPr lang="en-GB" sz="1600" dirty="0" smtClean="0">
                <a:hlinkClick r:id="rId2"/>
              </a:rPr>
              <a:t>http://www.greatgrubclub.com/my-packed-lunch#.XPeiNRZKiws</a:t>
            </a:r>
            <a:endParaRPr lang="en-GB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1342" t="14597" r="29573" b="3895"/>
          <a:stretch/>
        </p:blipFill>
        <p:spPr>
          <a:xfrm>
            <a:off x="801665" y="3166911"/>
            <a:ext cx="3141130" cy="29325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1665" y="1453017"/>
            <a:ext cx="5348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Find lots of ideas for packed lunches on this website. Pick and plan your healthy lunches. It will make shopping for the week easier and it’s a great way to prepare for a picnic. 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20669" t="13570" r="29944" b="21875"/>
          <a:stretch/>
        </p:blipFill>
        <p:spPr>
          <a:xfrm>
            <a:off x="4509369" y="3166910"/>
            <a:ext cx="3990403" cy="293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86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0104" t="9803" r="21629" b="9268"/>
          <a:stretch/>
        </p:blipFill>
        <p:spPr>
          <a:xfrm>
            <a:off x="6053612" y="1340286"/>
            <a:ext cx="4919190" cy="463721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23453" y="2435030"/>
            <a:ext cx="4971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hlinkClick r:id="rId3"/>
              </a:rPr>
              <a:t>https://www.wcrf-uk.org/uk/recipes/recipes-home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45152" y="1340286"/>
            <a:ext cx="43089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If you need something more challenging why not take a look at the recipes on the World Cancer Research Fund site (WCRF)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51669" y="3035194"/>
            <a:ext cx="4514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Use some of those skills you have learnt at school and apply them to an unfamiliar recipe.</a:t>
            </a:r>
            <a:endParaRPr lang="en-GB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22750" y="245542"/>
            <a:ext cx="9144000" cy="109474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Challenge your cooking skills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3538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F11A59381CB544BECC899284073DEA" ma:contentTypeVersion="10" ma:contentTypeDescription="Create a new document." ma:contentTypeScope="" ma:versionID="34211b528b8c580d754325461e0a49af">
  <xsd:schema xmlns:xsd="http://www.w3.org/2001/XMLSchema" xmlns:xs="http://www.w3.org/2001/XMLSchema" xmlns:p="http://schemas.microsoft.com/office/2006/metadata/properties" xmlns:ns2="8348e51d-76d6-44dd-804c-d1110ca830c0" xmlns:ns3="0e841fd0-b222-41cf-a178-e6884a90e74e" targetNamespace="http://schemas.microsoft.com/office/2006/metadata/properties" ma:root="true" ma:fieldsID="7c1bc76380f36522ec9f584436d4e00c" ns2:_="" ns3:_="">
    <xsd:import namespace="8348e51d-76d6-44dd-804c-d1110ca830c0"/>
    <xsd:import namespace="0e841fd0-b222-41cf-a178-e6884a90e7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48e51d-76d6-44dd-804c-d1110ca830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841fd0-b222-41cf-a178-e6884a90e74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60E24A-2475-4AED-9550-87E891E46F2D}"/>
</file>

<file path=customXml/itemProps2.xml><?xml version="1.0" encoding="utf-8"?>
<ds:datastoreItem xmlns:ds="http://schemas.openxmlformats.org/officeDocument/2006/customXml" ds:itemID="{5E954073-26A1-4941-92B2-DC43EA40835D}"/>
</file>

<file path=customXml/itemProps3.xml><?xml version="1.0" encoding="utf-8"?>
<ds:datastoreItem xmlns:ds="http://schemas.openxmlformats.org/officeDocument/2006/customXml" ds:itemID="{53795244-FE40-442C-9CEA-941978AE68D8}"/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100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Get out and about with Packed lunches and picnics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Packed lunches and picnics</dc:title>
  <dc:creator>Windows User</dc:creator>
  <cp:lastModifiedBy>Windows User</cp:lastModifiedBy>
  <cp:revision>4</cp:revision>
  <dcterms:created xsi:type="dcterms:W3CDTF">2019-06-05T11:13:36Z</dcterms:created>
  <dcterms:modified xsi:type="dcterms:W3CDTF">2019-06-05T12:13:16Z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0x010100B9F11A59381CB544BECC899284073DEA</vt:lpwstr>
  </property>
</Properties>
</file>