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385" r:id="rId3"/>
    <p:sldId id="390" r:id="rId4"/>
    <p:sldId id="391" r:id="rId5"/>
    <p:sldId id="393" r:id="rId6"/>
    <p:sldId id="392" r:id="rId7"/>
    <p:sldId id="386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3B8"/>
    <a:srgbClr val="F8A43E"/>
    <a:srgbClr val="8D2556"/>
    <a:srgbClr val="E2B027"/>
    <a:srgbClr val="FFFFFF"/>
    <a:srgbClr val="4BACC6"/>
    <a:srgbClr val="D55354"/>
    <a:srgbClr val="AED737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79632" autoAdjust="0"/>
  </p:normalViewPr>
  <p:slideViewPr>
    <p:cSldViewPr snapToGrid="0">
      <p:cViewPr varScale="1">
        <p:scale>
          <a:sx n="59" d="100"/>
          <a:sy n="59" d="100"/>
        </p:scale>
        <p:origin x="11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62E5D-EE25-4773-9C64-8590904124DE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B1056-AED7-4BC7-9B9C-7B3B756EB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35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5513-ACA9-46EE-877B-6AD28640438D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40740-89E9-4797-AEAE-7A263241D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6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5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0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7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40740-89E9-4797-AEAE-7A263241D8F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2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1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62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7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4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7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2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57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29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3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38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1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9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4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4800" y="365125"/>
            <a:ext cx="8966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4F19-0F2A-46D2-AC0C-184DD6FFDE0A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48B3-772F-480C-AF14-5F3531FC69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P:\Forms and Templates\Logo.JP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996"/>
            <a:ext cx="1007165" cy="9140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AutoShape 2" descr="Image result for ambitious about autism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53455" y="7937"/>
            <a:ext cx="1938545" cy="9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793B8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000000"/>
                </a:solidFill>
              </a:rPr>
              <a:pPr defTabSz="457200"/>
              <a:t>7/1/2019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000000"/>
                </a:solidFill>
              </a:rPr>
              <a:pPr defTabSz="4572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Recipe Ideas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0100" y="196181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Bolognese Sauce with Pasta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Butter Biscuits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Frozen Fruit Smoothies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Ham, Mustard and Cheese </a:t>
            </a:r>
            <a:r>
              <a:rPr lang="en-GB" dirty="0" err="1" smtClean="0"/>
              <a:t>Toastie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Vegetable and Halloumi kebabs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9" y="390418"/>
            <a:ext cx="5817911" cy="6061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60" y="390418"/>
            <a:ext cx="5259861" cy="61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6485" y="297193"/>
            <a:ext cx="5234919" cy="59607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44" y="297192"/>
            <a:ext cx="6041204" cy="62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2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66" y="289932"/>
            <a:ext cx="4962314" cy="6038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34" y="402947"/>
            <a:ext cx="6370032" cy="60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65" y="385861"/>
            <a:ext cx="4937760" cy="5939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26" y="297194"/>
            <a:ext cx="5872752" cy="63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6688"/>
            <a:ext cx="5362575" cy="601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16" y="252412"/>
            <a:ext cx="5921660" cy="61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11A59381CB544BECC899284073DEA" ma:contentTypeVersion="10" ma:contentTypeDescription="Create a new document." ma:contentTypeScope="" ma:versionID="34211b528b8c580d754325461e0a49af">
  <xsd:schema xmlns:xsd="http://www.w3.org/2001/XMLSchema" xmlns:xs="http://www.w3.org/2001/XMLSchema" xmlns:p="http://schemas.microsoft.com/office/2006/metadata/properties" xmlns:ns2="8348e51d-76d6-44dd-804c-d1110ca830c0" xmlns:ns3="0e841fd0-b222-41cf-a178-e6884a90e74e" targetNamespace="http://schemas.microsoft.com/office/2006/metadata/properties" ma:root="true" ma:fieldsID="7c1bc76380f36522ec9f584436d4e00c" ns2:_="" ns3:_="">
    <xsd:import namespace="8348e51d-76d6-44dd-804c-d1110ca830c0"/>
    <xsd:import namespace="0e841fd0-b222-41cf-a178-e6884a90e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8e51d-76d6-44dd-804c-d1110ca83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1fd0-b222-41cf-a178-e6884a90e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2AF7B-19AC-4097-B46B-7FCE35BC0BAE}"/>
</file>

<file path=customXml/itemProps2.xml><?xml version="1.0" encoding="utf-8"?>
<ds:datastoreItem xmlns:ds="http://schemas.openxmlformats.org/officeDocument/2006/customXml" ds:itemID="{515ED0ED-2B44-4ACF-97FB-1CED5A91DDEB}"/>
</file>

<file path=customXml/itemProps3.xml><?xml version="1.0" encoding="utf-8"?>
<ds:datastoreItem xmlns:ds="http://schemas.openxmlformats.org/officeDocument/2006/customXml" ds:itemID="{37F3B30D-8B21-4272-89BF-5ABD1AF7BC82}"/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26</Words>
  <Application>Microsoft Office PowerPoint</Application>
  <PresentationFormat>Widescreen</PresentationFormat>
  <Paragraphs>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Corbel</vt:lpstr>
      <vt:lpstr>Office Theme</vt:lpstr>
      <vt:lpstr>2_Basis</vt:lpstr>
      <vt:lpstr>Recipe Ideas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Manaz Pimple</cp:lastModifiedBy>
  <cp:revision>190</cp:revision>
  <cp:lastPrinted>2018-06-27T13:50:03Z</cp:lastPrinted>
  <dcterms:created xsi:type="dcterms:W3CDTF">2016-04-18T14:56:00Z</dcterms:created>
  <dcterms:modified xsi:type="dcterms:W3CDTF">2019-07-01T15:44:44Z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0x010100B9F11A59381CB544BECC899284073DEA</vt:lpwstr>
  </property>
</Properties>
</file>