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74" r:id="rId2"/>
    <p:sldId id="375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3B8"/>
    <a:srgbClr val="F8A43E"/>
    <a:srgbClr val="8D2556"/>
    <a:srgbClr val="E2B027"/>
    <a:srgbClr val="FFFFFF"/>
    <a:srgbClr val="4BACC6"/>
    <a:srgbClr val="D55354"/>
    <a:srgbClr val="AED737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 autoAdjust="0"/>
    <p:restoredTop sz="79632" autoAdjust="0"/>
  </p:normalViewPr>
  <p:slideViewPr>
    <p:cSldViewPr snapToGrid="0">
      <p:cViewPr varScale="1">
        <p:scale>
          <a:sx n="59" d="100"/>
          <a:sy n="59" d="100"/>
        </p:scale>
        <p:origin x="114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62E5D-EE25-4773-9C64-8590904124DE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B1056-AED7-4BC7-9B9C-7B3B756EB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435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D5513-ACA9-46EE-877B-6AD28640438D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40740-89E9-4797-AEAE-7A263241D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26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0740-89E9-4797-AEAE-7A263241D8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3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0740-89E9-4797-AEAE-7A263241D8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7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2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42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1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8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59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4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4800" y="365125"/>
            <a:ext cx="8966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P:\Forms and Templates\Logo.JPG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996"/>
            <a:ext cx="1007165" cy="9140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AutoShape 2" descr="Image result for ambitious about autism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53455" y="7937"/>
            <a:ext cx="1938545" cy="9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793B8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Aq2X-0FbGM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www.youtube.com/watch?v=NUSToY5Celk" TargetMode="External"/><Relationship Id="rId7" Type="http://schemas.openxmlformats.org/officeDocument/2006/relationships/hyperlink" Target="https://www.youtube.com/watch?v=hb7UY160r2Q" TargetMode="External"/><Relationship Id="rId12" Type="http://schemas.openxmlformats.org/officeDocument/2006/relationships/hyperlink" Target="https://www.youtube.com/watch?v=GRcFvyY8K6s" TargetMode="Externa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-hFyom8P1U" TargetMode="External"/><Relationship Id="rId11" Type="http://schemas.openxmlformats.org/officeDocument/2006/relationships/hyperlink" Target="https://www.youtube.com/watch?v=IGYwnaZYyPA" TargetMode="External"/><Relationship Id="rId5" Type="http://schemas.openxmlformats.org/officeDocument/2006/relationships/hyperlink" Target="https://www.youtube.com/watch?v=dxuv0fv_eXk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www.youtube.com/watch?v=CIpdQvSpPwo" TargetMode="External"/><Relationship Id="rId4" Type="http://schemas.openxmlformats.org/officeDocument/2006/relationships/hyperlink" Target="https://www.youtube.com/watch?v=M2RqSMVEHEk" TargetMode="External"/><Relationship Id="rId9" Type="http://schemas.openxmlformats.org/officeDocument/2006/relationships/hyperlink" Target="https://www.youtube.com/watch?v=r6cJl89axqY" TargetMode="Externa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g.org.uk/whatson/bp-portrait-award-2018/exhibition/" TargetMode="External"/><Relationship Id="rId3" Type="http://schemas.openxmlformats.org/officeDocument/2006/relationships/hyperlink" Target="https://www.ceacard.co.uk/" TargetMode="External"/><Relationship Id="rId7" Type="http://schemas.openxmlformats.org/officeDocument/2006/relationships/hyperlink" Target="http://www.tate.org.uk/whats-on/tate-modern/workshop/8-14-studio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te.org.uk/visit/tate-modern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www.watermans.org.uk/whats-on/" TargetMode="External"/><Relationship Id="rId10" Type="http://schemas.openxmlformats.org/officeDocument/2006/relationships/hyperlink" Target="https://www.vam.ac.uk/info/family-art-fun" TargetMode="External"/><Relationship Id="rId4" Type="http://schemas.openxmlformats.org/officeDocument/2006/relationships/hyperlink" Target="https://www.sciencemuseum.org.uk/see-and-do/early-birds" TargetMode="External"/><Relationship Id="rId9" Type="http://schemas.openxmlformats.org/officeDocument/2006/relationships/hyperlink" Target="https://www.npg.org.uk/whatson/exhibitions/bp-portrait-award-next-generation/next-gen-whats-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Arts &amp; Crafts Ideas 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563669"/>
              </p:ext>
            </p:extLst>
          </p:nvPr>
        </p:nvGraphicFramePr>
        <p:xfrm>
          <a:off x="1052207" y="1280876"/>
          <a:ext cx="10515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882"/>
                <a:gridCol w="7034718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scrap book: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https://www.youtube.com/watch?v=NUSToY5Celk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How to draw Lego</a:t>
                      </a:r>
                      <a:r>
                        <a:rPr lang="en-GB" baseline="0" dirty="0" smtClean="0"/>
                        <a:t> Batman: 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https://www.youtube.com/watch?v=M2RqSMVEHEk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How to make clay animals: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5"/>
                        </a:rPr>
                        <a:t>https://www.youtube.com/watch?v=dxuv0fv_eXk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The Dos and Don’t of</a:t>
                      </a:r>
                      <a:r>
                        <a:rPr lang="en-GB" baseline="0" dirty="0" smtClean="0"/>
                        <a:t> drawing faces: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https://www.youtube.com/watch?v=y-hFyom8P1U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How to draw a still-life: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https://www.youtube.com/watch?v=hb7UY160r2Q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</a:tr>
              <a:tr h="297275">
                <a:tc>
                  <a:txBody>
                    <a:bodyPr/>
                    <a:lstStyle/>
                    <a:p>
                      <a:r>
                        <a:rPr lang="en-GB" dirty="0" smtClean="0"/>
                        <a:t>How to draw a</a:t>
                      </a:r>
                      <a:r>
                        <a:rPr lang="en-GB" baseline="0" dirty="0" smtClean="0"/>
                        <a:t> 3D ladder (art tricks):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https://www.youtube.com/watch?v=OAq2X-0FbGM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How to draw a unicorn: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9"/>
                        </a:rPr>
                        <a:t>https://www.youtube.com/watch?v=r6cJl89axqY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How to use oil pastels</a:t>
                      </a:r>
                      <a:r>
                        <a:rPr lang="en-GB" baseline="0" dirty="0" smtClean="0"/>
                        <a:t> to draw a landscape: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https://www.youtube.com/watch?v=CIpdQvSpPwo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Marker</a:t>
                      </a:r>
                      <a:r>
                        <a:rPr lang="en-GB" baseline="0" dirty="0" smtClean="0"/>
                        <a:t> Pen Art: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11"/>
                        </a:rPr>
                        <a:t>https://www.youtube.com/watch?v=IGYwnaZYyPA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How to</a:t>
                      </a:r>
                      <a:r>
                        <a:rPr lang="en-GB" baseline="0" dirty="0" smtClean="0"/>
                        <a:t> do a mixed media project: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https://www.youtube.com/watch?v=GRcFvyY8K6s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9045" y="1690688"/>
            <a:ext cx="1302798" cy="775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93074" y="2574462"/>
            <a:ext cx="1198769" cy="1010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37853" y="4761927"/>
            <a:ext cx="1753990" cy="8116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89045" y="5754168"/>
            <a:ext cx="1302798" cy="943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6078" y="3750208"/>
            <a:ext cx="1425765" cy="8465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5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 and about: Culture!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464" y="1825625"/>
            <a:ext cx="11958536" cy="47502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hlinkClick r:id="rId3"/>
              </a:rPr>
              <a:t>https://www.ceacard.co.uk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 - Get a CEA card and you can accompany your child to the cinema for free!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www.sciencemuseum.org.uk/see-and-do/early-birds</a:t>
            </a:r>
            <a:r>
              <a:rPr lang="en-GB" dirty="0" smtClean="0"/>
              <a:t>  - The museum opens early for families who need quieter times. Next one is Sat 14</a:t>
            </a:r>
            <a:r>
              <a:rPr lang="en-GB" baseline="30000" dirty="0" smtClean="0"/>
              <a:t>th</a:t>
            </a:r>
            <a:r>
              <a:rPr lang="en-GB" dirty="0" smtClean="0"/>
              <a:t> July.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Waterman’s </a:t>
            </a:r>
            <a:r>
              <a:rPr lang="en-GB" dirty="0"/>
              <a:t>art centre Brentford: </a:t>
            </a:r>
            <a:r>
              <a:rPr lang="en-GB" u="sng" dirty="0">
                <a:hlinkClick r:id="rId5"/>
              </a:rPr>
              <a:t>https://www.watermans.org.uk/whats-on/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There are always free exhibitions at the Tate Modern and Tate Britain: </a:t>
            </a:r>
            <a:r>
              <a:rPr lang="en-GB" dirty="0"/>
              <a:t> </a:t>
            </a:r>
            <a:r>
              <a:rPr lang="en-GB" u="sng" dirty="0">
                <a:hlinkClick r:id="rId6"/>
              </a:rPr>
              <a:t>http://</a:t>
            </a:r>
            <a:r>
              <a:rPr lang="en-GB" u="sng" dirty="0" smtClean="0">
                <a:hlinkClick r:id="rId6"/>
              </a:rPr>
              <a:t>www.tate.org.uk/visit/tate-modern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Workshops for 8-14 year olds  </a:t>
            </a:r>
            <a:r>
              <a:rPr lang="en-GB" dirty="0"/>
              <a:t>at the Tate Modern: </a:t>
            </a:r>
            <a:r>
              <a:rPr lang="en-GB" u="sng" dirty="0">
                <a:hlinkClick r:id="rId7"/>
              </a:rPr>
              <a:t>http://</a:t>
            </a:r>
            <a:r>
              <a:rPr lang="en-GB" u="sng" dirty="0" smtClean="0">
                <a:hlinkClick r:id="rId7"/>
              </a:rPr>
              <a:t>www.tate.org.uk/whats-on/tate-modern/workshop/8-14-studio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Free exhibition at the National Portrait Gallery:  </a:t>
            </a:r>
            <a:r>
              <a:rPr lang="en-GB" u="sng" dirty="0" smtClean="0">
                <a:hlinkClick r:id="rId8"/>
              </a:rPr>
              <a:t>https</a:t>
            </a:r>
            <a:r>
              <a:rPr lang="en-GB" u="sng" dirty="0">
                <a:hlinkClick r:id="rId8"/>
              </a:rPr>
              <a:t>://www.npg.org.uk/whatson/bp-portrait-award-2018/exhibition/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1 day, 3 day, and evening exhibitions for 14-21 year olds:  </a:t>
            </a:r>
            <a:r>
              <a:rPr lang="en-GB" u="sng" dirty="0" smtClean="0">
                <a:hlinkClick r:id="rId9"/>
              </a:rPr>
              <a:t>https</a:t>
            </a:r>
            <a:r>
              <a:rPr lang="en-GB" u="sng" dirty="0">
                <a:hlinkClick r:id="rId9"/>
              </a:rPr>
              <a:t>://www.npg.org.uk/whatson/exhibitions/bp-portrait-award-next-generation/next-gen-whats-on</a:t>
            </a:r>
            <a:r>
              <a:rPr lang="en-GB" u="sng" dirty="0" smtClean="0">
                <a:hlinkClick r:id="rId9"/>
              </a:rPr>
              <a:t>/</a:t>
            </a:r>
            <a:r>
              <a:rPr lang="en-GB" u="sng" dirty="0" smtClean="0"/>
              <a:t>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V&amp;A</a:t>
            </a:r>
            <a:r>
              <a:rPr lang="en-GB" dirty="0"/>
              <a:t>: </a:t>
            </a:r>
            <a:r>
              <a:rPr lang="en-GB" u="sng" dirty="0">
                <a:hlinkClick r:id="rId10"/>
              </a:rPr>
              <a:t>https://www.vam.ac.uk/info/family-art-fun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7093" y="1448655"/>
            <a:ext cx="1322930" cy="765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8706" y="3212108"/>
            <a:ext cx="1802633" cy="13184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722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F11A59381CB544BECC899284073DEA" ma:contentTypeVersion="10" ma:contentTypeDescription="Create a new document." ma:contentTypeScope="" ma:versionID="34211b528b8c580d754325461e0a49af">
  <xsd:schema xmlns:xsd="http://www.w3.org/2001/XMLSchema" xmlns:xs="http://www.w3.org/2001/XMLSchema" xmlns:p="http://schemas.microsoft.com/office/2006/metadata/properties" xmlns:ns2="8348e51d-76d6-44dd-804c-d1110ca830c0" xmlns:ns3="0e841fd0-b222-41cf-a178-e6884a90e74e" targetNamespace="http://schemas.microsoft.com/office/2006/metadata/properties" ma:root="true" ma:fieldsID="7c1bc76380f36522ec9f584436d4e00c" ns2:_="" ns3:_="">
    <xsd:import namespace="8348e51d-76d6-44dd-804c-d1110ca830c0"/>
    <xsd:import namespace="0e841fd0-b222-41cf-a178-e6884a90e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48e51d-76d6-44dd-804c-d1110ca83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41fd0-b222-41cf-a178-e6884a90e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3FC13C-9556-4028-8124-63874E4D0765}"/>
</file>

<file path=customXml/itemProps2.xml><?xml version="1.0" encoding="utf-8"?>
<ds:datastoreItem xmlns:ds="http://schemas.openxmlformats.org/officeDocument/2006/customXml" ds:itemID="{7520F382-D028-4215-BB40-7E226A5D3CC0}"/>
</file>

<file path=customXml/itemProps3.xml><?xml version="1.0" encoding="utf-8"?>
<ds:datastoreItem xmlns:ds="http://schemas.openxmlformats.org/officeDocument/2006/customXml" ds:itemID="{11EEF452-EE04-41E8-A91E-FB09A879E711}"/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176</Words>
  <Application>Microsoft Office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Calibri</vt:lpstr>
      <vt:lpstr>Office Theme</vt:lpstr>
      <vt:lpstr>Arts &amp; Crafts Ideas </vt:lpstr>
      <vt:lpstr>Out and about: Culture!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Manaz Pimple</cp:lastModifiedBy>
  <cp:revision>190</cp:revision>
  <cp:lastPrinted>2018-06-27T13:50:03Z</cp:lastPrinted>
  <dcterms:created xsi:type="dcterms:W3CDTF">2016-04-18T14:56:00Z</dcterms:created>
  <dcterms:modified xsi:type="dcterms:W3CDTF">2019-07-01T15:48:10Z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0x010100B9F11A59381CB544BECC899284073DEA</vt:lpwstr>
  </property>
</Properties>
</file>