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415635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60166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97044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362756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F2371A-3937-4A36-84DA-9AD7CC550FB6}"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66651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06031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F2371A-3937-4A36-84DA-9AD7CC550FB6}" type="datetimeFigureOut">
              <a:rPr lang="en-GB" smtClean="0"/>
              <a:t>17/06/2019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89772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F2371A-3937-4A36-84DA-9AD7CC550FB6}" type="datetimeFigureOut">
              <a:rPr lang="en-GB" smtClean="0"/>
              <a:t>17/06/2019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24649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2371A-3937-4A36-84DA-9AD7CC550FB6}" type="datetimeFigureOut">
              <a:rPr lang="en-GB" smtClean="0"/>
              <a:t>17/06/2019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16680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126252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F2371A-3937-4A36-84DA-9AD7CC550FB6}"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D26463-D86D-4527-831C-4A4A536FB067}" type="slidenum">
              <a:rPr lang="en-GB" smtClean="0"/>
              <a:t>‹#›</a:t>
            </a:fld>
            <a:endParaRPr lang="en-GB"/>
          </a:p>
        </p:txBody>
      </p:sp>
    </p:spTree>
    <p:extLst>
      <p:ext uri="{BB962C8B-B14F-4D97-AF65-F5344CB8AC3E}">
        <p14:creationId xmlns:p14="http://schemas.microsoft.com/office/powerpoint/2010/main" val="246719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2371A-3937-4A36-84DA-9AD7CC550FB6}" type="datetimeFigureOut">
              <a:rPr lang="en-GB" smtClean="0"/>
              <a:t>17/06/2019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26463-D86D-4527-831C-4A4A536FB067}" type="slidenum">
              <a:rPr lang="en-GB" smtClean="0"/>
              <a:t>‹#›</a:t>
            </a:fld>
            <a:endParaRPr lang="en-GB"/>
          </a:p>
        </p:txBody>
      </p:sp>
    </p:spTree>
    <p:extLst>
      <p:ext uri="{BB962C8B-B14F-4D97-AF65-F5344CB8AC3E}">
        <p14:creationId xmlns:p14="http://schemas.microsoft.com/office/powerpoint/2010/main" val="3348761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cosmickids.com/"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8350" y="906463"/>
            <a:ext cx="4552950" cy="2387600"/>
          </a:xfrm>
          <a:solidFill>
            <a:schemeClr val="accent1">
              <a:lumMod val="40000"/>
              <a:lumOff val="60000"/>
            </a:schemeClr>
          </a:solidFill>
        </p:spPr>
        <p:txBody>
          <a:bodyPr/>
          <a:lstStyle/>
          <a:p>
            <a:pPr algn="l"/>
            <a:r>
              <a:rPr lang="en-GB" b="1" u="sng" dirty="0" smtClean="0"/>
              <a:t>Yoga </a:t>
            </a:r>
            <a:br>
              <a:rPr lang="en-GB" b="1" u="sng" dirty="0" smtClean="0"/>
            </a:br>
            <a:r>
              <a:rPr lang="en-GB" b="1" u="sng" dirty="0" smtClean="0"/>
              <a:t>Parents Pack </a:t>
            </a:r>
            <a:endParaRPr lang="en-GB" b="1" u="sng" dirty="0"/>
          </a:p>
        </p:txBody>
      </p:sp>
      <p:sp>
        <p:nvSpPr>
          <p:cNvPr id="3" name="Subtitle 2"/>
          <p:cNvSpPr>
            <a:spLocks noGrp="1"/>
          </p:cNvSpPr>
          <p:nvPr>
            <p:ph type="subTitle" idx="1"/>
          </p:nvPr>
        </p:nvSpPr>
        <p:spPr>
          <a:xfrm>
            <a:off x="939800" y="3294063"/>
            <a:ext cx="2959100" cy="503237"/>
          </a:xfrm>
        </p:spPr>
        <p:txBody>
          <a:bodyPr/>
          <a:lstStyle/>
          <a:p>
            <a:r>
              <a:rPr lang="en-GB" dirty="0" smtClean="0"/>
              <a:t>Primary Resources</a:t>
            </a:r>
            <a:endParaRPr lang="en-GB" dirty="0"/>
          </a:p>
        </p:txBody>
      </p:sp>
      <p:pic>
        <p:nvPicPr>
          <p:cNvPr id="12290" name="Picture 2" descr="Image result for yoga ki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1688755"/>
            <a:ext cx="5092700" cy="3210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7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14870" cy="1325563"/>
          </a:xfrm>
        </p:spPr>
        <p:txBody>
          <a:bodyPr/>
          <a:lstStyle/>
          <a:p>
            <a:r>
              <a:rPr lang="en-GB" b="1" u="sng" dirty="0"/>
              <a:t>Triangle (</a:t>
            </a:r>
            <a:r>
              <a:rPr lang="en-GB" b="1" u="sng" dirty="0" err="1"/>
              <a:t>Trikonasana</a:t>
            </a:r>
            <a:r>
              <a:rPr lang="en-GB" b="1" u="sng" dirty="0" smtClean="0"/>
              <a:t>)</a:t>
            </a:r>
            <a:endParaRPr lang="en-GB" b="1" u="sng" dirty="0"/>
          </a:p>
        </p:txBody>
      </p:sp>
      <p:sp>
        <p:nvSpPr>
          <p:cNvPr id="3" name="Content Placeholder 2"/>
          <p:cNvSpPr>
            <a:spLocks noGrp="1"/>
          </p:cNvSpPr>
          <p:nvPr>
            <p:ph idx="1"/>
          </p:nvPr>
        </p:nvSpPr>
        <p:spPr>
          <a:xfrm>
            <a:off x="5808371" y="2005929"/>
            <a:ext cx="5525037" cy="3789564"/>
          </a:xfrm>
        </p:spPr>
        <p:txBody>
          <a:bodyPr/>
          <a:lstStyle/>
          <a:p>
            <a:pPr fontAlgn="base"/>
            <a:r>
              <a:rPr lang="en-GB" dirty="0" smtClean="0"/>
              <a:t>From </a:t>
            </a:r>
            <a:r>
              <a:rPr lang="en-GB" dirty="0"/>
              <a:t>position 3, keep the back foot firmly on the mat and your hips facing forward.</a:t>
            </a:r>
          </a:p>
          <a:p>
            <a:pPr fontAlgn="base"/>
            <a:r>
              <a:rPr lang="en-GB" dirty="0"/>
              <a:t>Lengthen forward turning your head to the left.</a:t>
            </a:r>
          </a:p>
          <a:p>
            <a:pPr fontAlgn="base"/>
            <a:r>
              <a:rPr lang="en-GB" dirty="0"/>
              <a:t>Bend sideways dropping the right arm and taking the left arm up towards the ceiling.</a:t>
            </a:r>
          </a:p>
          <a:p>
            <a:endParaRPr lang="en-GB" dirty="0"/>
          </a:p>
        </p:txBody>
      </p:sp>
      <p:pic>
        <p:nvPicPr>
          <p:cNvPr id="7170" name="Picture 2" descr="http://calmforkids.com/wp-content/uploads/2018/04/7.-TRIANGLE-2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460" y="1745512"/>
            <a:ext cx="3415393" cy="4872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4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pic>
        <p:nvPicPr>
          <p:cNvPr id="11266" name="Picture 2" descr="Image result for kids meditation"/>
          <p:cNvPicPr>
            <a:picLocks noChangeAspect="1" noChangeArrowheads="1"/>
          </p:cNvPicPr>
          <p:nvPr/>
        </p:nvPicPr>
        <p:blipFill rotWithShape="1">
          <a:blip r:embed="rId2">
            <a:extLst>
              <a:ext uri="{28A0092B-C50C-407E-A947-70E740481C1C}">
                <a14:useLocalDpi xmlns:a14="http://schemas.microsoft.com/office/drawing/2010/main" val="0"/>
              </a:ext>
            </a:extLst>
          </a:blip>
          <a:srcRect l="5127" t="18873" r="5127" b="22196"/>
          <a:stretch/>
        </p:blipFill>
        <p:spPr bwMode="auto">
          <a:xfrm>
            <a:off x="5943600" y="2628901"/>
            <a:ext cx="5918201" cy="3886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1300" y="1771649"/>
            <a:ext cx="5702300" cy="1984375"/>
          </a:xfrm>
        </p:spPr>
        <p:txBody>
          <a:bodyPr>
            <a:noAutofit/>
          </a:bodyPr>
          <a:lstStyle/>
          <a:p>
            <a:r>
              <a:rPr lang="en-GB" sz="8000" dirty="0" smtClean="0"/>
              <a:t>MEDITATION</a:t>
            </a:r>
            <a:endParaRPr lang="en-GB" sz="8000" dirty="0"/>
          </a:p>
        </p:txBody>
      </p:sp>
    </p:spTree>
    <p:extLst>
      <p:ext uri="{BB962C8B-B14F-4D97-AF65-F5344CB8AC3E}">
        <p14:creationId xmlns:p14="http://schemas.microsoft.com/office/powerpoint/2010/main" val="27989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0038" y="270456"/>
            <a:ext cx="6091707" cy="5906507"/>
          </a:xfrm>
        </p:spPr>
        <p:txBody>
          <a:bodyPr/>
          <a:lstStyle/>
          <a:p>
            <a:pPr fontAlgn="base"/>
            <a:r>
              <a:rPr lang="en-GB" dirty="0"/>
              <a:t>Sit cross-legged on the ground. Plant your sitting bones firmly on the ground and try and have your back straight and tall. Close your eyes and notice how you are breathing</a:t>
            </a:r>
            <a:r>
              <a:rPr lang="en-GB" dirty="0" smtClean="0"/>
              <a:t>.</a:t>
            </a:r>
            <a:br>
              <a:rPr lang="en-GB" dirty="0" smtClean="0"/>
            </a:br>
            <a:endParaRPr lang="en-GB" dirty="0"/>
          </a:p>
          <a:p>
            <a:pPr fontAlgn="base"/>
            <a:r>
              <a:rPr lang="en-GB" dirty="0"/>
              <a:t>As you breathe in, imagine you are breathing in wonderful golden stardust that makes you feel warm and happy. As you breathe out, let go of any little niggles or worries</a:t>
            </a:r>
            <a:r>
              <a:rPr lang="en-GB" dirty="0" smtClean="0"/>
              <a:t>.</a:t>
            </a:r>
            <a:br>
              <a:rPr lang="en-GB" dirty="0" smtClean="0"/>
            </a:br>
            <a:endParaRPr lang="en-GB" dirty="0"/>
          </a:p>
          <a:p>
            <a:pPr fontAlgn="base"/>
            <a:r>
              <a:rPr lang="en-GB" dirty="0"/>
              <a:t>Do this for three of four times.</a:t>
            </a:r>
          </a:p>
        </p:txBody>
      </p:sp>
      <p:pic>
        <p:nvPicPr>
          <p:cNvPr id="8194" name="Picture 2" descr="http://calmforkids.com/wp-content/uploads/2018/04/8.-MEDITATION-1-051022_yoga-_-01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157" y="1176494"/>
            <a:ext cx="5069058" cy="3801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29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4433" y="318797"/>
            <a:ext cx="5705342" cy="6249428"/>
          </a:xfrm>
        </p:spPr>
        <p:txBody>
          <a:bodyPr>
            <a:normAutofit fontScale="92500" lnSpcReduction="20000"/>
          </a:bodyPr>
          <a:lstStyle/>
          <a:p>
            <a:pPr fontAlgn="base"/>
            <a:r>
              <a:rPr lang="en-GB" dirty="0"/>
              <a:t>Lie on the floor with your legs long and your hands by your sides.</a:t>
            </a:r>
          </a:p>
          <a:p>
            <a:pPr fontAlgn="base"/>
            <a:r>
              <a:rPr lang="en-GB" dirty="0"/>
              <a:t>Close your eyes. Imagine it is a warm summer day and you are lying in the bottom of an open boat. The boat is gently rocking from side to side and you can feel the warm summer sun on your skin</a:t>
            </a:r>
            <a:r>
              <a:rPr lang="en-GB" dirty="0" smtClean="0"/>
              <a:t>.</a:t>
            </a:r>
            <a:br>
              <a:rPr lang="en-GB" dirty="0" smtClean="0"/>
            </a:br>
            <a:endParaRPr lang="en-GB" dirty="0"/>
          </a:p>
          <a:p>
            <a:pPr fontAlgn="base"/>
            <a:r>
              <a:rPr lang="en-GB" dirty="0"/>
              <a:t>You hear birds singing and you can smell the perfume of roses as it catches in the soft summer breeze. Your boat slowly drifts downstream and you watch the blue sky above you. Little white clouds float along and you feel happy and relaxed</a:t>
            </a:r>
            <a:r>
              <a:rPr lang="en-GB" dirty="0" smtClean="0"/>
              <a:t>.</a:t>
            </a:r>
            <a:br>
              <a:rPr lang="en-GB" dirty="0" smtClean="0"/>
            </a:br>
            <a:endParaRPr lang="en-GB" dirty="0"/>
          </a:p>
          <a:p>
            <a:pPr fontAlgn="base"/>
            <a:r>
              <a:rPr lang="en-GB" dirty="0"/>
              <a:t>Stay here for as long as you like drifting down the river. When you do decide to move take your time.</a:t>
            </a:r>
          </a:p>
          <a:p>
            <a:endParaRPr lang="en-GB" dirty="0"/>
          </a:p>
        </p:txBody>
      </p:sp>
      <p:pic>
        <p:nvPicPr>
          <p:cNvPr id="9218" name="Picture 2" descr="http://calmforkids.com/wp-content/uploads/2018/04/3.-DO-NOTHING-DOLL-051022_yoga-_-13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904" y="881328"/>
            <a:ext cx="5139784" cy="512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8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6925"/>
            <a:ext cx="10515600" cy="1325563"/>
          </a:xfrm>
        </p:spPr>
        <p:txBody>
          <a:bodyPr/>
          <a:lstStyle/>
          <a:p>
            <a:r>
              <a:rPr lang="en-GB" dirty="0" smtClean="0"/>
              <a:t>Internet link for interactive session: </a:t>
            </a:r>
            <a:endParaRPr lang="en-GB" dirty="0"/>
          </a:p>
        </p:txBody>
      </p:sp>
      <p:sp>
        <p:nvSpPr>
          <p:cNvPr id="3" name="Content Placeholder 2"/>
          <p:cNvSpPr>
            <a:spLocks noGrp="1"/>
          </p:cNvSpPr>
          <p:nvPr>
            <p:ph idx="1"/>
          </p:nvPr>
        </p:nvSpPr>
        <p:spPr>
          <a:xfrm>
            <a:off x="838200" y="3242468"/>
            <a:ext cx="8724900" cy="993775"/>
          </a:xfrm>
        </p:spPr>
        <p:txBody>
          <a:bodyPr/>
          <a:lstStyle/>
          <a:p>
            <a:r>
              <a:rPr lang="en-GB" dirty="0" smtClean="0"/>
              <a:t>Cosmic Kids: </a:t>
            </a:r>
            <a:r>
              <a:rPr lang="en-GB" dirty="0">
                <a:hlinkClick r:id="rId2"/>
              </a:rPr>
              <a:t>https://www.cosmickids.com</a:t>
            </a:r>
            <a:r>
              <a:rPr lang="en-GB" dirty="0" smtClean="0">
                <a:hlinkClick r:id="rId2"/>
              </a:rPr>
              <a:t>/</a:t>
            </a:r>
            <a:r>
              <a:rPr lang="en-GB" dirty="0" smtClean="0"/>
              <a:t> </a:t>
            </a:r>
            <a:endParaRPr lang="en-GB" dirty="0"/>
          </a:p>
        </p:txBody>
      </p:sp>
      <p:pic>
        <p:nvPicPr>
          <p:cNvPr id="10242" name="Picture 2" descr="Image result for kids yoga"/>
          <p:cNvPicPr>
            <a:picLocks noChangeAspect="1" noChangeArrowheads="1"/>
          </p:cNvPicPr>
          <p:nvPr/>
        </p:nvPicPr>
        <p:blipFill rotWithShape="1">
          <a:blip r:embed="rId3">
            <a:extLst>
              <a:ext uri="{28A0092B-C50C-407E-A947-70E740481C1C}">
                <a14:useLocalDpi xmlns:a14="http://schemas.microsoft.com/office/drawing/2010/main" val="0"/>
              </a:ext>
            </a:extLst>
          </a:blip>
          <a:srcRect t="20661" b="30303"/>
          <a:stretch/>
        </p:blipFill>
        <p:spPr bwMode="auto">
          <a:xfrm>
            <a:off x="3498850" y="0"/>
            <a:ext cx="46101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kids yog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775" y="3392488"/>
            <a:ext cx="3399632" cy="339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7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32000" y="2460625"/>
            <a:ext cx="7988300" cy="2136775"/>
          </a:xfrm>
        </p:spPr>
        <p:txBody>
          <a:bodyPr>
            <a:normAutofit fontScale="90000"/>
          </a:bodyPr>
          <a:lstStyle/>
          <a:p>
            <a:r>
              <a:rPr lang="en-GB" sz="8000" b="1" cap="all" dirty="0"/>
              <a:t>CALMING EXERCISES</a:t>
            </a:r>
            <a:r>
              <a:rPr lang="en-GB" b="1" cap="all" dirty="0"/>
              <a:t/>
            </a:r>
            <a:br>
              <a:rPr lang="en-GB" b="1" cap="all" dirty="0"/>
            </a:br>
            <a:endParaRPr lang="en-GB" dirty="0"/>
          </a:p>
        </p:txBody>
      </p:sp>
    </p:spTree>
    <p:extLst>
      <p:ext uri="{BB962C8B-B14F-4D97-AF65-F5344CB8AC3E}">
        <p14:creationId xmlns:p14="http://schemas.microsoft.com/office/powerpoint/2010/main" val="187848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7" y="811369"/>
            <a:ext cx="6103513" cy="1184857"/>
          </a:xfrm>
        </p:spPr>
        <p:txBody>
          <a:bodyPr>
            <a:normAutofit fontScale="90000"/>
          </a:bodyPr>
          <a:lstStyle/>
          <a:p>
            <a:r>
              <a:rPr lang="en-GB" b="1" u="sng" dirty="0"/>
              <a:t>Diamond (</a:t>
            </a:r>
            <a:r>
              <a:rPr lang="en-GB" b="1" u="sng" dirty="0" err="1"/>
              <a:t>Vajrasana</a:t>
            </a:r>
            <a:r>
              <a:rPr lang="en-GB" b="1" u="sng" dirty="0"/>
              <a:t>)</a:t>
            </a:r>
            <a:r>
              <a:rPr lang="en-GB" dirty="0"/>
              <a:t/>
            </a:r>
            <a:br>
              <a:rPr lang="en-GB" dirty="0"/>
            </a:br>
            <a:endParaRPr lang="en-GB" dirty="0"/>
          </a:p>
        </p:txBody>
      </p:sp>
      <p:sp>
        <p:nvSpPr>
          <p:cNvPr id="3" name="Content Placeholder 2"/>
          <p:cNvSpPr>
            <a:spLocks noGrp="1"/>
          </p:cNvSpPr>
          <p:nvPr>
            <p:ph idx="1"/>
          </p:nvPr>
        </p:nvSpPr>
        <p:spPr>
          <a:xfrm>
            <a:off x="4649272" y="1825625"/>
            <a:ext cx="6704527" cy="4351338"/>
          </a:xfrm>
        </p:spPr>
        <p:txBody>
          <a:bodyPr/>
          <a:lstStyle/>
          <a:p>
            <a:pPr fontAlgn="base"/>
            <a:r>
              <a:rPr lang="en-GB" dirty="0" smtClean="0"/>
              <a:t>Start </a:t>
            </a:r>
            <a:r>
              <a:rPr lang="en-GB" dirty="0"/>
              <a:t>in a kneeling position with your heels close together.</a:t>
            </a:r>
          </a:p>
          <a:p>
            <a:pPr fontAlgn="base"/>
            <a:r>
              <a:rPr lang="en-GB" dirty="0"/>
              <a:t>Let your legs become heavy on the mat and your spine awake and straight.</a:t>
            </a:r>
          </a:p>
          <a:p>
            <a:pPr fontAlgn="base"/>
            <a:r>
              <a:rPr lang="en-GB" dirty="0"/>
              <a:t>Breathe out and bring your hands together in prayer position.</a:t>
            </a:r>
          </a:p>
          <a:p>
            <a:pPr fontAlgn="base"/>
            <a:r>
              <a:rPr lang="en-GB" dirty="0"/>
              <a:t>Take five deep breathes imagining yourself as a brilliant sparkling diamond.</a:t>
            </a:r>
          </a:p>
          <a:p>
            <a:endParaRPr lang="en-GB" dirty="0"/>
          </a:p>
        </p:txBody>
      </p:sp>
      <p:pic>
        <p:nvPicPr>
          <p:cNvPr id="1026" name="Picture 2" descr="http://calmforkids.com/wp-content/uploads/2018/04/1.DIAMOND-051022_yoga-_-114-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6614" y="1768466"/>
            <a:ext cx="3349242" cy="446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6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Dormouse / child (</a:t>
            </a:r>
            <a:r>
              <a:rPr lang="en-GB" b="1" u="sng" dirty="0" err="1"/>
              <a:t>Pindasana</a:t>
            </a:r>
            <a:r>
              <a:rPr lang="en-GB" b="1" u="sng" dirty="0"/>
              <a:t>)</a:t>
            </a:r>
            <a:br>
              <a:rPr lang="en-GB" b="1" u="sng" dirty="0"/>
            </a:br>
            <a:endParaRPr lang="en-GB" b="1" u="sng" dirty="0"/>
          </a:p>
        </p:txBody>
      </p:sp>
      <p:sp>
        <p:nvSpPr>
          <p:cNvPr id="3" name="Content Placeholder 2"/>
          <p:cNvSpPr>
            <a:spLocks noGrp="1"/>
          </p:cNvSpPr>
          <p:nvPr>
            <p:ph idx="1"/>
          </p:nvPr>
        </p:nvSpPr>
        <p:spPr>
          <a:xfrm>
            <a:off x="6465194" y="1825625"/>
            <a:ext cx="4888606" cy="4351338"/>
          </a:xfrm>
        </p:spPr>
        <p:txBody>
          <a:bodyPr/>
          <a:lstStyle/>
          <a:p>
            <a:pPr fontAlgn="base"/>
            <a:r>
              <a:rPr lang="en-GB" dirty="0" smtClean="0"/>
              <a:t>Release </a:t>
            </a:r>
            <a:r>
              <a:rPr lang="en-GB" dirty="0"/>
              <a:t>your hands and gently fold over your legs with your forehead resting on the ground.</a:t>
            </a:r>
          </a:p>
          <a:p>
            <a:pPr fontAlgn="base"/>
            <a:r>
              <a:rPr lang="en-GB" dirty="0"/>
              <a:t>Be quiet and still like a little sleeping Dormouse.</a:t>
            </a:r>
          </a:p>
          <a:p>
            <a:endParaRPr lang="en-GB" dirty="0"/>
          </a:p>
        </p:txBody>
      </p:sp>
      <p:pic>
        <p:nvPicPr>
          <p:cNvPr id="2050" name="Picture 2" descr="http://calmforkids.com/wp-content/uploads/2018/04/2.DORMOUSE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8762"/>
            <a:ext cx="46482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6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914400"/>
            <a:ext cx="10134600" cy="814925"/>
          </a:xfrm>
        </p:spPr>
        <p:txBody>
          <a:bodyPr>
            <a:normAutofit fontScale="90000"/>
          </a:bodyPr>
          <a:lstStyle/>
          <a:p>
            <a:r>
              <a:rPr lang="en-GB" b="1" u="sng" dirty="0"/>
              <a:t>Do Nothing Doll / corpse (</a:t>
            </a:r>
            <a:r>
              <a:rPr lang="en-GB" b="1" u="sng" dirty="0" err="1"/>
              <a:t>Savasana</a:t>
            </a:r>
            <a:r>
              <a:rPr lang="en-GB" b="1" u="sng" dirty="0"/>
              <a:t>)</a:t>
            </a:r>
            <a:br>
              <a:rPr lang="en-GB" b="1" u="sng" dirty="0"/>
            </a:br>
            <a:endParaRPr lang="en-GB" b="1" u="sng" dirty="0"/>
          </a:p>
        </p:txBody>
      </p:sp>
      <p:sp>
        <p:nvSpPr>
          <p:cNvPr id="3" name="Content Placeholder 2"/>
          <p:cNvSpPr>
            <a:spLocks noGrp="1"/>
          </p:cNvSpPr>
          <p:nvPr>
            <p:ph idx="1"/>
          </p:nvPr>
        </p:nvSpPr>
        <p:spPr>
          <a:xfrm>
            <a:off x="4881094" y="1867437"/>
            <a:ext cx="6472706" cy="4572000"/>
          </a:xfrm>
        </p:spPr>
        <p:txBody>
          <a:bodyPr>
            <a:normAutofit/>
          </a:bodyPr>
          <a:lstStyle/>
          <a:p>
            <a:pPr fontAlgn="base"/>
            <a:r>
              <a:rPr lang="en-GB" dirty="0" smtClean="0"/>
              <a:t>Roll </a:t>
            </a:r>
            <a:r>
              <a:rPr lang="en-GB" dirty="0"/>
              <a:t>onto your back and lie flat.</a:t>
            </a:r>
          </a:p>
          <a:p>
            <a:pPr fontAlgn="base"/>
            <a:r>
              <a:rPr lang="en-GB" dirty="0"/>
              <a:t>Make sure your spine is straight and look up at the ceiling.</a:t>
            </a:r>
          </a:p>
          <a:p>
            <a:pPr fontAlgn="base"/>
            <a:r>
              <a:rPr lang="en-GB" dirty="0"/>
              <a:t>Close your eyes.</a:t>
            </a:r>
          </a:p>
          <a:p>
            <a:pPr fontAlgn="base"/>
            <a:r>
              <a:rPr lang="en-GB" dirty="0"/>
              <a:t>Let your arms and legs flop onto the mat like a rag doll.</a:t>
            </a:r>
          </a:p>
          <a:p>
            <a:pPr fontAlgn="base"/>
            <a:r>
              <a:rPr lang="en-GB" dirty="0"/>
              <a:t>Feel the ground beneath you.</a:t>
            </a:r>
          </a:p>
          <a:p>
            <a:pPr fontAlgn="base"/>
            <a:r>
              <a:rPr lang="en-GB" dirty="0"/>
              <a:t>Imagine your mat/the floor is a piece of hot toast and you are a little ball of butter gently melting over the toast.</a:t>
            </a:r>
          </a:p>
          <a:p>
            <a:endParaRPr lang="en-GB" dirty="0"/>
          </a:p>
        </p:txBody>
      </p:sp>
      <p:pic>
        <p:nvPicPr>
          <p:cNvPr id="3074" name="Picture 2" descr="http://calmforkids.com/wp-content/uploads/2018/04/3.-DO-NOTHING-DOLL-051022_yoga-_-135.jpg"/>
          <p:cNvPicPr>
            <a:picLocks noChangeAspect="1" noChangeArrowheads="1"/>
          </p:cNvPicPr>
          <p:nvPr/>
        </p:nvPicPr>
        <p:blipFill rotWithShape="1">
          <a:blip r:embed="rId2">
            <a:extLst>
              <a:ext uri="{28A0092B-C50C-407E-A947-70E740481C1C}">
                <a14:useLocalDpi xmlns:a14="http://schemas.microsoft.com/office/drawing/2010/main" val="0"/>
              </a:ext>
            </a:extLst>
          </a:blip>
          <a:srcRect t="22034"/>
          <a:stretch/>
        </p:blipFill>
        <p:spPr bwMode="auto">
          <a:xfrm>
            <a:off x="863913" y="1867437"/>
            <a:ext cx="3373236" cy="449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52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33222" y="2361351"/>
            <a:ext cx="6965324" cy="1325563"/>
          </a:xfrm>
        </p:spPr>
        <p:txBody>
          <a:bodyPr/>
          <a:lstStyle/>
          <a:p>
            <a:r>
              <a:rPr lang="en-GB" b="1" cap="all" dirty="0"/>
              <a:t>BALANCE &amp; </a:t>
            </a:r>
            <a:r>
              <a:rPr lang="en-GB" b="1" cap="all" dirty="0" smtClean="0"/>
              <a:t>CONCENTRATION</a:t>
            </a:r>
            <a:endParaRPr lang="en-GB" dirty="0"/>
          </a:p>
        </p:txBody>
      </p:sp>
    </p:spTree>
    <p:extLst>
      <p:ext uri="{BB962C8B-B14F-4D97-AF65-F5344CB8AC3E}">
        <p14:creationId xmlns:p14="http://schemas.microsoft.com/office/powerpoint/2010/main" val="225485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850487" cy="1325563"/>
          </a:xfrm>
        </p:spPr>
        <p:txBody>
          <a:bodyPr/>
          <a:lstStyle/>
          <a:p>
            <a:pPr fontAlgn="base"/>
            <a:r>
              <a:rPr lang="en-GB" b="1" u="sng" dirty="0"/>
              <a:t>Mountain (</a:t>
            </a:r>
            <a:r>
              <a:rPr lang="en-GB" b="1" u="sng" dirty="0" err="1"/>
              <a:t>Tadasana</a:t>
            </a:r>
            <a:r>
              <a:rPr lang="en-GB" b="1" u="sng" dirty="0"/>
              <a:t>)</a:t>
            </a:r>
            <a:endParaRPr lang="en-GB" b="1" u="sng" dirty="0"/>
          </a:p>
        </p:txBody>
      </p:sp>
      <p:sp>
        <p:nvSpPr>
          <p:cNvPr id="3" name="Content Placeholder 2"/>
          <p:cNvSpPr>
            <a:spLocks noGrp="1"/>
          </p:cNvSpPr>
          <p:nvPr>
            <p:ph idx="1"/>
          </p:nvPr>
        </p:nvSpPr>
        <p:spPr>
          <a:xfrm>
            <a:off x="4159875" y="1806598"/>
            <a:ext cx="7521263" cy="4486275"/>
          </a:xfrm>
        </p:spPr>
        <p:txBody>
          <a:bodyPr>
            <a:normAutofit fontScale="92500" lnSpcReduction="10000"/>
          </a:bodyPr>
          <a:lstStyle/>
          <a:p>
            <a:pPr fontAlgn="base"/>
            <a:r>
              <a:rPr lang="en-GB" dirty="0" smtClean="0"/>
              <a:t>Stand </a:t>
            </a:r>
            <a:r>
              <a:rPr lang="en-GB" dirty="0"/>
              <a:t>with your feet hip distance apart.</a:t>
            </a:r>
          </a:p>
          <a:p>
            <a:pPr fontAlgn="base"/>
            <a:r>
              <a:rPr lang="en-GB" dirty="0"/>
              <a:t>Spread your toes out and imagine you have roots growing from your feet.</a:t>
            </a:r>
          </a:p>
          <a:p>
            <a:pPr fontAlgn="base"/>
            <a:r>
              <a:rPr lang="en-GB" dirty="0"/>
              <a:t>Imagine your weight dropping down your legs from your hips into the ground beneath you.</a:t>
            </a:r>
          </a:p>
          <a:p>
            <a:pPr fontAlgn="base"/>
            <a:r>
              <a:rPr lang="en-GB" dirty="0"/>
              <a:t>At the same time imagine your are being pulled up towards the sun by a golden thread attached to the crown of your head.</a:t>
            </a:r>
          </a:p>
          <a:p>
            <a:pPr fontAlgn="base"/>
            <a:r>
              <a:rPr lang="en-GB" dirty="0"/>
              <a:t>Breathe in and as you breath out bring your hands together in prayer position, gently pressing your palms together in the middle of your body.</a:t>
            </a:r>
          </a:p>
          <a:p>
            <a:endParaRPr lang="en-GB" dirty="0"/>
          </a:p>
        </p:txBody>
      </p:sp>
      <p:pic>
        <p:nvPicPr>
          <p:cNvPr id="4098" name="Picture 2" descr="http://calmforkids.com/wp-content/uploads/2018/04/4.-MOUNTAIN-051022_yoga-_-2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07" y="1690688"/>
            <a:ext cx="3335628" cy="445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54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849710" cy="1325563"/>
          </a:xfrm>
        </p:spPr>
        <p:txBody>
          <a:bodyPr/>
          <a:lstStyle/>
          <a:p>
            <a:r>
              <a:rPr lang="en-GB" b="1" u="sng" dirty="0"/>
              <a:t>Tree (</a:t>
            </a:r>
            <a:r>
              <a:rPr lang="en-GB" b="1" u="sng" dirty="0" err="1"/>
              <a:t>Vrkasana</a:t>
            </a:r>
            <a:r>
              <a:rPr lang="en-GB" b="1" u="sng" dirty="0" smtClean="0"/>
              <a:t>)</a:t>
            </a:r>
            <a:endParaRPr lang="en-GB" b="1" u="sng" dirty="0"/>
          </a:p>
        </p:txBody>
      </p:sp>
      <p:sp>
        <p:nvSpPr>
          <p:cNvPr id="3" name="Content Placeholder 2"/>
          <p:cNvSpPr>
            <a:spLocks noGrp="1"/>
          </p:cNvSpPr>
          <p:nvPr>
            <p:ph idx="1"/>
          </p:nvPr>
        </p:nvSpPr>
        <p:spPr>
          <a:xfrm>
            <a:off x="5009883" y="1918952"/>
            <a:ext cx="6343918" cy="4790941"/>
          </a:xfrm>
        </p:spPr>
        <p:txBody>
          <a:bodyPr>
            <a:normAutofit/>
          </a:bodyPr>
          <a:lstStyle/>
          <a:p>
            <a:pPr fontAlgn="base"/>
            <a:r>
              <a:rPr lang="en-GB" dirty="0" smtClean="0"/>
              <a:t>Take </a:t>
            </a:r>
            <a:r>
              <a:rPr lang="en-GB" dirty="0"/>
              <a:t>a deep breath in and as you breathe out let your left foot sink into the ground.</a:t>
            </a:r>
          </a:p>
          <a:p>
            <a:pPr fontAlgn="base"/>
            <a:r>
              <a:rPr lang="en-GB" dirty="0"/>
              <a:t>Gently lift the sole of the right foot and place it on your calf or your thigh.</a:t>
            </a:r>
          </a:p>
          <a:p>
            <a:pPr fontAlgn="base"/>
            <a:r>
              <a:rPr lang="en-GB" dirty="0"/>
              <a:t>Breathe in and as you breathe out slowly raise your hands up to the sky.</a:t>
            </a:r>
          </a:p>
          <a:p>
            <a:pPr fontAlgn="base"/>
            <a:r>
              <a:rPr lang="en-GB" dirty="0"/>
              <a:t>Place your right foot back on the mat and do the same on the other </a:t>
            </a:r>
            <a:r>
              <a:rPr lang="en-GB" dirty="0" smtClean="0"/>
              <a:t>side. </a:t>
            </a:r>
            <a:endParaRPr lang="en-GB" dirty="0"/>
          </a:p>
        </p:txBody>
      </p:sp>
      <p:pic>
        <p:nvPicPr>
          <p:cNvPr id="5122" name="Picture 2" descr="http://calmforkids.com/wp-content/uploads/2018/04/5.-TREE-051022_yoga-_-2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338" y="1767132"/>
            <a:ext cx="3398994" cy="452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77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923208" cy="1325563"/>
          </a:xfrm>
        </p:spPr>
        <p:txBody>
          <a:bodyPr/>
          <a:lstStyle/>
          <a:p>
            <a:r>
              <a:rPr lang="en-GB" b="1" u="sng" dirty="0"/>
              <a:t>Warrior (</a:t>
            </a:r>
            <a:r>
              <a:rPr lang="en-GB" b="1" u="sng" dirty="0" err="1"/>
              <a:t>Virabhadrasana</a:t>
            </a:r>
            <a:r>
              <a:rPr lang="en-GB" b="1" u="sng" dirty="0" smtClean="0"/>
              <a:t>)</a:t>
            </a:r>
            <a:endParaRPr lang="en-GB" b="1" u="sng" dirty="0"/>
          </a:p>
        </p:txBody>
      </p:sp>
      <p:sp>
        <p:nvSpPr>
          <p:cNvPr id="3" name="Content Placeholder 2"/>
          <p:cNvSpPr>
            <a:spLocks noGrp="1"/>
          </p:cNvSpPr>
          <p:nvPr>
            <p:ph idx="1"/>
          </p:nvPr>
        </p:nvSpPr>
        <p:spPr>
          <a:xfrm>
            <a:off x="4726545" y="1825624"/>
            <a:ext cx="6993229" cy="4871389"/>
          </a:xfrm>
        </p:spPr>
        <p:txBody>
          <a:bodyPr>
            <a:normAutofit/>
          </a:bodyPr>
          <a:lstStyle/>
          <a:p>
            <a:pPr fontAlgn="base"/>
            <a:r>
              <a:rPr lang="en-GB" dirty="0" smtClean="0"/>
              <a:t>Stand </a:t>
            </a:r>
            <a:r>
              <a:rPr lang="en-GB" dirty="0"/>
              <a:t>straight and tall with your feet hip distance apart and parallel.</a:t>
            </a:r>
          </a:p>
          <a:p>
            <a:pPr fontAlgn="base"/>
            <a:r>
              <a:rPr lang="en-GB" dirty="0"/>
              <a:t>Keep the left foot firmly planted on the ground take a giant step forward with your right foot, keeping the toes of both feet facing forward.</a:t>
            </a:r>
          </a:p>
          <a:p>
            <a:pPr fontAlgn="base"/>
            <a:r>
              <a:rPr lang="en-GB" dirty="0"/>
              <a:t>Keeping your feet firmly planted raise your arms to shoulder height with your right hand forward.</a:t>
            </a:r>
          </a:p>
          <a:p>
            <a:pPr fontAlgn="base"/>
            <a:r>
              <a:rPr lang="en-GB" dirty="0"/>
              <a:t>Extend your arms away from you and gaze beyond the middle finger of the right hand</a:t>
            </a:r>
            <a:r>
              <a:rPr lang="en-GB" dirty="0" smtClean="0"/>
              <a:t>.</a:t>
            </a:r>
            <a:endParaRPr lang="en-GB" dirty="0"/>
          </a:p>
        </p:txBody>
      </p:sp>
      <p:pic>
        <p:nvPicPr>
          <p:cNvPr id="6146" name="Picture 2" descr="http://calmforkids.com/wp-content/uploads/2018/04/6.-WARRIOR-051022_yoga-_-1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82" y="1825624"/>
            <a:ext cx="4386263" cy="438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242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F11A59381CB544BECC899284073DEA" ma:contentTypeVersion="10" ma:contentTypeDescription="Create a new document." ma:contentTypeScope="" ma:versionID="34211b528b8c580d754325461e0a49af">
  <xsd:schema xmlns:xsd="http://www.w3.org/2001/XMLSchema" xmlns:xs="http://www.w3.org/2001/XMLSchema" xmlns:p="http://schemas.microsoft.com/office/2006/metadata/properties" xmlns:ns2="8348e51d-76d6-44dd-804c-d1110ca830c0" xmlns:ns3="0e841fd0-b222-41cf-a178-e6884a90e74e" targetNamespace="http://schemas.microsoft.com/office/2006/metadata/properties" ma:root="true" ma:fieldsID="7c1bc76380f36522ec9f584436d4e00c" ns2:_="" ns3:_="">
    <xsd:import namespace="8348e51d-76d6-44dd-804c-d1110ca830c0"/>
    <xsd:import namespace="0e841fd0-b222-41cf-a178-e6884a90e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8e51d-76d6-44dd-804c-d1110ca830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841fd0-b222-41cf-a178-e6884a90e74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D2C48-1EF7-476C-BB2F-5A2D17630541}"/>
</file>

<file path=customXml/itemProps2.xml><?xml version="1.0" encoding="utf-8"?>
<ds:datastoreItem xmlns:ds="http://schemas.openxmlformats.org/officeDocument/2006/customXml" ds:itemID="{6BE51246-5B05-4CC1-AF1F-A75F00E047C6}"/>
</file>

<file path=customXml/itemProps3.xml><?xml version="1.0" encoding="utf-8"?>
<ds:datastoreItem xmlns:ds="http://schemas.openxmlformats.org/officeDocument/2006/customXml" ds:itemID="{37704365-2551-4D6B-A39B-A01A401C730A}"/>
</file>

<file path=docProps/app.xml><?xml version="1.0" encoding="utf-8"?>
<Properties xmlns="http://schemas.openxmlformats.org/officeDocument/2006/extended-properties" xmlns:vt="http://schemas.openxmlformats.org/officeDocument/2006/docPropsVTypes">
  <TotalTime>157</TotalTime>
  <Words>572</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Yoga  Parents Pack </vt:lpstr>
      <vt:lpstr>CALMING EXERCISES </vt:lpstr>
      <vt:lpstr>Diamond (Vajrasana) </vt:lpstr>
      <vt:lpstr>Dormouse / child (Pindasana) </vt:lpstr>
      <vt:lpstr>Do Nothing Doll / corpse (Savasana) </vt:lpstr>
      <vt:lpstr>BALANCE &amp; CONCENTRATION</vt:lpstr>
      <vt:lpstr>Mountain (Tadasana)</vt:lpstr>
      <vt:lpstr>Tree (Vrkasana)</vt:lpstr>
      <vt:lpstr>Warrior (Virabhadrasana)</vt:lpstr>
      <vt:lpstr>Triangle (Trikonasana)</vt:lpstr>
      <vt:lpstr>MEDITATION</vt:lpstr>
      <vt:lpstr>PowerPoint Presentation</vt:lpstr>
      <vt:lpstr>PowerPoint Presentation</vt:lpstr>
      <vt:lpstr>Internet link for interactive session: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2018-11-18T21:13:58Z</dcterms:created>
  <dcterms:modified xsi:type="dcterms:W3CDTF">2019-06-17T19:35:13Z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0x010100B9F11A59381CB544BECC899284073DEA</vt:lpwstr>
  </property>
</Properties>
</file>