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12/02/2019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12/02/2019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12/02/2019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12/02/2019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Advanced Data Centric </a:t>
            </a:r>
            <a:r>
              <a:rPr lang="en-IE"/>
              <a:t>Web Applications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96"/>
            <a:ext cx="8229600" cy="306516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Annotations with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36" y="4005063"/>
            <a:ext cx="3682752" cy="2448272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com.annotations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name;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@Qualifier("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eircode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Address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79512" y="525824"/>
            <a:ext cx="8280920" cy="3370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&lt;bean id="person" class="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com.annotations.Person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 class="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Gort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Galway"&gt;&lt;/constructor-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eircode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1500">
                <a:latin typeface="Consolas" panose="020B0609020204030204" pitchFamily="49" charset="0"/>
                <a:cs typeface="Consolas" panose="020B0609020204030204" pitchFamily="49" charset="0"/>
              </a:rPr>
              <a:t>value="A65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F4E2"&gt;&lt;/constructor-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&lt;qualifier value="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eircode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"&gt;&lt;/qualifier&gt;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&lt;bean id="address" class="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Tuam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Galway"&gt;&lt;/constructor-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76860" y="4005064"/>
            <a:ext cx="4690864" cy="2448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"Person [name=" + name +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",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 +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address + "]";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70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Annotations with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You can specify exactly which bean to use using the 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@Qualifier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/>
              <a:t>annotation along with the 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/>
              <a:t>annotation.</a:t>
            </a:r>
          </a:p>
          <a:p>
            <a:endParaRPr lang="en-GB" sz="2800" dirty="0"/>
          </a:p>
          <a:p>
            <a:r>
              <a:rPr lang="en-GB" sz="2800" dirty="0"/>
              <a:t>If no bean with the qualifier notation exists – exception.</a:t>
            </a:r>
          </a:p>
          <a:p>
            <a:r>
              <a:rPr lang="en-GB" sz="2800" dirty="0"/>
              <a:t>If multiple beans with the qualifier notation exist – the bean matching the attribute </a:t>
            </a:r>
            <a:r>
              <a:rPr lang="en-GB" sz="2800" b="1" dirty="0"/>
              <a:t>name</a:t>
            </a:r>
            <a:r>
              <a:rPr lang="en-GB" sz="2800" dirty="0"/>
              <a:t> is used.</a:t>
            </a:r>
          </a:p>
          <a:p>
            <a:r>
              <a:rPr lang="en-GB" sz="2800" dirty="0"/>
              <a:t>If multiple beans with the qualifier notation exist and none match the attribute </a:t>
            </a:r>
            <a:r>
              <a:rPr lang="en-GB" sz="2800" b="1" dirty="0"/>
              <a:t>name</a:t>
            </a:r>
            <a:r>
              <a:rPr lang="en-GB" sz="2800" dirty="0"/>
              <a:t> – exception.</a:t>
            </a:r>
          </a:p>
          <a:p>
            <a:endParaRPr lang="en-GB" sz="28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36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96"/>
            <a:ext cx="8229600" cy="306516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Annotations on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645023"/>
            <a:ext cx="3682752" cy="2448272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com.annotations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name;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Address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79512" y="525824"/>
            <a:ext cx="854231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id="person"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com.annotations.Person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id="address"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Galway"&gt;&lt;/constructor-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95936" y="3645024"/>
            <a:ext cx="4690864" cy="2448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 address) 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 Address("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Athlone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"Co. Westmeath");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{…</a:t>
            </a:r>
          </a:p>
        </p:txBody>
      </p:sp>
    </p:spTree>
    <p:extLst>
      <p:ext uri="{BB962C8B-B14F-4D97-AF65-F5344CB8AC3E}">
        <p14:creationId xmlns:p14="http://schemas.microsoft.com/office/powerpoint/2010/main" val="171908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Annotations on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Annotations on Methods will override annotations on properties.</a:t>
            </a:r>
          </a:p>
          <a:p>
            <a:endParaRPr lang="en-GB" sz="2800" dirty="0"/>
          </a:p>
          <a:p>
            <a:r>
              <a:rPr lang="en-GB" sz="2800" dirty="0"/>
              <a:t>The property annotation will be run first, then the method annotation will </a:t>
            </a:r>
            <a:r>
              <a:rPr lang="en-GB" sz="2800"/>
              <a:t>be run.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However, to mix annotations in this way is not good programming practice.</a:t>
            </a:r>
          </a:p>
          <a:p>
            <a:endParaRPr lang="en-GB" sz="2800" dirty="0"/>
          </a:p>
          <a:p>
            <a:r>
              <a:rPr lang="en-GB" sz="2800" dirty="0"/>
              <a:t>A standard way of annotating (either on properties or methods) should be used.</a:t>
            </a:r>
          </a:p>
          <a:p>
            <a:endParaRPr lang="en-GB" sz="28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34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96"/>
            <a:ext cx="8229600" cy="306516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Annotations 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789039"/>
            <a:ext cx="3682752" cy="2304255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com.annotations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name;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Address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Person() {}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79512" y="525824"/>
            <a:ext cx="828092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id="person"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com.annotations.Person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id="a"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Athlone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Westmeath"&gt;&lt;/constructor-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id="address"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Galway"&gt;&lt;/constructor-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95936" y="3789038"/>
            <a:ext cx="4464496" cy="23042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Person(Address address)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{…</a:t>
            </a:r>
          </a:p>
        </p:txBody>
      </p:sp>
    </p:spTree>
    <p:extLst>
      <p:ext uri="{BB962C8B-B14F-4D97-AF65-F5344CB8AC3E}">
        <p14:creationId xmlns:p14="http://schemas.microsoft.com/office/powerpoint/2010/main" val="91238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Annotations 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Similar behaviour to annotations on properties.</a:t>
            </a:r>
          </a:p>
          <a:p>
            <a:pPr marL="0" indent="0">
              <a:buNone/>
            </a:pPr>
            <a:endParaRPr lang="en-GB" sz="28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971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96"/>
            <a:ext cx="8229600" cy="306516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Annotations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98" y="4239583"/>
            <a:ext cx="3682752" cy="205477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package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com.annotations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class Person {</a:t>
            </a:r>
          </a:p>
          <a:p>
            <a:pPr marL="0" lvl="1" indent="0">
              <a:buNone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GB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Address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79512" y="525824"/>
            <a:ext cx="8626246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id="person"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com.annotations.Person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&lt;property name="address" ref="a"&gt;&lt;/property&gt;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id="a"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Athlone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Westmeath"&gt;&lt;/constructor-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&lt;bean id="address" class="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name="town" value="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name="county" value="Co. Galway"&gt;&lt;/constructor-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1222" y="4239583"/>
            <a:ext cx="4824536" cy="20512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 address)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45224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7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Annotations</a:t>
            </a:r>
            <a:r>
              <a:rPr lang="en-GB" dirty="0"/>
              <a:t>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Annotations are a form of metadata.</a:t>
            </a:r>
          </a:p>
          <a:p>
            <a:r>
              <a:rPr lang="en-GB" dirty="0"/>
              <a:t>They provide data about a program</a:t>
            </a:r>
          </a:p>
          <a:p>
            <a:r>
              <a:rPr lang="en-GB" dirty="0"/>
              <a:t>Uses:</a:t>
            </a:r>
          </a:p>
          <a:p>
            <a:pPr lvl="1"/>
            <a:r>
              <a:rPr lang="en-GB" dirty="0"/>
              <a:t>Information for the Compiler</a:t>
            </a:r>
          </a:p>
          <a:p>
            <a:pPr lvl="1"/>
            <a:r>
              <a:rPr lang="en-GB" dirty="0"/>
              <a:t>Compile-time and Deployment-time processing</a:t>
            </a:r>
          </a:p>
          <a:p>
            <a:pPr lvl="1"/>
            <a:r>
              <a:rPr lang="en-GB" dirty="0"/>
              <a:t>Runtime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94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lang="en-GB" dirty="0"/>
              <a:t> is a common annotation that informs the compiler that the element is meant to override an element declared in a superclass.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"Person [name=" + name + ", address=" + address + "]";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63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 in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Spring, DI can be configured using annotations as well as in XML.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annotation can be used before a property, constructor or setter to tell Spring to find a bean to inject into the property.</a:t>
            </a:r>
          </a:p>
          <a:p>
            <a:endParaRPr lang="en-GB" dirty="0"/>
          </a:p>
          <a:p>
            <a:r>
              <a:rPr lang="en-GB" dirty="0"/>
              <a:t>Annotation injection is performed </a:t>
            </a:r>
            <a:r>
              <a:rPr lang="en-GB" b="1" dirty="0"/>
              <a:t>before</a:t>
            </a:r>
            <a:r>
              <a:rPr lang="en-GB" dirty="0"/>
              <a:t> XML configuration, therefore XML configuration will always override Annotation injection.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74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 in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Annotations are not turned on in Spring by default and must be enabled as follows:</a:t>
            </a:r>
          </a:p>
          <a:p>
            <a:pPr lvl="1"/>
            <a:r>
              <a:rPr lang="en-GB" dirty="0"/>
              <a:t>In the Spring beans configuration file select the </a:t>
            </a:r>
            <a:r>
              <a:rPr lang="en-GB" i="1" dirty="0"/>
              <a:t>Namespaces </a:t>
            </a:r>
            <a:r>
              <a:rPr lang="en-GB" dirty="0"/>
              <a:t>tab and select </a:t>
            </a:r>
            <a:r>
              <a:rPr lang="en-GB" i="1" dirty="0"/>
              <a:t>context:</a:t>
            </a:r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dirty="0"/>
          </a:p>
          <a:p>
            <a:pPr lvl="1"/>
            <a:r>
              <a:rPr lang="en-GB" dirty="0"/>
              <a:t>This adds the following line to the xml file: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context:annotation-config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context:annotation-config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57" y="3365513"/>
            <a:ext cx="2949045" cy="20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96"/>
            <a:ext cx="8229600" cy="306516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Annotations 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933056"/>
            <a:ext cx="3682752" cy="2122464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com.annotations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name;</a:t>
            </a:r>
          </a:p>
          <a:p>
            <a:pPr marL="0" lvl="1" indent="0">
              <a:buNone/>
            </a:pP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Address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79512" y="525824"/>
            <a:ext cx="82809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"person" class="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com.annotations.Person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"address" class="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"town" value="Ballinasloe"&gt;&lt;/constructor-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"county" value="Co. Galway"&gt;&lt;/constructor-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"address1" class="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"town" value="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Loughrea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"county" value="Co. Galway"&gt;&lt;/constructor-</a:t>
            </a:r>
            <a:r>
              <a:rPr lang="en-GB" sz="1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9993" y="3933055"/>
            <a:ext cx="3960440" cy="21224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"Person [name=" +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name + 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address=" +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address + "]";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9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Annotations 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Annotations on Properties is similar to </a:t>
            </a:r>
            <a:r>
              <a:rPr lang="en-GB" sz="2800" dirty="0" err="1"/>
              <a:t>autowiring</a:t>
            </a:r>
            <a:r>
              <a:rPr lang="en-GB" sz="2800" dirty="0"/>
              <a:t> </a:t>
            </a:r>
            <a:r>
              <a:rPr lang="en-GB" sz="2800" dirty="0" err="1"/>
              <a:t>byType</a:t>
            </a:r>
            <a:r>
              <a:rPr lang="en-GB" sz="2800" dirty="0"/>
              <a:t> and </a:t>
            </a:r>
            <a:r>
              <a:rPr lang="en-GB" sz="2800" dirty="0" err="1"/>
              <a:t>byName</a:t>
            </a:r>
            <a:r>
              <a:rPr lang="en-GB" sz="2800" dirty="0"/>
              <a:t>.</a:t>
            </a:r>
          </a:p>
          <a:p>
            <a:r>
              <a:rPr lang="en-GB" sz="2800" dirty="0"/>
              <a:t>First, check for a bean of the annotated </a:t>
            </a:r>
            <a:r>
              <a:rPr lang="en-GB" sz="2800" b="1" dirty="0"/>
              <a:t>type</a:t>
            </a:r>
            <a:r>
              <a:rPr lang="en-GB" sz="2800" dirty="0"/>
              <a:t>.</a:t>
            </a:r>
          </a:p>
          <a:p>
            <a:r>
              <a:rPr lang="en-GB" sz="2800" dirty="0"/>
              <a:t>If such a bean exists – use it.</a:t>
            </a:r>
          </a:p>
          <a:p>
            <a:r>
              <a:rPr lang="en-GB" sz="2800" dirty="0"/>
              <a:t>If no such bean exists – exception.</a:t>
            </a:r>
          </a:p>
          <a:p>
            <a:r>
              <a:rPr lang="en-GB" sz="2800" dirty="0"/>
              <a:t>If multiple beans of the annotated </a:t>
            </a:r>
            <a:r>
              <a:rPr lang="en-GB" sz="2800" b="1" dirty="0"/>
              <a:t>type</a:t>
            </a:r>
            <a:r>
              <a:rPr lang="en-GB" sz="2800" dirty="0"/>
              <a:t> exist, use the one which has the same </a:t>
            </a:r>
            <a:r>
              <a:rPr lang="en-GB" sz="2800" b="1" dirty="0"/>
              <a:t>name</a:t>
            </a:r>
            <a:r>
              <a:rPr lang="en-GB" sz="2800" dirty="0"/>
              <a:t> as the annotated property.</a:t>
            </a:r>
          </a:p>
          <a:p>
            <a:r>
              <a:rPr lang="en-GB" sz="2800" dirty="0"/>
              <a:t>If multiple beans of the annotated </a:t>
            </a:r>
            <a:r>
              <a:rPr lang="en-GB" sz="2800" b="1" dirty="0"/>
              <a:t>type</a:t>
            </a:r>
            <a:r>
              <a:rPr lang="en-GB" sz="2800" dirty="0"/>
              <a:t> exist, and none have the same </a:t>
            </a:r>
            <a:r>
              <a:rPr lang="en-GB" sz="2800" b="1" dirty="0"/>
              <a:t>name</a:t>
            </a:r>
            <a:r>
              <a:rPr lang="en-GB" sz="2800" dirty="0"/>
              <a:t> as the annotated property - exception.</a:t>
            </a:r>
          </a:p>
          <a:p>
            <a:r>
              <a:rPr lang="en-GB" sz="2800" dirty="0"/>
              <a:t>User defined setter for the annotated property is not used.</a:t>
            </a:r>
          </a:p>
          <a:p>
            <a:endParaRPr lang="en-GB" sz="28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7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96"/>
            <a:ext cx="8229600" cy="306516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Annotations 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623028"/>
            <a:ext cx="3682752" cy="2448272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com.annotations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name;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Address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79512" y="525824"/>
            <a:ext cx="850728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"person" class="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com.annotations.Person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"address" class="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"town" value="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Gort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"county" value="Co. Galway"&gt;&lt;/constructor-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"address1" class="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com.annotations.Address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"town" value="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Loughrea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"&gt;&lt;/constructor-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"county" value="Co. Galway"&gt;&lt;/constructor-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95936" y="3623029"/>
            <a:ext cx="4690864" cy="2448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 address) {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address;</a:t>
            </a:r>
          </a:p>
          <a:p>
            <a:pPr marL="0" lvl="1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{…</a:t>
            </a:r>
          </a:p>
          <a:p>
            <a:pPr marL="0" lvl="1" indent="0">
              <a:buNone/>
            </a:pP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Annotations 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GB" sz="2000" dirty="0"/>
              <a:t>Similar to Annotations on Properties, except that the user defined setter method is used.</a:t>
            </a:r>
          </a:p>
          <a:p>
            <a:endParaRPr lang="en-GB" sz="1000" dirty="0"/>
          </a:p>
          <a:p>
            <a:r>
              <a:rPr lang="en-GB" sz="2000" dirty="0"/>
              <a:t>If multiple beans of the annotated </a:t>
            </a:r>
            <a:r>
              <a:rPr lang="en-GB" sz="2000" b="1" dirty="0"/>
              <a:t>type</a:t>
            </a:r>
            <a:r>
              <a:rPr lang="en-GB" sz="2000" dirty="0"/>
              <a:t> exist, use the one which has the same </a:t>
            </a:r>
            <a:r>
              <a:rPr lang="en-GB" sz="2000" b="1" dirty="0"/>
              <a:t>name</a:t>
            </a:r>
            <a:r>
              <a:rPr lang="en-GB" sz="2000" dirty="0"/>
              <a:t> as the method argument.</a:t>
            </a:r>
          </a:p>
          <a:p>
            <a:endParaRPr lang="en-GB" sz="1000" dirty="0"/>
          </a:p>
          <a:p>
            <a:r>
              <a:rPr lang="en-GB" sz="2000" dirty="0"/>
              <a:t>If multiple beans of the annotated </a:t>
            </a:r>
            <a:r>
              <a:rPr lang="en-GB" sz="2000" b="1" dirty="0"/>
              <a:t>type</a:t>
            </a:r>
            <a:r>
              <a:rPr lang="en-GB" sz="2000" dirty="0"/>
              <a:t> exist, and none have the same </a:t>
            </a:r>
            <a:r>
              <a:rPr lang="en-GB" sz="2000" b="1" dirty="0"/>
              <a:t>name</a:t>
            </a:r>
            <a:r>
              <a:rPr lang="en-GB" sz="2000" dirty="0"/>
              <a:t> as the annotated property - exception.</a:t>
            </a:r>
          </a:p>
          <a:p>
            <a:endParaRPr lang="en-GB" sz="1000" dirty="0"/>
          </a:p>
          <a:p>
            <a:r>
              <a:rPr lang="en-GB" sz="2000" dirty="0"/>
              <a:t>If there are multiple annotated setter methods – there is no guarantee to the order they will be called in.</a:t>
            </a:r>
          </a:p>
          <a:p>
            <a:endParaRPr lang="en-GB" sz="2200" dirty="0"/>
          </a:p>
          <a:p>
            <a:pPr marL="457200" lvl="1" indent="0">
              <a:buNone/>
            </a:pPr>
            <a:endParaRPr lang="en-GB" sz="2200" dirty="0"/>
          </a:p>
          <a:p>
            <a:pPr lvl="1"/>
            <a:endParaRPr lang="en-GB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71500" y="3953578"/>
            <a:ext cx="424847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 address)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Address("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Athlone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"WH");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3988" y="3953578"/>
            <a:ext cx="45365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setAddress1(Address address)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Address("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Moate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"Co. Westmeath");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5301208"/>
            <a:ext cx="45365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GB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 address)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Address("Galway", "Co. Galway");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7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8310</TotalTime>
  <Words>1585</Words>
  <Application>Microsoft Office PowerPoint</Application>
  <PresentationFormat>On-screen Show (4:3)</PresentationFormat>
  <Paragraphs>280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Advanced Data Centric Web Applications</vt:lpstr>
      <vt:lpstr>Annotations in Java</vt:lpstr>
      <vt:lpstr>Annotations in Java</vt:lpstr>
      <vt:lpstr>Annotations in Spring</vt:lpstr>
      <vt:lpstr>Annotations in Spring</vt:lpstr>
      <vt:lpstr>Annotations on Properties</vt:lpstr>
      <vt:lpstr>Annotations on Properties</vt:lpstr>
      <vt:lpstr>Annotations on Methods</vt:lpstr>
      <vt:lpstr>Annotations on Methods</vt:lpstr>
      <vt:lpstr>Annotations with Qualifiers</vt:lpstr>
      <vt:lpstr>Annotations with Qualifier</vt:lpstr>
      <vt:lpstr>Annotations on Properties and Methods</vt:lpstr>
      <vt:lpstr>Annotations on Properties and Methods</vt:lpstr>
      <vt:lpstr>Annotations on Constructors</vt:lpstr>
      <vt:lpstr>Annotations on Constructors</vt:lpstr>
      <vt:lpstr>Annotations vs XML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391</cp:revision>
  <dcterms:created xsi:type="dcterms:W3CDTF">2015-12-18T17:06:24Z</dcterms:created>
  <dcterms:modified xsi:type="dcterms:W3CDTF">2019-02-12T15:07:14Z</dcterms:modified>
</cp:coreProperties>
</file>