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79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31/01/2020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31/01/2020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31/01/2020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Advanced Data Centric Web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82"/>
            <a:ext cx="8229600" cy="1143000"/>
          </a:xfrm>
        </p:spPr>
        <p:txBody>
          <a:bodyPr/>
          <a:lstStyle/>
          <a:p>
            <a:r>
              <a:rPr lang="en-GB" dirty="0"/>
              <a:t>Dynamic Constructor </a:t>
            </a:r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07504" y="1121847"/>
            <a:ext cx="3826768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Person</a:t>
            </a:r>
            <a:endParaRPr lang="en-GB" b="1" i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endParaRPr lang="en-GB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name;</a:t>
            </a:r>
          </a:p>
          <a:p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endParaRPr lang="en-GB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Person(String name,  </a:t>
            </a:r>
          </a:p>
          <a:p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age) {</a:t>
            </a:r>
          </a:p>
          <a:p>
            <a:endParaRPr lang="en-GB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this.name = name;</a:t>
            </a:r>
          </a:p>
          <a:p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this.age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age;</a:t>
            </a:r>
          </a:p>
          <a:p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71872" y="4831992"/>
            <a:ext cx="82646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beans.xml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"person" class="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com.bean.factory.Person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 value="Donald"&gt;&lt;/constructor-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&lt;constructor-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 value="21"&gt;&lt;/constructor-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4184" y="1604545"/>
            <a:ext cx="3782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setup, we have to know the constructor arguments </a:t>
            </a:r>
            <a:r>
              <a:rPr lang="en-GB" i="1" dirty="0"/>
              <a:t>before</a:t>
            </a:r>
            <a:r>
              <a:rPr lang="en-GB" dirty="0"/>
              <a:t> run-time.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we want to create a number of different Persons we must create a number of different beans.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happens if we want the Person’s name and age to be provided at run-time?</a:t>
            </a:r>
          </a:p>
        </p:txBody>
      </p:sp>
    </p:spTree>
    <p:extLst>
      <p:ext uri="{BB962C8B-B14F-4D97-AF65-F5344CB8AC3E}">
        <p14:creationId xmlns:p14="http://schemas.microsoft.com/office/powerpoint/2010/main" val="107862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Constructor </a:t>
            </a:r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a Factory Design pattern to create objects/beans.</a:t>
            </a:r>
          </a:p>
          <a:p>
            <a:endParaRPr lang="en-GB" dirty="0"/>
          </a:p>
          <a:p>
            <a:r>
              <a:rPr lang="en-GB" dirty="0"/>
              <a:t>The Factory Design pattern allows the creation of an object without exposing the creation logic to the client.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62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sz="3000" dirty="0"/>
              <a:t>Factory Design Pattern Recap</a:t>
            </a:r>
            <a:br>
              <a:rPr lang="en-GB" sz="3000" dirty="0"/>
            </a:br>
            <a:r>
              <a:rPr lang="en-GB" sz="3000" dirty="0"/>
              <a:t>No Factory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771800" y="891977"/>
            <a:ext cx="331236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Animal</a:t>
            </a:r>
            <a:endParaRPr lang="en-GB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AnimalI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canFly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getNumberOfLegs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2845584"/>
            <a:ext cx="396044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Robin</a:t>
            </a:r>
            <a:endParaRPr lang="en-GB" sz="1600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Robin implements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AnimalI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canFly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true;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getNumberOfLegs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2;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2829460"/>
            <a:ext cx="4176464" cy="4001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Dog</a:t>
            </a:r>
            <a:endParaRPr lang="en-GB" sz="1600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Dog implements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AnimalI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GB" sz="1400" u="sng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canFly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getNumberOfLegs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4;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Dog(String name)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this.name = name;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2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sz="3000" dirty="0"/>
              <a:t>Factory Design Pattern Recap</a:t>
            </a:r>
            <a:br>
              <a:rPr lang="en-GB" sz="3000" dirty="0"/>
            </a:br>
            <a:r>
              <a:rPr lang="en-GB" sz="3000" dirty="0"/>
              <a:t>No Factory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835696" y="891977"/>
            <a:ext cx="597666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Main</a:t>
            </a:r>
            <a:endParaRPr lang="en-GB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Main {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Robin r = new Robin();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r.canFly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Dog d = new Dog("Rex");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d.canFly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4068948"/>
            <a:ext cx="396044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u="sng" dirty="0"/>
              <a:t>Robin</a:t>
            </a:r>
            <a:endParaRPr lang="en-GB" sz="1200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Robin implements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AnimalI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canFly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true;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getNumberOfLegs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2;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4052824"/>
            <a:ext cx="417646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b="1" u="sng" dirty="0"/>
              <a:t>Dog</a:t>
            </a:r>
            <a:endParaRPr lang="en-GB" sz="800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Dog implements </a:t>
            </a:r>
            <a:r>
              <a:rPr lang="en-GB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AnimalI</a:t>
            </a:r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GB" sz="800" u="sng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endParaRPr lang="en-GB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canFly</a:t>
            </a:r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getNumberOfLegs</a:t>
            </a:r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4;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Dog(String name) {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this.name = name;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59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sz="3000" dirty="0"/>
              <a:t>Factory Design Pattern Recap</a:t>
            </a:r>
            <a:br>
              <a:rPr lang="en-GB" sz="3000" dirty="0"/>
            </a:br>
            <a:r>
              <a:rPr lang="en-GB" sz="3000" dirty="0"/>
              <a:t>Factory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771800" y="891977"/>
            <a:ext cx="331236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Animal</a:t>
            </a:r>
            <a:endParaRPr lang="en-GB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AnimalI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canFly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getNumberOfLegs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2845584"/>
            <a:ext cx="396044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Robin</a:t>
            </a:r>
            <a:endParaRPr lang="en-GB" sz="1600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Robin implements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AnimalI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canFly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true;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getNumberOfLegs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2;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2829460"/>
            <a:ext cx="4176464" cy="4001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Dog</a:t>
            </a:r>
            <a:endParaRPr lang="en-GB" sz="1600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Dog implements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AnimalI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GB" sz="1400" u="sng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canFly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getNumberOfLegs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4;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Dog(String name)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this.name = name;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76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sz="3000" dirty="0"/>
              <a:t>Factory Design Pattern Recap</a:t>
            </a:r>
            <a:br>
              <a:rPr lang="en-GB" sz="3000"/>
            </a:br>
            <a:r>
              <a:rPr lang="en-GB" sz="3000"/>
              <a:t>Factory </a:t>
            </a:r>
            <a:r>
              <a:rPr lang="en-GB" sz="3000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79512" y="891977"/>
            <a:ext cx="8784976" cy="56784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AnimalFactory</a:t>
            </a:r>
            <a:endParaRPr lang="en-GB" sz="1200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AnimalFactory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Animal 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getAnimalInstance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animal) throws 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AnimalException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switch (animal) {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"Robin":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new Robin();</a:t>
            </a:r>
          </a:p>
          <a:p>
            <a:endParaRPr lang="en-GB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"Dog":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new Dog("Benji");</a:t>
            </a:r>
          </a:p>
          <a:p>
            <a:endParaRPr lang="en-GB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throw new 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AnimalException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("Unknown Animal");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Animal 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getAnimalInstance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animal, String 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animalName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AnimalException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switch (animal) {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"Robin":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throw new 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AnimalException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("Robin does not have a name");</a:t>
            </a:r>
          </a:p>
          <a:p>
            <a:endParaRPr lang="en-GB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"Dog":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new Dog(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animalName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throw new </a:t>
            </a:r>
            <a:r>
              <a:rPr lang="en-GB" sz="1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AnimalException</a:t>
            </a: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("Unknown Animal");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54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sz="3000" dirty="0"/>
              <a:t>Factory Design Pattern Recap</a:t>
            </a:r>
            <a:br>
              <a:rPr lang="en-GB" sz="3000" dirty="0"/>
            </a:br>
            <a:r>
              <a:rPr lang="en-GB" sz="3000" dirty="0"/>
              <a:t>Factory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79512" y="836712"/>
            <a:ext cx="8784976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en-GB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Main {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AnimalException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AnimalFactory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AnimalFactory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Animal r = af.getAnimalInstance("Robin");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r.canFly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Animal d1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af.getAnimalInstance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Dog");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(d1.canFly());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Animal d2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af.getAnimalInstance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("Dog", "Rex");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(d2.canFly());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Factory Design Pattern Recap</a:t>
            </a:r>
            <a:br>
              <a:rPr lang="en-GB" dirty="0"/>
            </a:br>
            <a:r>
              <a:rPr lang="en-GB" dirty="0"/>
              <a:t>Factory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whole separate class for factory (Factory Class), a Factory Method is a method in the class that acts as a factory.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9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Constructor </a:t>
            </a:r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374441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Person</a:t>
            </a:r>
            <a:endParaRPr lang="en-GB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name;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Person(String name, </a:t>
            </a:r>
          </a:p>
          <a:p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this.name = name;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age;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4395252"/>
            <a:ext cx="7038975" cy="194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1616" y="1268760"/>
            <a:ext cx="4690864" cy="27238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Person</a:t>
            </a:r>
            <a:endParaRPr lang="en-GB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Person 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getInstance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name: ");</a:t>
            </a:r>
          </a:p>
          <a:p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Scanner 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Scanner(System.in);</a:t>
            </a:r>
          </a:p>
          <a:p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name=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sc.nextLine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age: ");</a:t>
            </a:r>
          </a:p>
          <a:p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age=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sc.nextInt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new Person(name, age);</a:t>
            </a:r>
          </a:p>
          <a:p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D69BE-7FA4-49F3-8C31-B53987401D50}"/>
              </a:ext>
            </a:extLst>
          </p:cNvPr>
          <p:cNvSpPr/>
          <p:nvPr/>
        </p:nvSpPr>
        <p:spPr>
          <a:xfrm>
            <a:off x="5796136" y="5805264"/>
            <a:ext cx="936104" cy="320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68C0C-E933-418F-8993-E04003B66D33}"/>
              </a:ext>
            </a:extLst>
          </p:cNvPr>
          <p:cNvCxnSpPr>
            <a:cxnSpLocks/>
          </p:cNvCxnSpPr>
          <p:nvPr/>
        </p:nvCxnSpPr>
        <p:spPr>
          <a:xfrm flipV="1">
            <a:off x="6444208" y="1989907"/>
            <a:ext cx="883344" cy="381535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854821D-B33E-4F0A-8175-D0961EEF2318}"/>
              </a:ext>
            </a:extLst>
          </p:cNvPr>
          <p:cNvSpPr/>
          <p:nvPr/>
        </p:nvSpPr>
        <p:spPr>
          <a:xfrm>
            <a:off x="6650066" y="1470000"/>
            <a:ext cx="174151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0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Constructor </a:t>
            </a:r>
            <a:r>
              <a:rPr lang="en-GB" dirty="0" err="1"/>
              <a:t>Args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factory-method will be called instead of the bean constructor.</a:t>
            </a:r>
          </a:p>
          <a:p>
            <a:endParaRPr lang="en-GB" dirty="0"/>
          </a:p>
          <a:p>
            <a:r>
              <a:rPr lang="en-GB" dirty="0"/>
              <a:t>The factory-method must be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GB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237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Lists of 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Lists (of Strings, Integers, objects etc.) can be injected into beans.</a:t>
            </a:r>
          </a:p>
          <a:p>
            <a:pPr marL="457200" lvl="1" indent="0">
              <a:buNone/>
            </a:pP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79512" y="2492896"/>
            <a:ext cx="3677580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  <a:p>
            <a:endParaRPr lang="en-GB" sz="12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name;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List&lt;Module&gt; modules;</a:t>
            </a:r>
          </a:p>
          <a:p>
            <a:endParaRPr lang="en-GB" sz="12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Student(String name,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List&lt;Module&gt; modules) {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super();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this.name = name;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this.modules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modules;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0550" y="2492896"/>
            <a:ext cx="4685692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Module {</a:t>
            </a:r>
          </a:p>
          <a:p>
            <a:endParaRPr lang="en-GB" sz="12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moduleName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credits;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allCA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2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Module(String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moduleName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credits,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allCA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this.moduleName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moduleName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this.credits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credits;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this.allCA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allCA</a:t>
            </a:r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770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Dependency Injection is also called Wiring.</a:t>
            </a:r>
          </a:p>
          <a:p>
            <a:endParaRPr lang="en-GB" dirty="0"/>
          </a:p>
          <a:p>
            <a:r>
              <a:rPr lang="en-GB" dirty="0"/>
              <a:t>Spring provides </a:t>
            </a:r>
            <a:r>
              <a:rPr lang="en-GB" i="1" dirty="0" err="1"/>
              <a:t>autowiring</a:t>
            </a:r>
            <a:r>
              <a:rPr lang="en-GB" dirty="0"/>
              <a:t>, which means beans are automatically linked together by Spring, without the need for using constructor-</a:t>
            </a:r>
            <a:r>
              <a:rPr lang="en-GB" dirty="0" err="1"/>
              <a:t>arg</a:t>
            </a:r>
            <a:r>
              <a:rPr lang="en-GB" dirty="0"/>
              <a:t> and/or property elements.</a:t>
            </a:r>
          </a:p>
          <a:p>
            <a:endParaRPr lang="en-GB" dirty="0"/>
          </a:p>
          <a:p>
            <a:r>
              <a:rPr lang="en-GB" dirty="0" err="1"/>
              <a:t>Autowiring</a:t>
            </a:r>
            <a:r>
              <a:rPr lang="en-GB" dirty="0"/>
              <a:t> cuts down on the amount of XML needed to be configured.</a:t>
            </a:r>
          </a:p>
          <a:p>
            <a:endParaRPr lang="en-GB" dirty="0"/>
          </a:p>
          <a:p>
            <a:r>
              <a:rPr lang="en-GB" dirty="0"/>
              <a:t>There are different ways (modes) in which Spring </a:t>
            </a:r>
            <a:r>
              <a:rPr lang="en-GB" dirty="0" err="1"/>
              <a:t>autowires</a:t>
            </a:r>
            <a:r>
              <a:rPr lang="en-GB" dirty="0"/>
              <a:t>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366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GB" sz="3000" dirty="0" err="1"/>
              <a:t>Autowiring</a:t>
            </a:r>
            <a:r>
              <a:rPr lang="en-GB" sz="3000" dirty="0"/>
              <a:t>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25876" y="488464"/>
            <a:ext cx="3744416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Person</a:t>
            </a:r>
            <a:endParaRPr lang="en-GB" sz="1600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Address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Car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Person(String name)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this.name = 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setAddress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              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address){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this.address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address;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setCar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 car)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this.car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car;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2637" y="494493"/>
            <a:ext cx="5135521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Address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Address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street;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town;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county;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Address(String street, String town,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String county)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this.street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street;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this.town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town;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this.county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county;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2653" y="4124224"/>
            <a:ext cx="511548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Car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Car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double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engineSize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Car(String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engineSize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this.reg =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this.engineSize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engineSize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DBCBDC3-A891-485A-BA17-000BE6F361E2}"/>
              </a:ext>
            </a:extLst>
          </p:cNvPr>
          <p:cNvSpPr/>
          <p:nvPr/>
        </p:nvSpPr>
        <p:spPr>
          <a:xfrm rot="18996390">
            <a:off x="2855394" y="1162452"/>
            <a:ext cx="117611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6BF5EF-AB36-4A7E-A66C-D213FA490F94}"/>
              </a:ext>
            </a:extLst>
          </p:cNvPr>
          <p:cNvSpPr/>
          <p:nvPr/>
        </p:nvSpPr>
        <p:spPr>
          <a:xfrm rot="3180763">
            <a:off x="1568270" y="3060962"/>
            <a:ext cx="294482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– default/No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 </a:t>
            </a:r>
            <a:r>
              <a:rPr lang="en-GB" dirty="0" err="1"/>
              <a:t>autowiring</a:t>
            </a:r>
            <a:r>
              <a:rPr lang="en-GB" dirty="0"/>
              <a:t> in Spring is to have none.</a:t>
            </a:r>
          </a:p>
          <a:p>
            <a:endParaRPr lang="en-GB" dirty="0"/>
          </a:p>
          <a:p>
            <a:r>
              <a:rPr lang="en-GB" dirty="0"/>
              <a:t>This means bean references should be explicitly set.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50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– </a:t>
            </a:r>
            <a:r>
              <a:rPr lang="en-GB" dirty="0" err="1"/>
              <a:t>byName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781"/>
            <a:ext cx="8229600" cy="4525963"/>
          </a:xfrm>
        </p:spPr>
        <p:txBody>
          <a:bodyPr>
            <a:noAutofit/>
          </a:bodyPr>
          <a:lstStyle/>
          <a:p>
            <a:r>
              <a:rPr lang="en-GB" sz="2600" dirty="0" err="1"/>
              <a:t>Autowiring</a:t>
            </a:r>
            <a:r>
              <a:rPr lang="en-GB" sz="2600" dirty="0"/>
              <a:t> by property/attribute name – Not constructor-</a:t>
            </a:r>
            <a:r>
              <a:rPr lang="en-GB" sz="2600" dirty="0" err="1"/>
              <a:t>arg</a:t>
            </a:r>
            <a:r>
              <a:rPr lang="en-GB" sz="2600" dirty="0"/>
              <a:t> name.</a:t>
            </a:r>
          </a:p>
          <a:p>
            <a:endParaRPr lang="en-GB" sz="2600" dirty="0"/>
          </a:p>
          <a:p>
            <a:r>
              <a:rPr lang="en-GB" sz="2600" dirty="0"/>
              <a:t>Must have associated setter methods, of the correct names, for properties/attributes.</a:t>
            </a:r>
          </a:p>
          <a:p>
            <a:endParaRPr lang="en-GB" sz="2600" dirty="0"/>
          </a:p>
          <a:p>
            <a:r>
              <a:rPr lang="en-GB" sz="2600" dirty="0"/>
              <a:t>Spring looks at the properties/attributes of the beans on which </a:t>
            </a:r>
            <a:r>
              <a:rPr lang="en-GB" sz="2600" i="1" dirty="0" err="1"/>
              <a:t>autowire</a:t>
            </a:r>
            <a:r>
              <a:rPr lang="en-GB" sz="2600" dirty="0"/>
              <a:t> attribute is set to </a:t>
            </a:r>
            <a:r>
              <a:rPr lang="en-GB" sz="2600" i="1" dirty="0" err="1"/>
              <a:t>byName</a:t>
            </a:r>
            <a:r>
              <a:rPr lang="en-GB" sz="2600" dirty="0"/>
              <a:t> in the XML configuration file.</a:t>
            </a:r>
          </a:p>
          <a:p>
            <a:pPr fontAlgn="t"/>
            <a:endParaRPr lang="en-GB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67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– </a:t>
            </a:r>
            <a:r>
              <a:rPr lang="en-GB" dirty="0" err="1"/>
              <a:t>byName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781"/>
            <a:ext cx="8229600" cy="4525963"/>
          </a:xfrm>
        </p:spPr>
        <p:txBody>
          <a:bodyPr>
            <a:noAutofit/>
          </a:bodyPr>
          <a:lstStyle/>
          <a:p>
            <a:pPr fontAlgn="t"/>
            <a:r>
              <a:rPr lang="en-GB" sz="2500" dirty="0"/>
              <a:t>It then tries to match and wire the bean’s properties/attributes with existing beans of the same names as the properties/attributes in the configuration file.</a:t>
            </a:r>
          </a:p>
          <a:p>
            <a:pPr fontAlgn="t"/>
            <a:endParaRPr lang="en-GB" sz="2500" dirty="0"/>
          </a:p>
          <a:p>
            <a:pPr fontAlgn="t"/>
            <a:r>
              <a:rPr lang="en-GB" sz="2500" dirty="0"/>
              <a:t>If no bean matching the name of a property is found, the setter for that property will not be called.</a:t>
            </a:r>
          </a:p>
          <a:p>
            <a:pPr fontAlgn="t"/>
            <a:endParaRPr lang="en-GB" sz="2500" dirty="0"/>
          </a:p>
          <a:p>
            <a:pPr fontAlgn="t"/>
            <a:r>
              <a:rPr lang="en-GB" sz="2500" dirty="0"/>
              <a:t>If no matching setter method (of the expected </a:t>
            </a:r>
            <a:r>
              <a:rPr lang="en-GB" sz="2500" b="1" dirty="0"/>
              <a:t>name</a:t>
            </a:r>
            <a:r>
              <a:rPr lang="en-GB" sz="2500" dirty="0"/>
              <a:t>) is found, the property will not be set.</a:t>
            </a:r>
          </a:p>
          <a:p>
            <a:pPr lvl="1" fontAlgn="t"/>
            <a:r>
              <a:rPr lang="en-GB" sz="2200" dirty="0"/>
              <a:t>E.g. if the bean is called “car” the setter method must be called </a:t>
            </a:r>
            <a:r>
              <a:rPr lang="en-GB" sz="2200" dirty="0" err="1"/>
              <a:t>setCar</a:t>
            </a:r>
            <a:r>
              <a:rPr lang="en-GB" sz="2200" dirty="0"/>
              <a:t>.</a:t>
            </a:r>
          </a:p>
          <a:p>
            <a:pPr fontAlgn="t"/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03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– </a:t>
            </a:r>
            <a:r>
              <a:rPr lang="en-GB" dirty="0" err="1"/>
              <a:t>byType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Autowiring</a:t>
            </a:r>
            <a:r>
              <a:rPr lang="en-GB" dirty="0"/>
              <a:t> by property type – Not constructor-</a:t>
            </a:r>
            <a:r>
              <a:rPr lang="en-GB" dirty="0" err="1"/>
              <a:t>arg</a:t>
            </a:r>
            <a:r>
              <a:rPr lang="en-GB" dirty="0"/>
              <a:t> type.</a:t>
            </a:r>
          </a:p>
          <a:p>
            <a:endParaRPr lang="en-GB" dirty="0"/>
          </a:p>
          <a:p>
            <a:r>
              <a:rPr lang="en-GB" dirty="0"/>
              <a:t>Must have associated setter methods, of the correct </a:t>
            </a:r>
            <a:r>
              <a:rPr lang="en-GB" b="1" dirty="0"/>
              <a:t>types</a:t>
            </a:r>
            <a:r>
              <a:rPr lang="en-GB" dirty="0"/>
              <a:t>, for properties.</a:t>
            </a:r>
          </a:p>
          <a:p>
            <a:pPr fontAlgn="t"/>
            <a:endParaRPr lang="en-GB" dirty="0"/>
          </a:p>
          <a:p>
            <a:pPr fontAlgn="t"/>
            <a:r>
              <a:rPr lang="en-GB" dirty="0"/>
              <a:t>Spring looks at the properties of the beans on which </a:t>
            </a:r>
            <a:r>
              <a:rPr lang="en-GB" i="1" dirty="0" err="1"/>
              <a:t>autowire</a:t>
            </a:r>
            <a:r>
              <a:rPr lang="en-GB" dirty="0"/>
              <a:t> attribute is set to </a:t>
            </a:r>
            <a:r>
              <a:rPr lang="en-GB" i="1" dirty="0" err="1"/>
              <a:t>byType</a:t>
            </a:r>
            <a:r>
              <a:rPr lang="en-GB" dirty="0"/>
              <a:t> in the XML configuration file.</a:t>
            </a:r>
          </a:p>
          <a:p>
            <a:pPr fontAlgn="t"/>
            <a:endParaRPr lang="en-GB" dirty="0"/>
          </a:p>
          <a:p>
            <a:pPr fontAlgn="t"/>
            <a:r>
              <a:rPr lang="en-GB" dirty="0"/>
              <a:t>It then tries to match and wire its properties with existing beans of the same types in the configuration file.</a:t>
            </a:r>
          </a:p>
          <a:p>
            <a:pPr marL="0" indent="0" fontAlgn="t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231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– </a:t>
            </a:r>
            <a:r>
              <a:rPr lang="en-GB" dirty="0" err="1"/>
              <a:t>byType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GB" dirty="0"/>
              <a:t>If no bean matching the property </a:t>
            </a:r>
            <a:r>
              <a:rPr lang="en-GB" b="1" dirty="0"/>
              <a:t>type </a:t>
            </a:r>
            <a:r>
              <a:rPr lang="en-GB" dirty="0"/>
              <a:t>is found, the setter for that property will not be called.</a:t>
            </a:r>
          </a:p>
          <a:p>
            <a:pPr marL="0" indent="0" fontAlgn="t">
              <a:buNone/>
            </a:pPr>
            <a:endParaRPr lang="en-GB" dirty="0"/>
          </a:p>
          <a:p>
            <a:pPr fontAlgn="t"/>
            <a:r>
              <a:rPr lang="en-GB" dirty="0"/>
              <a:t>If more than one such beans exists, a fatal exception is thrown.</a:t>
            </a:r>
          </a:p>
          <a:p>
            <a:pPr fontAlgn="t"/>
            <a:endParaRPr lang="en-GB" dirty="0"/>
          </a:p>
          <a:p>
            <a:pPr fontAlgn="t"/>
            <a:r>
              <a:rPr lang="en-GB" dirty="0"/>
              <a:t>If no matching setter method (of the expected </a:t>
            </a:r>
            <a:r>
              <a:rPr lang="en-GB" b="1" dirty="0"/>
              <a:t>type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dirty="0"/>
              <a:t>is found, the property will not be set.</a:t>
            </a:r>
          </a:p>
          <a:p>
            <a:pPr marL="742950" lvl="2" indent="-342900" fontAlgn="t"/>
            <a:r>
              <a:rPr lang="en-GB" sz="2800" dirty="0"/>
              <a:t>E.g. If the bean is of type 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com.auto.Car</a:t>
            </a:r>
            <a:r>
              <a:rPr lang="en-GB" dirty="0"/>
              <a:t> </a:t>
            </a:r>
            <a:r>
              <a:rPr lang="en-GB" sz="2800" dirty="0"/>
              <a:t>a setter method with a parameter of type 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com.auto.Car</a:t>
            </a:r>
            <a:r>
              <a:rPr lang="en-GB" sz="2800" dirty="0"/>
              <a:t> will be required,  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set…(Car 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myCar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934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– </a:t>
            </a:r>
            <a:r>
              <a:rPr lang="en-GB" dirty="0" err="1"/>
              <a:t>byType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If multiple matching setter methods (of the expected </a:t>
            </a:r>
            <a:r>
              <a:rPr lang="en-GB" b="1" dirty="0"/>
              <a:t>type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dirty="0"/>
              <a:t>are found, each of these methods will be called in alphabetical order.</a:t>
            </a:r>
          </a:p>
          <a:p>
            <a:pPr lvl="1" fontAlgn="t"/>
            <a:r>
              <a:rPr lang="en-GB" sz="2400" dirty="0"/>
              <a:t>E.g. if the bean is called “car” and there are two setter methods: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setCarZZZ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 car) {		public void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setCarYYY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 car) {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this.car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car;			    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this.car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car;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				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setCarYYY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will be called first, then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setCarZZZ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/>
              <a:t>	</a:t>
            </a:r>
            <a:endParaRPr lang="en-GB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fontAlgn="t"/>
            <a:endParaRPr lang="en-GB" sz="20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275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–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Autowiring</a:t>
            </a:r>
            <a:r>
              <a:rPr lang="en-GB" dirty="0"/>
              <a:t> by constructor-</a:t>
            </a:r>
            <a:r>
              <a:rPr lang="en-GB" dirty="0" err="1"/>
              <a:t>arg</a:t>
            </a:r>
            <a:r>
              <a:rPr lang="en-GB" dirty="0"/>
              <a:t> type.</a:t>
            </a:r>
          </a:p>
          <a:p>
            <a:endParaRPr lang="en-GB" dirty="0"/>
          </a:p>
          <a:p>
            <a:r>
              <a:rPr lang="en-GB" dirty="0"/>
              <a:t>Similar to </a:t>
            </a:r>
            <a:r>
              <a:rPr lang="en-GB" dirty="0" err="1"/>
              <a:t>byType</a:t>
            </a:r>
            <a:r>
              <a:rPr lang="en-GB" dirty="0"/>
              <a:t> but applies to constructor-</a:t>
            </a:r>
            <a:r>
              <a:rPr lang="en-GB" dirty="0" err="1"/>
              <a:t>args</a:t>
            </a:r>
            <a:r>
              <a:rPr lang="en-GB" dirty="0"/>
              <a:t>.</a:t>
            </a:r>
          </a:p>
          <a:p>
            <a:pPr fontAlgn="t"/>
            <a:endParaRPr lang="en-GB" dirty="0"/>
          </a:p>
          <a:p>
            <a:pPr fontAlgn="t"/>
            <a:r>
              <a:rPr lang="en-GB" dirty="0"/>
              <a:t>Spring looks at the constructor-</a:t>
            </a:r>
            <a:r>
              <a:rPr lang="en-GB" dirty="0" err="1"/>
              <a:t>args</a:t>
            </a:r>
            <a:r>
              <a:rPr lang="en-GB" dirty="0"/>
              <a:t> of the beans on which </a:t>
            </a:r>
            <a:r>
              <a:rPr lang="en-GB" i="1" dirty="0" err="1"/>
              <a:t>autowire</a:t>
            </a:r>
            <a:r>
              <a:rPr lang="en-GB" dirty="0"/>
              <a:t> attribute is set to </a:t>
            </a:r>
            <a:r>
              <a:rPr lang="en-GB" i="1" dirty="0"/>
              <a:t>constructor</a:t>
            </a:r>
            <a:r>
              <a:rPr lang="en-GB" dirty="0"/>
              <a:t> in the XML configuration file.</a:t>
            </a:r>
          </a:p>
          <a:p>
            <a:pPr fontAlgn="t"/>
            <a:endParaRPr lang="en-GB" dirty="0"/>
          </a:p>
          <a:p>
            <a:pPr fontAlgn="t"/>
            <a:r>
              <a:rPr lang="en-GB" dirty="0"/>
              <a:t>It then tries to match and wire its constructor-</a:t>
            </a:r>
            <a:r>
              <a:rPr lang="en-GB" dirty="0" err="1"/>
              <a:t>args</a:t>
            </a:r>
            <a:r>
              <a:rPr lang="en-GB" dirty="0"/>
              <a:t> with existing beans of the same types in the configuration file.</a:t>
            </a:r>
          </a:p>
          <a:p>
            <a:pPr marL="0" indent="0" fontAlgn="t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69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–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If no bean of a required type is found an exception is thrown.</a:t>
            </a:r>
          </a:p>
          <a:p>
            <a:endParaRPr lang="en-GB" dirty="0"/>
          </a:p>
          <a:p>
            <a:r>
              <a:rPr lang="en-GB" dirty="0"/>
              <a:t>If multiple beans of the same type are found, the one which matches the Constructor-</a:t>
            </a:r>
            <a:r>
              <a:rPr lang="en-GB" dirty="0" err="1"/>
              <a:t>arg</a:t>
            </a:r>
            <a:r>
              <a:rPr lang="en-GB" dirty="0"/>
              <a:t> </a:t>
            </a:r>
            <a:r>
              <a:rPr lang="en-GB" b="1" dirty="0"/>
              <a:t>name</a:t>
            </a:r>
            <a:r>
              <a:rPr lang="en-GB" dirty="0"/>
              <a:t> is used.</a:t>
            </a:r>
          </a:p>
          <a:p>
            <a:endParaRPr lang="en-GB" dirty="0"/>
          </a:p>
          <a:p>
            <a:r>
              <a:rPr lang="en-GB" dirty="0"/>
              <a:t>If multiple beans of the same type are found, and none matches the Constructor-</a:t>
            </a:r>
            <a:r>
              <a:rPr lang="en-GB" dirty="0" err="1"/>
              <a:t>arg</a:t>
            </a:r>
            <a:r>
              <a:rPr lang="en-GB" dirty="0"/>
              <a:t> name, an exception is thrown.</a:t>
            </a:r>
          </a:p>
          <a:p>
            <a:pPr marL="0" indent="0" fontAlgn="t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80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Lists of Beans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GB" dirty="0"/>
              <a:t> beans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783955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43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AutoWiring</a:t>
            </a:r>
            <a:r>
              <a:rPr lang="en-GB" dirty="0"/>
              <a:t> -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Primitive data types (</a:t>
            </a:r>
            <a:r>
              <a:rPr lang="en-GB" dirty="0" err="1"/>
              <a:t>int</a:t>
            </a:r>
            <a:r>
              <a:rPr lang="en-GB" dirty="0"/>
              <a:t>, String etc.) cannot be </a:t>
            </a:r>
            <a:r>
              <a:rPr lang="en-GB" dirty="0" err="1"/>
              <a:t>autowired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If dependencies are specified using the </a:t>
            </a:r>
            <a:r>
              <a:rPr lang="en-GB" dirty="0">
                <a:solidFill>
                  <a:srgbClr val="0070C0"/>
                </a:solidFill>
              </a:rPr>
              <a:t>constructor-</a:t>
            </a:r>
            <a:r>
              <a:rPr lang="en-GB" dirty="0" err="1">
                <a:solidFill>
                  <a:srgbClr val="0070C0"/>
                </a:solidFill>
              </a:rPr>
              <a:t>arg</a:t>
            </a:r>
            <a:r>
              <a:rPr lang="en-GB" dirty="0"/>
              <a:t> this will </a:t>
            </a:r>
            <a:r>
              <a:rPr lang="en-GB" b="1" dirty="0"/>
              <a:t>override</a:t>
            </a:r>
            <a:r>
              <a:rPr lang="en-GB" dirty="0"/>
              <a:t> </a:t>
            </a:r>
            <a:r>
              <a:rPr lang="en-GB" dirty="0" err="1"/>
              <a:t>autowiring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If dependencies are specified using the </a:t>
            </a:r>
            <a:r>
              <a:rPr lang="en-GB" dirty="0">
                <a:solidFill>
                  <a:srgbClr val="0070C0"/>
                </a:solidFill>
              </a:rPr>
              <a:t>property</a:t>
            </a:r>
            <a:r>
              <a:rPr lang="en-GB" dirty="0"/>
              <a:t> they will be </a:t>
            </a:r>
            <a:r>
              <a:rPr lang="en-GB" b="1" dirty="0"/>
              <a:t>set</a:t>
            </a:r>
            <a:r>
              <a:rPr lang="en-GB" dirty="0"/>
              <a:t> after </a:t>
            </a:r>
            <a:r>
              <a:rPr lang="en-GB" dirty="0" err="1"/>
              <a:t>autowiring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6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Lists of Beans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/>
              <a:t>Create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GB" dirty="0"/>
              <a:t> bean.</a:t>
            </a:r>
          </a:p>
          <a:p>
            <a:pPr marL="0" indent="0">
              <a:buNone/>
            </a:pPr>
            <a:r>
              <a:rPr lang="en-GB" dirty="0"/>
              <a:t>      First just make the constructor </a:t>
            </a:r>
            <a:r>
              <a:rPr lang="en-GB" dirty="0" err="1"/>
              <a:t>arg</a:t>
            </a:r>
            <a:r>
              <a:rPr lang="en-GB" dirty="0"/>
              <a:t> for the     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/>
              <a:t> parameter.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39442"/>
            <a:ext cx="7901518" cy="6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Lists of Beans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/>
              <a:t>Add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modules</a:t>
            </a:r>
            <a:r>
              <a:rPr lang="en-GB" dirty="0"/>
              <a:t> constructor-</a:t>
            </a:r>
            <a:r>
              <a:rPr lang="en-GB" dirty="0" err="1"/>
              <a:t>arg</a:t>
            </a:r>
            <a:r>
              <a:rPr lang="en-GB" dirty="0"/>
              <a:t> parameter to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GB" dirty="0"/>
              <a:t> bean. </a:t>
            </a:r>
          </a:p>
          <a:p>
            <a:pPr marL="0" indent="0">
              <a:buNone/>
            </a:pPr>
            <a:r>
              <a:rPr lang="en-GB" dirty="0"/>
              <a:t>      However, the ref and value fields should be </a:t>
            </a:r>
          </a:p>
          <a:p>
            <a:pPr marL="0" indent="0">
              <a:buNone/>
            </a:pPr>
            <a:r>
              <a:rPr lang="en-GB" dirty="0"/>
              <a:t>      left blank.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37530"/>
            <a:ext cx="3744416" cy="20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Lists of Beans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Right-click on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modules</a:t>
            </a:r>
            <a:r>
              <a:rPr lang="en-GB" dirty="0"/>
              <a:t> constructor-</a:t>
            </a:r>
            <a:r>
              <a:rPr lang="en-GB" dirty="0" err="1"/>
              <a:t>arg</a:t>
            </a:r>
            <a:r>
              <a:rPr lang="en-GB" dirty="0"/>
              <a:t> and select Insert &lt;list&gt; element.</a:t>
            </a:r>
          </a:p>
          <a:p>
            <a:pPr marL="0" indent="0">
              <a:buNone/>
            </a:pPr>
            <a:r>
              <a:rPr lang="en-GB" dirty="0"/>
              <a:t>      This is because the modules constructor-</a:t>
            </a:r>
            <a:r>
              <a:rPr lang="en-GB" dirty="0" err="1"/>
              <a:t>arg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expects a list to be passed to it.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05064"/>
            <a:ext cx="4680520" cy="21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Lists of Beans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GB" dirty="0"/>
              <a:t>Right-click on the list part of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modules</a:t>
            </a:r>
            <a:r>
              <a:rPr lang="en-GB" dirty="0"/>
              <a:t> constructor-</a:t>
            </a:r>
            <a:r>
              <a:rPr lang="en-GB" dirty="0" err="1"/>
              <a:t>arg</a:t>
            </a:r>
            <a:r>
              <a:rPr lang="en-GB" dirty="0"/>
              <a:t> and select Insert &lt;ref&gt; element.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501008"/>
            <a:ext cx="563515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Lists of Beans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/>
              <a:t>Add the name of one of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GB" dirty="0"/>
              <a:t> beans to the list.</a:t>
            </a:r>
          </a:p>
          <a:p>
            <a:pPr marL="0" indent="0">
              <a:buNone/>
            </a:pPr>
            <a:r>
              <a:rPr lang="en-GB" dirty="0"/>
              <a:t>      Continue to add as many more &lt;ref&gt; </a:t>
            </a:r>
          </a:p>
          <a:p>
            <a:pPr marL="0" indent="0">
              <a:buNone/>
            </a:pPr>
            <a:r>
              <a:rPr lang="en-GB" dirty="0"/>
              <a:t>      elements to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modules </a:t>
            </a:r>
            <a:r>
              <a:rPr lang="en-GB" dirty="0"/>
              <a:t>list as needed.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005064"/>
            <a:ext cx="4057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0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Lists of Beans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GB" dirty="0"/>
              <a:t>The full xml of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GB" dirty="0"/>
              <a:t> bean just created will look as follows: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7497913" cy="19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8228</TotalTime>
  <Words>2243</Words>
  <Application>Microsoft Office PowerPoint</Application>
  <PresentationFormat>On-screen Show (4:3)</PresentationFormat>
  <Paragraphs>443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Advanced Data Centric Web Applications</vt:lpstr>
      <vt:lpstr>Injecting Lists of Beans </vt:lpstr>
      <vt:lpstr>Injecting Lists of Beans - Steps</vt:lpstr>
      <vt:lpstr>Injecting Lists of Beans - Steps</vt:lpstr>
      <vt:lpstr>Injecting Lists of Beans - Steps</vt:lpstr>
      <vt:lpstr>Injecting Lists of Beans - Steps</vt:lpstr>
      <vt:lpstr>Injecting Lists of Beans - Steps</vt:lpstr>
      <vt:lpstr>Injecting Lists of Beans - Steps</vt:lpstr>
      <vt:lpstr>Injecting Lists of Beans - Steps</vt:lpstr>
      <vt:lpstr>Dynamic Constructor Args</vt:lpstr>
      <vt:lpstr>Dynamic Constructor Args</vt:lpstr>
      <vt:lpstr>Factory Design Pattern Recap No Factory Example </vt:lpstr>
      <vt:lpstr>Factory Design Pattern Recap No Factory Example </vt:lpstr>
      <vt:lpstr>Factory Design Pattern Recap Factory Example </vt:lpstr>
      <vt:lpstr>Factory Design Pattern Recap Factory Example </vt:lpstr>
      <vt:lpstr>Factory Design Pattern Recap Factory Example </vt:lpstr>
      <vt:lpstr>Factory Design Pattern Recap Factory Method </vt:lpstr>
      <vt:lpstr>Dynamic Constructor Args</vt:lpstr>
      <vt:lpstr>Dynamic Constructor Args</vt:lpstr>
      <vt:lpstr>AutoWiring</vt:lpstr>
      <vt:lpstr>Autowiring Example</vt:lpstr>
      <vt:lpstr>AutoWiring – default/No</vt:lpstr>
      <vt:lpstr>AutoWiring – byName</vt:lpstr>
      <vt:lpstr>AutoWiring – byName</vt:lpstr>
      <vt:lpstr>AutoWiring – byType</vt:lpstr>
      <vt:lpstr>AutoWiring – byType</vt:lpstr>
      <vt:lpstr>AutoWiring – byType</vt:lpstr>
      <vt:lpstr>AutoWiring – constructor</vt:lpstr>
      <vt:lpstr>AutoWiring – constructor</vt:lpstr>
      <vt:lpstr>AutoWiring - Limitations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357</cp:revision>
  <dcterms:created xsi:type="dcterms:W3CDTF">2015-12-18T17:06:24Z</dcterms:created>
  <dcterms:modified xsi:type="dcterms:W3CDTF">2020-01-31T11:32:37Z</dcterms:modified>
</cp:coreProperties>
</file>