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A4ADB-3C7B-40BF-ADF9-463B479CEC20}" v="28" dt="2021-03-31T04:58:5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qman" userId="1f9c33062f75fb27" providerId="LiveId" clId="{5D7A4ADB-3C7B-40BF-ADF9-463B479CEC20}"/>
    <pc:docChg chg="undo redo custSel addSld delSld modSld sldOrd">
      <pc:chgData name="Luqman" userId="1f9c33062f75fb27" providerId="LiveId" clId="{5D7A4ADB-3C7B-40BF-ADF9-463B479CEC20}" dt="2021-03-31T05:01:15.703" v="3804" actId="5793"/>
      <pc:docMkLst>
        <pc:docMk/>
      </pc:docMkLst>
      <pc:sldChg chg="modSp new mod">
        <pc:chgData name="Luqman" userId="1f9c33062f75fb27" providerId="LiveId" clId="{5D7A4ADB-3C7B-40BF-ADF9-463B479CEC20}" dt="2021-03-31T01:13:59.790" v="145" actId="20577"/>
        <pc:sldMkLst>
          <pc:docMk/>
          <pc:sldMk cId="3845503427" sldId="256"/>
        </pc:sldMkLst>
        <pc:spChg chg="mod">
          <ac:chgData name="Luqman" userId="1f9c33062f75fb27" providerId="LiveId" clId="{5D7A4ADB-3C7B-40BF-ADF9-463B479CEC20}" dt="2021-03-31T01:13:20.926" v="53" actId="20577"/>
          <ac:spMkLst>
            <pc:docMk/>
            <pc:sldMk cId="3845503427" sldId="256"/>
            <ac:spMk id="2" creationId="{7D09492E-5CC5-49FB-A4C9-33FFF21E9C68}"/>
          </ac:spMkLst>
        </pc:spChg>
        <pc:spChg chg="mod">
          <ac:chgData name="Luqman" userId="1f9c33062f75fb27" providerId="LiveId" clId="{5D7A4ADB-3C7B-40BF-ADF9-463B479CEC20}" dt="2021-03-31T01:13:59.790" v="145" actId="20577"/>
          <ac:spMkLst>
            <pc:docMk/>
            <pc:sldMk cId="3845503427" sldId="256"/>
            <ac:spMk id="3" creationId="{0A615E4F-A184-40EA-8643-E7115312BC00}"/>
          </ac:spMkLst>
        </pc:spChg>
      </pc:sldChg>
      <pc:sldChg chg="modSp new mod">
        <pc:chgData name="Luqman" userId="1f9c33062f75fb27" providerId="LiveId" clId="{5D7A4ADB-3C7B-40BF-ADF9-463B479CEC20}" dt="2021-03-31T01:14:56.058" v="190" actId="20577"/>
        <pc:sldMkLst>
          <pc:docMk/>
          <pc:sldMk cId="2389917009" sldId="257"/>
        </pc:sldMkLst>
        <pc:spChg chg="mod">
          <ac:chgData name="Luqman" userId="1f9c33062f75fb27" providerId="LiveId" clId="{5D7A4ADB-3C7B-40BF-ADF9-463B479CEC20}" dt="2021-03-31T01:14:32.553" v="163" actId="20577"/>
          <ac:spMkLst>
            <pc:docMk/>
            <pc:sldMk cId="2389917009" sldId="257"/>
            <ac:spMk id="2" creationId="{2D82CE01-EBF7-4D3E-88EE-5A20138BE01B}"/>
          </ac:spMkLst>
        </pc:spChg>
        <pc:spChg chg="mod">
          <ac:chgData name="Luqman" userId="1f9c33062f75fb27" providerId="LiveId" clId="{5D7A4ADB-3C7B-40BF-ADF9-463B479CEC20}" dt="2021-03-31T01:14:56.058" v="190" actId="20577"/>
          <ac:spMkLst>
            <pc:docMk/>
            <pc:sldMk cId="2389917009" sldId="257"/>
            <ac:spMk id="3" creationId="{3F223161-F987-46BF-9D85-25BEE87F89BB}"/>
          </ac:spMkLst>
        </pc:spChg>
      </pc:sldChg>
      <pc:sldChg chg="addSp delSp modSp new mod modClrScheme chgLayout">
        <pc:chgData name="Luqman" userId="1f9c33062f75fb27" providerId="LiveId" clId="{5D7A4ADB-3C7B-40BF-ADF9-463B479CEC20}" dt="2021-03-31T01:44:25.644" v="606" actId="20577"/>
        <pc:sldMkLst>
          <pc:docMk/>
          <pc:sldMk cId="2532939737" sldId="258"/>
        </pc:sldMkLst>
        <pc:spChg chg="mod ord">
          <ac:chgData name="Luqman" userId="1f9c33062f75fb27" providerId="LiveId" clId="{5D7A4ADB-3C7B-40BF-ADF9-463B479CEC20}" dt="2021-03-31T01:33:00.029" v="209" actId="700"/>
          <ac:spMkLst>
            <pc:docMk/>
            <pc:sldMk cId="2532939737" sldId="258"/>
            <ac:spMk id="2" creationId="{F5CBDBCA-9939-4151-84E6-32CF598F1274}"/>
          </ac:spMkLst>
        </pc:spChg>
        <pc:spChg chg="del mod ord">
          <ac:chgData name="Luqman" userId="1f9c33062f75fb27" providerId="LiveId" clId="{5D7A4ADB-3C7B-40BF-ADF9-463B479CEC20}" dt="2021-03-31T01:33:00.029" v="209" actId="700"/>
          <ac:spMkLst>
            <pc:docMk/>
            <pc:sldMk cId="2532939737" sldId="258"/>
            <ac:spMk id="3" creationId="{1E114F6D-8C1F-4BEF-8566-EC7E4B303BC1}"/>
          </ac:spMkLst>
        </pc:spChg>
        <pc:spChg chg="add mod ord">
          <ac:chgData name="Luqman" userId="1f9c33062f75fb27" providerId="LiveId" clId="{5D7A4ADB-3C7B-40BF-ADF9-463B479CEC20}" dt="2021-03-31T01:44:25.644" v="606" actId="20577"/>
          <ac:spMkLst>
            <pc:docMk/>
            <pc:sldMk cId="2532939737" sldId="258"/>
            <ac:spMk id="4" creationId="{57CBC9C4-A1FC-4FAA-840C-66783123DCCD}"/>
          </ac:spMkLst>
        </pc:spChg>
        <pc:spChg chg="add del mod ord">
          <ac:chgData name="Luqman" userId="1f9c33062f75fb27" providerId="LiveId" clId="{5D7A4ADB-3C7B-40BF-ADF9-463B479CEC20}" dt="2021-03-31T01:33:09.332" v="210" actId="931"/>
          <ac:spMkLst>
            <pc:docMk/>
            <pc:sldMk cId="2532939737" sldId="258"/>
            <ac:spMk id="5" creationId="{75456D5E-5118-4ECD-A38B-3658CE1B8BC7}"/>
          </ac:spMkLst>
        </pc:spChg>
        <pc:spChg chg="add mod">
          <ac:chgData name="Luqman" userId="1f9c33062f75fb27" providerId="LiveId" clId="{5D7A4ADB-3C7B-40BF-ADF9-463B479CEC20}" dt="2021-03-31T01:35:04.698" v="250" actId="122"/>
          <ac:spMkLst>
            <pc:docMk/>
            <pc:sldMk cId="2532939737" sldId="258"/>
            <ac:spMk id="8" creationId="{C7752B30-228A-419A-9467-C6BBDB5ADC65}"/>
          </ac:spMkLst>
        </pc:spChg>
        <pc:picChg chg="add mod modCrop">
          <ac:chgData name="Luqman" userId="1f9c33062f75fb27" providerId="LiveId" clId="{5D7A4ADB-3C7B-40BF-ADF9-463B479CEC20}" dt="2021-03-31T01:34:22.553" v="229" actId="1076"/>
          <ac:picMkLst>
            <pc:docMk/>
            <pc:sldMk cId="2532939737" sldId="258"/>
            <ac:picMk id="7" creationId="{682E4AD7-9B0C-47CD-A5A8-B0FCEBE9F70A}"/>
          </ac:picMkLst>
        </pc:picChg>
      </pc:sldChg>
      <pc:sldChg chg="addSp delSp modSp new mod modClrScheme chgLayout">
        <pc:chgData name="Luqman" userId="1f9c33062f75fb27" providerId="LiveId" clId="{5D7A4ADB-3C7B-40BF-ADF9-463B479CEC20}" dt="2021-03-31T01:51:44.801" v="853" actId="20577"/>
        <pc:sldMkLst>
          <pc:docMk/>
          <pc:sldMk cId="3122260021" sldId="259"/>
        </pc:sldMkLst>
        <pc:spChg chg="del mod ord">
          <ac:chgData name="Luqman" userId="1f9c33062f75fb27" providerId="LiveId" clId="{5D7A4ADB-3C7B-40BF-ADF9-463B479CEC20}" dt="2021-03-31T01:44:42.620" v="608" actId="700"/>
          <ac:spMkLst>
            <pc:docMk/>
            <pc:sldMk cId="3122260021" sldId="259"/>
            <ac:spMk id="2" creationId="{DFF3C03C-5F1E-4353-9E1A-0B1B8B9BF30E}"/>
          </ac:spMkLst>
        </pc:spChg>
        <pc:spChg chg="del mod ord">
          <ac:chgData name="Luqman" userId="1f9c33062f75fb27" providerId="LiveId" clId="{5D7A4ADB-3C7B-40BF-ADF9-463B479CEC20}" dt="2021-03-31T01:44:42.620" v="608" actId="700"/>
          <ac:spMkLst>
            <pc:docMk/>
            <pc:sldMk cId="3122260021" sldId="259"/>
            <ac:spMk id="3" creationId="{8990231F-6E34-4991-9A6C-28D01C6A8093}"/>
          </ac:spMkLst>
        </pc:spChg>
        <pc:spChg chg="del">
          <ac:chgData name="Luqman" userId="1f9c33062f75fb27" providerId="LiveId" clId="{5D7A4ADB-3C7B-40BF-ADF9-463B479CEC20}" dt="2021-03-31T01:44:42.620" v="608" actId="700"/>
          <ac:spMkLst>
            <pc:docMk/>
            <pc:sldMk cId="3122260021" sldId="259"/>
            <ac:spMk id="4" creationId="{0AB19D33-6451-40F2-9AC9-366878A679D0}"/>
          </ac:spMkLst>
        </pc:spChg>
        <pc:spChg chg="add mod ord">
          <ac:chgData name="Luqman" userId="1f9c33062f75fb27" providerId="LiveId" clId="{5D7A4ADB-3C7B-40BF-ADF9-463B479CEC20}" dt="2021-03-31T01:44:49.687" v="627" actId="20577"/>
          <ac:spMkLst>
            <pc:docMk/>
            <pc:sldMk cId="3122260021" sldId="259"/>
            <ac:spMk id="5" creationId="{A44E0378-130A-4E73-A525-3514391968E4}"/>
          </ac:spMkLst>
        </pc:spChg>
        <pc:spChg chg="add mod ord">
          <ac:chgData name="Luqman" userId="1f9c33062f75fb27" providerId="LiveId" clId="{5D7A4ADB-3C7B-40BF-ADF9-463B479CEC20}" dt="2021-03-31T01:51:44.801" v="853" actId="20577"/>
          <ac:spMkLst>
            <pc:docMk/>
            <pc:sldMk cId="3122260021" sldId="259"/>
            <ac:spMk id="6" creationId="{95F70A42-3027-4885-A35A-55932B8AC533}"/>
          </ac:spMkLst>
        </pc:spChg>
      </pc:sldChg>
      <pc:sldChg chg="addSp delSp modSp new mod modClrScheme chgLayout">
        <pc:chgData name="Luqman" userId="1f9c33062f75fb27" providerId="LiveId" clId="{5D7A4ADB-3C7B-40BF-ADF9-463B479CEC20}" dt="2021-03-31T02:04:24.126" v="992" actId="20577"/>
        <pc:sldMkLst>
          <pc:docMk/>
          <pc:sldMk cId="2808978721" sldId="260"/>
        </pc:sldMkLst>
        <pc:spChg chg="del mod ord">
          <ac:chgData name="Luqman" userId="1f9c33062f75fb27" providerId="LiveId" clId="{5D7A4ADB-3C7B-40BF-ADF9-463B479CEC20}" dt="2021-03-31T01:52:00.570" v="855" actId="700"/>
          <ac:spMkLst>
            <pc:docMk/>
            <pc:sldMk cId="2808978721" sldId="260"/>
            <ac:spMk id="2" creationId="{347A12CF-AEE8-4906-927B-27711590DCD3}"/>
          </ac:spMkLst>
        </pc:spChg>
        <pc:spChg chg="del mod ord">
          <ac:chgData name="Luqman" userId="1f9c33062f75fb27" providerId="LiveId" clId="{5D7A4ADB-3C7B-40BF-ADF9-463B479CEC20}" dt="2021-03-31T01:52:00.570" v="855" actId="700"/>
          <ac:spMkLst>
            <pc:docMk/>
            <pc:sldMk cId="2808978721" sldId="260"/>
            <ac:spMk id="3" creationId="{CA202F45-D1E1-441F-BCB3-00008B1B84F8}"/>
          </ac:spMkLst>
        </pc:spChg>
        <pc:spChg chg="add mod ord">
          <ac:chgData name="Luqman" userId="1f9c33062f75fb27" providerId="LiveId" clId="{5D7A4ADB-3C7B-40BF-ADF9-463B479CEC20}" dt="2021-03-31T01:52:48.137" v="890" actId="20577"/>
          <ac:spMkLst>
            <pc:docMk/>
            <pc:sldMk cId="2808978721" sldId="260"/>
            <ac:spMk id="4" creationId="{90DD272F-91AB-48A0-95C6-D1DEB33DB5C5}"/>
          </ac:spMkLst>
        </pc:spChg>
        <pc:spChg chg="add mod ord">
          <ac:chgData name="Luqman" userId="1f9c33062f75fb27" providerId="LiveId" clId="{5D7A4ADB-3C7B-40BF-ADF9-463B479CEC20}" dt="2021-03-31T02:04:24.126" v="992" actId="20577"/>
          <ac:spMkLst>
            <pc:docMk/>
            <pc:sldMk cId="2808978721" sldId="260"/>
            <ac:spMk id="5" creationId="{0F9FAAB2-AF97-4819-9761-2F3ED700505C}"/>
          </ac:spMkLst>
        </pc:spChg>
        <pc:spChg chg="add del mod ord">
          <ac:chgData name="Luqman" userId="1f9c33062f75fb27" providerId="LiveId" clId="{5D7A4ADB-3C7B-40BF-ADF9-463B479CEC20}" dt="2021-03-31T02:01:47.803" v="891" actId="931"/>
          <ac:spMkLst>
            <pc:docMk/>
            <pc:sldMk cId="2808978721" sldId="260"/>
            <ac:spMk id="6" creationId="{58AF5C24-F70B-4738-8986-B8987665AFA8}"/>
          </ac:spMkLst>
        </pc:spChg>
        <pc:spChg chg="add del mod">
          <ac:chgData name="Luqman" userId="1f9c33062f75fb27" providerId="LiveId" clId="{5D7A4ADB-3C7B-40BF-ADF9-463B479CEC20}" dt="2021-03-31T02:02:47.715" v="905" actId="767"/>
          <ac:spMkLst>
            <pc:docMk/>
            <pc:sldMk cId="2808978721" sldId="260"/>
            <ac:spMk id="9" creationId="{E4B01451-7426-42D5-A842-3C81691CD4D2}"/>
          </ac:spMkLst>
        </pc:spChg>
        <pc:picChg chg="add mod">
          <ac:chgData name="Luqman" userId="1f9c33062f75fb27" providerId="LiveId" clId="{5D7A4ADB-3C7B-40BF-ADF9-463B479CEC20}" dt="2021-03-31T02:02:51.905" v="906" actId="1076"/>
          <ac:picMkLst>
            <pc:docMk/>
            <pc:sldMk cId="2808978721" sldId="260"/>
            <ac:picMk id="8" creationId="{D9A853ED-8E2A-4257-A547-81C345574441}"/>
          </ac:picMkLst>
        </pc:picChg>
      </pc:sldChg>
      <pc:sldChg chg="addSp delSp modSp new mod">
        <pc:chgData name="Luqman" userId="1f9c33062f75fb27" providerId="LiveId" clId="{5D7A4ADB-3C7B-40BF-ADF9-463B479CEC20}" dt="2021-03-31T02:32:20.653" v="1149" actId="20577"/>
        <pc:sldMkLst>
          <pc:docMk/>
          <pc:sldMk cId="1036632237" sldId="261"/>
        </pc:sldMkLst>
        <pc:spChg chg="mod">
          <ac:chgData name="Luqman" userId="1f9c33062f75fb27" providerId="LiveId" clId="{5D7A4ADB-3C7B-40BF-ADF9-463B479CEC20}" dt="2021-03-31T02:04:42.274" v="1019" actId="20577"/>
          <ac:spMkLst>
            <pc:docMk/>
            <pc:sldMk cId="1036632237" sldId="261"/>
            <ac:spMk id="2" creationId="{EB74B2BC-B867-46F1-9A56-B1B6AA25DE64}"/>
          </ac:spMkLst>
        </pc:spChg>
        <pc:spChg chg="del">
          <ac:chgData name="Luqman" userId="1f9c33062f75fb27" providerId="LiveId" clId="{5D7A4ADB-3C7B-40BF-ADF9-463B479CEC20}" dt="2021-03-31T02:04:50.373" v="1020" actId="931"/>
          <ac:spMkLst>
            <pc:docMk/>
            <pc:sldMk cId="1036632237" sldId="261"/>
            <ac:spMk id="3" creationId="{348B0193-7A68-4CCB-9413-1B646E10F0D4}"/>
          </ac:spMkLst>
        </pc:spChg>
        <pc:spChg chg="mod">
          <ac:chgData name="Luqman" userId="1f9c33062f75fb27" providerId="LiveId" clId="{5D7A4ADB-3C7B-40BF-ADF9-463B479CEC20}" dt="2021-03-31T02:32:20.653" v="1149" actId="20577"/>
          <ac:spMkLst>
            <pc:docMk/>
            <pc:sldMk cId="1036632237" sldId="261"/>
            <ac:spMk id="4" creationId="{ED090A55-534A-42E3-AA60-A2388602BFBB}"/>
          </ac:spMkLst>
        </pc:spChg>
        <pc:picChg chg="add mod">
          <ac:chgData name="Luqman" userId="1f9c33062f75fb27" providerId="LiveId" clId="{5D7A4ADB-3C7B-40BF-ADF9-463B479CEC20}" dt="2021-03-31T02:04:52.878" v="1022" actId="962"/>
          <ac:picMkLst>
            <pc:docMk/>
            <pc:sldMk cId="1036632237" sldId="261"/>
            <ac:picMk id="6" creationId="{FAF02511-B706-40FD-AEEC-39C76C20CDC7}"/>
          </ac:picMkLst>
        </pc:picChg>
      </pc:sldChg>
      <pc:sldChg chg="addSp delSp modSp new mod">
        <pc:chgData name="Luqman" userId="1f9c33062f75fb27" providerId="LiveId" clId="{5D7A4ADB-3C7B-40BF-ADF9-463B479CEC20}" dt="2021-03-31T02:36:02.646" v="1338" actId="20577"/>
        <pc:sldMkLst>
          <pc:docMk/>
          <pc:sldMk cId="3004045378" sldId="262"/>
        </pc:sldMkLst>
        <pc:spChg chg="mod">
          <ac:chgData name="Luqman" userId="1f9c33062f75fb27" providerId="LiveId" clId="{5D7A4ADB-3C7B-40BF-ADF9-463B479CEC20}" dt="2021-03-31T02:33:00.839" v="1188" actId="20577"/>
          <ac:spMkLst>
            <pc:docMk/>
            <pc:sldMk cId="3004045378" sldId="262"/>
            <ac:spMk id="2" creationId="{F6B0A6E1-2AF7-456A-AFBA-42EFE161D49E}"/>
          </ac:spMkLst>
        </pc:spChg>
        <pc:spChg chg="mod">
          <ac:chgData name="Luqman" userId="1f9c33062f75fb27" providerId="LiveId" clId="{5D7A4ADB-3C7B-40BF-ADF9-463B479CEC20}" dt="2021-03-31T02:36:02.646" v="1338" actId="20577"/>
          <ac:spMkLst>
            <pc:docMk/>
            <pc:sldMk cId="3004045378" sldId="262"/>
            <ac:spMk id="3" creationId="{892F3613-76A5-4493-A279-C075D51921C5}"/>
          </ac:spMkLst>
        </pc:spChg>
        <pc:spChg chg="del">
          <ac:chgData name="Luqman" userId="1f9c33062f75fb27" providerId="LiveId" clId="{5D7A4ADB-3C7B-40BF-ADF9-463B479CEC20}" dt="2021-03-31T02:32:32.573" v="1151" actId="931"/>
          <ac:spMkLst>
            <pc:docMk/>
            <pc:sldMk cId="3004045378" sldId="262"/>
            <ac:spMk id="4" creationId="{195E16DF-987B-4E5C-AAEB-A787FEAFDF58}"/>
          </ac:spMkLst>
        </pc:spChg>
        <pc:picChg chg="add mod">
          <ac:chgData name="Luqman" userId="1f9c33062f75fb27" providerId="LiveId" clId="{5D7A4ADB-3C7B-40BF-ADF9-463B479CEC20}" dt="2021-03-31T02:32:49.375" v="1159" actId="1076"/>
          <ac:picMkLst>
            <pc:docMk/>
            <pc:sldMk cId="3004045378" sldId="262"/>
            <ac:picMk id="6" creationId="{97983EE7-9877-4AD0-A259-045179EC93BE}"/>
          </ac:picMkLst>
        </pc:picChg>
      </pc:sldChg>
      <pc:sldChg chg="addSp delSp modSp new mod">
        <pc:chgData name="Luqman" userId="1f9c33062f75fb27" providerId="LiveId" clId="{5D7A4ADB-3C7B-40BF-ADF9-463B479CEC20}" dt="2021-03-31T02:59:48.590" v="1567" actId="20577"/>
        <pc:sldMkLst>
          <pc:docMk/>
          <pc:sldMk cId="57983052" sldId="263"/>
        </pc:sldMkLst>
        <pc:spChg chg="mod">
          <ac:chgData name="Luqman" userId="1f9c33062f75fb27" providerId="LiveId" clId="{5D7A4ADB-3C7B-40BF-ADF9-463B479CEC20}" dt="2021-03-31T02:36:31.970" v="1385" actId="20577"/>
          <ac:spMkLst>
            <pc:docMk/>
            <pc:sldMk cId="57983052" sldId="263"/>
            <ac:spMk id="2" creationId="{93B4222E-5178-41D8-9570-CC5E53F18EC5}"/>
          </ac:spMkLst>
        </pc:spChg>
        <pc:spChg chg="del">
          <ac:chgData name="Luqman" userId="1f9c33062f75fb27" providerId="LiveId" clId="{5D7A4ADB-3C7B-40BF-ADF9-463B479CEC20}" dt="2021-03-31T02:36:43.247" v="1386" actId="931"/>
          <ac:spMkLst>
            <pc:docMk/>
            <pc:sldMk cId="57983052" sldId="263"/>
            <ac:spMk id="3" creationId="{4077DCDF-4FE2-4361-B8F8-9F0389F1FF43}"/>
          </ac:spMkLst>
        </pc:spChg>
        <pc:spChg chg="mod">
          <ac:chgData name="Luqman" userId="1f9c33062f75fb27" providerId="LiveId" clId="{5D7A4ADB-3C7B-40BF-ADF9-463B479CEC20}" dt="2021-03-31T02:59:48.590" v="1567" actId="20577"/>
          <ac:spMkLst>
            <pc:docMk/>
            <pc:sldMk cId="57983052" sldId="263"/>
            <ac:spMk id="4" creationId="{0FFF8110-1861-4D5F-8A45-1E84784DC4A7}"/>
          </ac:spMkLst>
        </pc:spChg>
        <pc:picChg chg="add mod">
          <ac:chgData name="Luqman" userId="1f9c33062f75fb27" providerId="LiveId" clId="{5D7A4ADB-3C7B-40BF-ADF9-463B479CEC20}" dt="2021-03-31T02:36:52.111" v="1390" actId="1076"/>
          <ac:picMkLst>
            <pc:docMk/>
            <pc:sldMk cId="57983052" sldId="263"/>
            <ac:picMk id="6" creationId="{3C0BCC41-1120-4F2E-B5F0-C4ABB7937857}"/>
          </ac:picMkLst>
        </pc:picChg>
      </pc:sldChg>
      <pc:sldChg chg="addSp delSp modSp new mod">
        <pc:chgData name="Luqman" userId="1f9c33062f75fb27" providerId="LiveId" clId="{5D7A4ADB-3C7B-40BF-ADF9-463B479CEC20}" dt="2021-03-31T03:04:33.669" v="1722" actId="20577"/>
        <pc:sldMkLst>
          <pc:docMk/>
          <pc:sldMk cId="1604287378" sldId="264"/>
        </pc:sldMkLst>
        <pc:spChg chg="mod">
          <ac:chgData name="Luqman" userId="1f9c33062f75fb27" providerId="LiveId" clId="{5D7A4ADB-3C7B-40BF-ADF9-463B479CEC20}" dt="2021-03-31T03:00:23.812" v="1602" actId="20577"/>
          <ac:spMkLst>
            <pc:docMk/>
            <pc:sldMk cId="1604287378" sldId="264"/>
            <ac:spMk id="2" creationId="{C160F8B6-F113-4131-802B-97E0B8FD09F0}"/>
          </ac:spMkLst>
        </pc:spChg>
        <pc:spChg chg="mod">
          <ac:chgData name="Luqman" userId="1f9c33062f75fb27" providerId="LiveId" clId="{5D7A4ADB-3C7B-40BF-ADF9-463B479CEC20}" dt="2021-03-31T03:04:33.669" v="1722" actId="20577"/>
          <ac:spMkLst>
            <pc:docMk/>
            <pc:sldMk cId="1604287378" sldId="264"/>
            <ac:spMk id="3" creationId="{01994BA9-BF01-414E-8913-4A27B091A32F}"/>
          </ac:spMkLst>
        </pc:spChg>
        <pc:spChg chg="del">
          <ac:chgData name="Luqman" userId="1f9c33062f75fb27" providerId="LiveId" clId="{5D7A4ADB-3C7B-40BF-ADF9-463B479CEC20}" dt="2021-03-31T03:00:30.205" v="1603" actId="931"/>
          <ac:spMkLst>
            <pc:docMk/>
            <pc:sldMk cId="1604287378" sldId="264"/>
            <ac:spMk id="4" creationId="{DE86B7E0-0B14-47A8-BB7D-2B064E70FCF9}"/>
          </ac:spMkLst>
        </pc:spChg>
        <pc:picChg chg="add mod">
          <ac:chgData name="Luqman" userId="1f9c33062f75fb27" providerId="LiveId" clId="{5D7A4ADB-3C7B-40BF-ADF9-463B479CEC20}" dt="2021-03-31T03:03:42.403" v="1611" actId="1076"/>
          <ac:picMkLst>
            <pc:docMk/>
            <pc:sldMk cId="1604287378" sldId="264"/>
            <ac:picMk id="6" creationId="{5F788167-04A8-4CAD-9AF4-8800E15D932C}"/>
          </ac:picMkLst>
        </pc:picChg>
      </pc:sldChg>
      <pc:sldChg chg="addSp delSp modSp new mod">
        <pc:chgData name="Luqman" userId="1f9c33062f75fb27" providerId="LiveId" clId="{5D7A4ADB-3C7B-40BF-ADF9-463B479CEC20}" dt="2021-03-31T03:07:42.816" v="1990" actId="20577"/>
        <pc:sldMkLst>
          <pc:docMk/>
          <pc:sldMk cId="3171866965" sldId="265"/>
        </pc:sldMkLst>
        <pc:spChg chg="mod">
          <ac:chgData name="Luqman" userId="1f9c33062f75fb27" providerId="LiveId" clId="{5D7A4ADB-3C7B-40BF-ADF9-463B479CEC20}" dt="2021-03-31T03:05:20.495" v="1757" actId="20577"/>
          <ac:spMkLst>
            <pc:docMk/>
            <pc:sldMk cId="3171866965" sldId="265"/>
            <ac:spMk id="2" creationId="{C25C63D5-AB6A-4952-A26F-FFFA88B6AC87}"/>
          </ac:spMkLst>
        </pc:spChg>
        <pc:spChg chg="del">
          <ac:chgData name="Luqman" userId="1f9c33062f75fb27" providerId="LiveId" clId="{5D7A4ADB-3C7B-40BF-ADF9-463B479CEC20}" dt="2021-03-31T03:05:26.217" v="1758" actId="931"/>
          <ac:spMkLst>
            <pc:docMk/>
            <pc:sldMk cId="3171866965" sldId="265"/>
            <ac:spMk id="3" creationId="{EBD6547B-763B-42DC-ADF3-4FF58B729D5E}"/>
          </ac:spMkLst>
        </pc:spChg>
        <pc:spChg chg="mod">
          <ac:chgData name="Luqman" userId="1f9c33062f75fb27" providerId="LiveId" clId="{5D7A4ADB-3C7B-40BF-ADF9-463B479CEC20}" dt="2021-03-31T03:07:42.816" v="1990" actId="20577"/>
          <ac:spMkLst>
            <pc:docMk/>
            <pc:sldMk cId="3171866965" sldId="265"/>
            <ac:spMk id="4" creationId="{D2F097BE-06C7-47A2-BE00-9A8FB1A3A874}"/>
          </ac:spMkLst>
        </pc:spChg>
        <pc:picChg chg="add mod">
          <ac:chgData name="Luqman" userId="1f9c33062f75fb27" providerId="LiveId" clId="{5D7A4ADB-3C7B-40BF-ADF9-463B479CEC20}" dt="2021-03-31T03:05:28.312" v="1760" actId="962"/>
          <ac:picMkLst>
            <pc:docMk/>
            <pc:sldMk cId="3171866965" sldId="265"/>
            <ac:picMk id="6" creationId="{6D8B2690-BFCF-414E-8BED-8BB48308B33E}"/>
          </ac:picMkLst>
        </pc:picChg>
      </pc:sldChg>
      <pc:sldChg chg="addSp delSp modSp new mod">
        <pc:chgData name="Luqman" userId="1f9c33062f75fb27" providerId="LiveId" clId="{5D7A4ADB-3C7B-40BF-ADF9-463B479CEC20}" dt="2021-03-31T03:10:45.766" v="2308" actId="20577"/>
        <pc:sldMkLst>
          <pc:docMk/>
          <pc:sldMk cId="1315805825" sldId="266"/>
        </pc:sldMkLst>
        <pc:spChg chg="mod">
          <ac:chgData name="Luqman" userId="1f9c33062f75fb27" providerId="LiveId" clId="{5D7A4ADB-3C7B-40BF-ADF9-463B479CEC20}" dt="2021-03-31T03:08:32.483" v="2046" actId="20577"/>
          <ac:spMkLst>
            <pc:docMk/>
            <pc:sldMk cId="1315805825" sldId="266"/>
            <ac:spMk id="2" creationId="{415AD6D4-0AE0-4D64-82CD-2C6AFA9C54AA}"/>
          </ac:spMkLst>
        </pc:spChg>
        <pc:spChg chg="mod">
          <ac:chgData name="Luqman" userId="1f9c33062f75fb27" providerId="LiveId" clId="{5D7A4ADB-3C7B-40BF-ADF9-463B479CEC20}" dt="2021-03-31T03:10:45.766" v="2308" actId="20577"/>
          <ac:spMkLst>
            <pc:docMk/>
            <pc:sldMk cId="1315805825" sldId="266"/>
            <ac:spMk id="3" creationId="{0D0AA7BE-1D5E-414F-A9F7-09D659BB1003}"/>
          </ac:spMkLst>
        </pc:spChg>
        <pc:spChg chg="del">
          <ac:chgData name="Luqman" userId="1f9c33062f75fb27" providerId="LiveId" clId="{5D7A4ADB-3C7B-40BF-ADF9-463B479CEC20}" dt="2021-03-31T03:07:55.941" v="1992" actId="931"/>
          <ac:spMkLst>
            <pc:docMk/>
            <pc:sldMk cId="1315805825" sldId="266"/>
            <ac:spMk id="4" creationId="{9625B3C9-B9E6-46AE-9FCD-1EB293424C94}"/>
          </ac:spMkLst>
        </pc:spChg>
        <pc:picChg chg="add mod">
          <ac:chgData name="Luqman" userId="1f9c33062f75fb27" providerId="LiveId" clId="{5D7A4ADB-3C7B-40BF-ADF9-463B479CEC20}" dt="2021-03-31T03:08:01.535" v="1996" actId="1076"/>
          <ac:picMkLst>
            <pc:docMk/>
            <pc:sldMk cId="1315805825" sldId="266"/>
            <ac:picMk id="6" creationId="{AEB2D7DC-42BF-4E51-A45F-223F6E746FAF}"/>
          </ac:picMkLst>
        </pc:picChg>
      </pc:sldChg>
      <pc:sldChg chg="addSp delSp modSp new mod modClrScheme chgLayout">
        <pc:chgData name="Luqman" userId="1f9c33062f75fb27" providerId="LiveId" clId="{5D7A4ADB-3C7B-40BF-ADF9-463B479CEC20}" dt="2021-03-31T03:53:11.912" v="2580" actId="20577"/>
        <pc:sldMkLst>
          <pc:docMk/>
          <pc:sldMk cId="2817397790" sldId="267"/>
        </pc:sldMkLst>
        <pc:spChg chg="del mod ord">
          <ac:chgData name="Luqman" userId="1f9c33062f75fb27" providerId="LiveId" clId="{5D7A4ADB-3C7B-40BF-ADF9-463B479CEC20}" dt="2021-03-31T03:11:05.721" v="2310" actId="700"/>
          <ac:spMkLst>
            <pc:docMk/>
            <pc:sldMk cId="2817397790" sldId="267"/>
            <ac:spMk id="2" creationId="{98548960-74EF-4908-95FB-B9022FB720B4}"/>
          </ac:spMkLst>
        </pc:spChg>
        <pc:spChg chg="del mod ord">
          <ac:chgData name="Luqman" userId="1f9c33062f75fb27" providerId="LiveId" clId="{5D7A4ADB-3C7B-40BF-ADF9-463B479CEC20}" dt="2021-03-31T03:11:05.721" v="2310" actId="700"/>
          <ac:spMkLst>
            <pc:docMk/>
            <pc:sldMk cId="2817397790" sldId="267"/>
            <ac:spMk id="3" creationId="{9FE6A064-86FF-436C-A4A0-044B42688EDA}"/>
          </ac:spMkLst>
        </pc:spChg>
        <pc:spChg chg="del">
          <ac:chgData name="Luqman" userId="1f9c33062f75fb27" providerId="LiveId" clId="{5D7A4ADB-3C7B-40BF-ADF9-463B479CEC20}" dt="2021-03-31T03:11:05.721" v="2310" actId="700"/>
          <ac:spMkLst>
            <pc:docMk/>
            <pc:sldMk cId="2817397790" sldId="267"/>
            <ac:spMk id="4" creationId="{0A4626F9-C2FD-4C28-A755-50BF95C7C3D9}"/>
          </ac:spMkLst>
        </pc:spChg>
        <pc:spChg chg="add mod ord">
          <ac:chgData name="Luqman" userId="1f9c33062f75fb27" providerId="LiveId" clId="{5D7A4ADB-3C7B-40BF-ADF9-463B479CEC20}" dt="2021-03-31T03:11:18.718" v="2344" actId="20577"/>
          <ac:spMkLst>
            <pc:docMk/>
            <pc:sldMk cId="2817397790" sldId="267"/>
            <ac:spMk id="5" creationId="{266C4285-F27A-4873-9515-BC74C6CE4643}"/>
          </ac:spMkLst>
        </pc:spChg>
        <pc:spChg chg="add mod ord">
          <ac:chgData name="Luqman" userId="1f9c33062f75fb27" providerId="LiveId" clId="{5D7A4ADB-3C7B-40BF-ADF9-463B479CEC20}" dt="2021-03-31T03:53:11.912" v="2580" actId="20577"/>
          <ac:spMkLst>
            <pc:docMk/>
            <pc:sldMk cId="2817397790" sldId="267"/>
            <ac:spMk id="6" creationId="{49C8606A-A393-4DC3-924A-7F9069DF6544}"/>
          </ac:spMkLst>
        </pc:spChg>
      </pc:sldChg>
      <pc:sldChg chg="addSp delSp modSp new mod modClrScheme chgLayout">
        <pc:chgData name="Luqman" userId="1f9c33062f75fb27" providerId="LiveId" clId="{5D7A4ADB-3C7B-40BF-ADF9-463B479CEC20}" dt="2021-03-31T04:02:06.168" v="2845" actId="20577"/>
        <pc:sldMkLst>
          <pc:docMk/>
          <pc:sldMk cId="1833688002" sldId="268"/>
        </pc:sldMkLst>
        <pc:spChg chg="del mod ord">
          <ac:chgData name="Luqman" userId="1f9c33062f75fb27" providerId="LiveId" clId="{5D7A4ADB-3C7B-40BF-ADF9-463B479CEC20}" dt="2021-03-31T03:53:19.973" v="2582" actId="700"/>
          <ac:spMkLst>
            <pc:docMk/>
            <pc:sldMk cId="1833688002" sldId="268"/>
            <ac:spMk id="2" creationId="{7ED93B57-C10B-4201-8973-6C7FAD54C371}"/>
          </ac:spMkLst>
        </pc:spChg>
        <pc:spChg chg="del mod ord">
          <ac:chgData name="Luqman" userId="1f9c33062f75fb27" providerId="LiveId" clId="{5D7A4ADB-3C7B-40BF-ADF9-463B479CEC20}" dt="2021-03-31T03:53:19.973" v="2582" actId="700"/>
          <ac:spMkLst>
            <pc:docMk/>
            <pc:sldMk cId="1833688002" sldId="268"/>
            <ac:spMk id="3" creationId="{0EC19487-6B2F-47C4-B1F4-27D7F046E546}"/>
          </ac:spMkLst>
        </pc:spChg>
        <pc:spChg chg="add mod ord">
          <ac:chgData name="Luqman" userId="1f9c33062f75fb27" providerId="LiveId" clId="{5D7A4ADB-3C7B-40BF-ADF9-463B479CEC20}" dt="2021-03-31T03:57:17.489" v="2632" actId="20577"/>
          <ac:spMkLst>
            <pc:docMk/>
            <pc:sldMk cId="1833688002" sldId="268"/>
            <ac:spMk id="4" creationId="{642BB714-935F-43D4-89A1-EC50BDFF56F1}"/>
          </ac:spMkLst>
        </pc:spChg>
        <pc:spChg chg="add del mod ord">
          <ac:chgData name="Luqman" userId="1f9c33062f75fb27" providerId="LiveId" clId="{5D7A4ADB-3C7B-40BF-ADF9-463B479CEC20}" dt="2021-03-31T03:53:40.631" v="2600" actId="931"/>
          <ac:spMkLst>
            <pc:docMk/>
            <pc:sldMk cId="1833688002" sldId="268"/>
            <ac:spMk id="5" creationId="{5D60746E-F9E6-4E96-977F-799026F8C363}"/>
          </ac:spMkLst>
        </pc:spChg>
        <pc:spChg chg="add mod ord">
          <ac:chgData name="Luqman" userId="1f9c33062f75fb27" providerId="LiveId" clId="{5D7A4ADB-3C7B-40BF-ADF9-463B479CEC20}" dt="2021-03-31T04:02:06.168" v="2845" actId="20577"/>
          <ac:spMkLst>
            <pc:docMk/>
            <pc:sldMk cId="1833688002" sldId="268"/>
            <ac:spMk id="6" creationId="{E5CA5419-D30D-4718-AA04-1B81E4329A96}"/>
          </ac:spMkLst>
        </pc:spChg>
        <pc:picChg chg="add mod">
          <ac:chgData name="Luqman" userId="1f9c33062f75fb27" providerId="LiveId" clId="{5D7A4ADB-3C7B-40BF-ADF9-463B479CEC20}" dt="2021-03-31T03:54:08.812" v="2607" actId="1076"/>
          <ac:picMkLst>
            <pc:docMk/>
            <pc:sldMk cId="1833688002" sldId="268"/>
            <ac:picMk id="8" creationId="{5A12F3D4-D269-409B-9AB6-E5FAD4EF0894}"/>
          </ac:picMkLst>
        </pc:picChg>
      </pc:sldChg>
      <pc:sldChg chg="addSp delSp modSp new mod setBg">
        <pc:chgData name="Luqman" userId="1f9c33062f75fb27" providerId="LiveId" clId="{5D7A4ADB-3C7B-40BF-ADF9-463B479CEC20}" dt="2021-03-31T04:05:53.559" v="3026" actId="20577"/>
        <pc:sldMkLst>
          <pc:docMk/>
          <pc:sldMk cId="2198589993" sldId="269"/>
        </pc:sldMkLst>
        <pc:spChg chg="mod">
          <ac:chgData name="Luqman" userId="1f9c33062f75fb27" providerId="LiveId" clId="{5D7A4ADB-3C7B-40BF-ADF9-463B479CEC20}" dt="2021-03-31T04:02:53.926" v="2892" actId="26606"/>
          <ac:spMkLst>
            <pc:docMk/>
            <pc:sldMk cId="2198589993" sldId="269"/>
            <ac:spMk id="2" creationId="{D13BB1C6-3B7D-4DA1-8666-749253FF71A4}"/>
          </ac:spMkLst>
        </pc:spChg>
        <pc:spChg chg="mod">
          <ac:chgData name="Luqman" userId="1f9c33062f75fb27" providerId="LiveId" clId="{5D7A4ADB-3C7B-40BF-ADF9-463B479CEC20}" dt="2021-03-31T04:05:53.559" v="3026" actId="20577"/>
          <ac:spMkLst>
            <pc:docMk/>
            <pc:sldMk cId="2198589993" sldId="269"/>
            <ac:spMk id="3" creationId="{F5BE16CD-868A-4B62-9A71-76C0D09BB7CF}"/>
          </ac:spMkLst>
        </pc:spChg>
        <pc:spChg chg="del">
          <ac:chgData name="Luqman" userId="1f9c33062f75fb27" providerId="LiveId" clId="{5D7A4ADB-3C7B-40BF-ADF9-463B479CEC20}" dt="2021-03-31T04:02:44.859" v="2888" actId="931"/>
          <ac:spMkLst>
            <pc:docMk/>
            <pc:sldMk cId="2198589993" sldId="269"/>
            <ac:spMk id="4" creationId="{4DB3EE0E-FBEE-4ED9-8ED6-7FC921F1D930}"/>
          </ac:spMkLst>
        </pc:spChg>
        <pc:spChg chg="add del">
          <ac:chgData name="Luqman" userId="1f9c33062f75fb27" providerId="LiveId" clId="{5D7A4ADB-3C7B-40BF-ADF9-463B479CEC20}" dt="2021-03-31T04:02:53.926" v="2892" actId="26606"/>
          <ac:spMkLst>
            <pc:docMk/>
            <pc:sldMk cId="2198589993" sldId="269"/>
            <ac:spMk id="11" creationId="{2B566528-1B12-4246-9431-5C2D7D081168}"/>
          </ac:spMkLst>
        </pc:spChg>
        <pc:grpChg chg="add del">
          <ac:chgData name="Luqman" userId="1f9c33062f75fb27" providerId="LiveId" clId="{5D7A4ADB-3C7B-40BF-ADF9-463B479CEC20}" dt="2021-03-31T04:02:53.926" v="2892" actId="26606"/>
          <ac:grpSpMkLst>
            <pc:docMk/>
            <pc:sldMk cId="2198589993" sldId="269"/>
            <ac:grpSpMk id="13" creationId="{828A5161-06F1-46CF-8AD7-844680A59E13}"/>
          </ac:grpSpMkLst>
        </pc:grpChg>
        <pc:grpChg chg="add del">
          <ac:chgData name="Luqman" userId="1f9c33062f75fb27" providerId="LiveId" clId="{5D7A4ADB-3C7B-40BF-ADF9-463B479CEC20}" dt="2021-03-31T04:02:53.926" v="2892" actId="26606"/>
          <ac:grpSpMkLst>
            <pc:docMk/>
            <pc:sldMk cId="2198589993" sldId="269"/>
            <ac:grpSpMk id="17" creationId="{5995D10D-E9C9-47DB-AE7E-801FEF38F5C9}"/>
          </ac:grpSpMkLst>
        </pc:grpChg>
        <pc:picChg chg="add mod">
          <ac:chgData name="Luqman" userId="1f9c33062f75fb27" providerId="LiveId" clId="{5D7A4ADB-3C7B-40BF-ADF9-463B479CEC20}" dt="2021-03-31T04:03:09.310" v="2898" actId="1076"/>
          <ac:picMkLst>
            <pc:docMk/>
            <pc:sldMk cId="2198589993" sldId="269"/>
            <ac:picMk id="6" creationId="{D9BD0EF7-8EA4-4897-903F-9CA6401599E8}"/>
          </ac:picMkLst>
        </pc:picChg>
      </pc:sldChg>
      <pc:sldChg chg="addSp delSp modSp new mod">
        <pc:chgData name="Luqman" userId="1f9c33062f75fb27" providerId="LiveId" clId="{5D7A4ADB-3C7B-40BF-ADF9-463B479CEC20}" dt="2021-03-31T04:10:53.910" v="3178" actId="20577"/>
        <pc:sldMkLst>
          <pc:docMk/>
          <pc:sldMk cId="3470924163" sldId="270"/>
        </pc:sldMkLst>
        <pc:spChg chg="mod">
          <ac:chgData name="Luqman" userId="1f9c33062f75fb27" providerId="LiveId" clId="{5D7A4ADB-3C7B-40BF-ADF9-463B479CEC20}" dt="2021-03-31T04:06:18.481" v="3076" actId="20577"/>
          <ac:spMkLst>
            <pc:docMk/>
            <pc:sldMk cId="3470924163" sldId="270"/>
            <ac:spMk id="2" creationId="{9F54960C-EDBD-47EF-B744-83327EE82F85}"/>
          </ac:spMkLst>
        </pc:spChg>
        <pc:spChg chg="del">
          <ac:chgData name="Luqman" userId="1f9c33062f75fb27" providerId="LiveId" clId="{5D7A4ADB-3C7B-40BF-ADF9-463B479CEC20}" dt="2021-03-31T04:09:10.992" v="3077" actId="931"/>
          <ac:spMkLst>
            <pc:docMk/>
            <pc:sldMk cId="3470924163" sldId="270"/>
            <ac:spMk id="3" creationId="{1A6A6FED-8590-4F29-A121-9A01D3A295D6}"/>
          </ac:spMkLst>
        </pc:spChg>
        <pc:spChg chg="mod">
          <ac:chgData name="Luqman" userId="1f9c33062f75fb27" providerId="LiveId" clId="{5D7A4ADB-3C7B-40BF-ADF9-463B479CEC20}" dt="2021-03-31T04:10:53.910" v="3178" actId="20577"/>
          <ac:spMkLst>
            <pc:docMk/>
            <pc:sldMk cId="3470924163" sldId="270"/>
            <ac:spMk id="4" creationId="{7FD276BB-D380-4DE1-AE5F-EB72E3147E05}"/>
          </ac:spMkLst>
        </pc:spChg>
        <pc:picChg chg="add mod">
          <ac:chgData name="Luqman" userId="1f9c33062f75fb27" providerId="LiveId" clId="{5D7A4ADB-3C7B-40BF-ADF9-463B479CEC20}" dt="2021-03-31T04:09:12.512" v="3079" actId="962"/>
          <ac:picMkLst>
            <pc:docMk/>
            <pc:sldMk cId="3470924163" sldId="270"/>
            <ac:picMk id="6" creationId="{02939B56-5A41-45ED-9FA4-4BEA0293B66D}"/>
          </ac:picMkLst>
        </pc:picChg>
      </pc:sldChg>
      <pc:sldChg chg="addSp delSp modSp new mod">
        <pc:chgData name="Luqman" userId="1f9c33062f75fb27" providerId="LiveId" clId="{5D7A4ADB-3C7B-40BF-ADF9-463B479CEC20}" dt="2021-03-31T04:23:51.379" v="3279" actId="20577"/>
        <pc:sldMkLst>
          <pc:docMk/>
          <pc:sldMk cId="2642314299" sldId="271"/>
        </pc:sldMkLst>
        <pc:spChg chg="mod">
          <ac:chgData name="Luqman" userId="1f9c33062f75fb27" providerId="LiveId" clId="{5D7A4ADB-3C7B-40BF-ADF9-463B479CEC20}" dt="2021-03-31T04:21:15.413" v="3187" actId="20577"/>
          <ac:spMkLst>
            <pc:docMk/>
            <pc:sldMk cId="2642314299" sldId="271"/>
            <ac:spMk id="2" creationId="{F9055D87-A324-4923-A864-128C55CB041A}"/>
          </ac:spMkLst>
        </pc:spChg>
        <pc:spChg chg="mod">
          <ac:chgData name="Luqman" userId="1f9c33062f75fb27" providerId="LiveId" clId="{5D7A4ADB-3C7B-40BF-ADF9-463B479CEC20}" dt="2021-03-31T04:23:51.379" v="3279" actId="20577"/>
          <ac:spMkLst>
            <pc:docMk/>
            <pc:sldMk cId="2642314299" sldId="271"/>
            <ac:spMk id="3" creationId="{F6D020F9-8E02-4CCA-9716-0D464534CBD8}"/>
          </ac:spMkLst>
        </pc:spChg>
        <pc:spChg chg="del">
          <ac:chgData name="Luqman" userId="1f9c33062f75fb27" providerId="LiveId" clId="{5D7A4ADB-3C7B-40BF-ADF9-463B479CEC20}" dt="2021-03-31T04:21:25.735" v="3188" actId="931"/>
          <ac:spMkLst>
            <pc:docMk/>
            <pc:sldMk cId="2642314299" sldId="271"/>
            <ac:spMk id="4" creationId="{F1FD0681-7F15-4205-A7EE-48ACEB20B614}"/>
          </ac:spMkLst>
        </pc:spChg>
        <pc:picChg chg="add mod modCrop">
          <ac:chgData name="Luqman" userId="1f9c33062f75fb27" providerId="LiveId" clId="{5D7A4ADB-3C7B-40BF-ADF9-463B479CEC20}" dt="2021-03-31T04:22:00.554" v="3198" actId="1076"/>
          <ac:picMkLst>
            <pc:docMk/>
            <pc:sldMk cId="2642314299" sldId="271"/>
            <ac:picMk id="6" creationId="{2FB52FF8-4D6A-4FED-8DBC-3CF9402FA259}"/>
          </ac:picMkLst>
        </pc:picChg>
      </pc:sldChg>
      <pc:sldChg chg="addSp delSp modSp new mod">
        <pc:chgData name="Luqman" userId="1f9c33062f75fb27" providerId="LiveId" clId="{5D7A4ADB-3C7B-40BF-ADF9-463B479CEC20}" dt="2021-03-31T04:26:21.509" v="3377" actId="20577"/>
        <pc:sldMkLst>
          <pc:docMk/>
          <pc:sldMk cId="1337359010" sldId="272"/>
        </pc:sldMkLst>
        <pc:spChg chg="mod">
          <ac:chgData name="Luqman" userId="1f9c33062f75fb27" providerId="LiveId" clId="{5D7A4ADB-3C7B-40BF-ADF9-463B479CEC20}" dt="2021-03-31T04:25:10.130" v="3290" actId="20577"/>
          <ac:spMkLst>
            <pc:docMk/>
            <pc:sldMk cId="1337359010" sldId="272"/>
            <ac:spMk id="2" creationId="{0382D236-C7F2-47A9-B757-5E646C844C9B}"/>
          </ac:spMkLst>
        </pc:spChg>
        <pc:spChg chg="del">
          <ac:chgData name="Luqman" userId="1f9c33062f75fb27" providerId="LiveId" clId="{5D7A4ADB-3C7B-40BF-ADF9-463B479CEC20}" dt="2021-03-31T04:25:17.253" v="3291" actId="931"/>
          <ac:spMkLst>
            <pc:docMk/>
            <pc:sldMk cId="1337359010" sldId="272"/>
            <ac:spMk id="3" creationId="{EB1ECE7A-3CB8-4F74-B9E9-A2C0890BA12B}"/>
          </ac:spMkLst>
        </pc:spChg>
        <pc:spChg chg="mod">
          <ac:chgData name="Luqman" userId="1f9c33062f75fb27" providerId="LiveId" clId="{5D7A4ADB-3C7B-40BF-ADF9-463B479CEC20}" dt="2021-03-31T04:26:21.509" v="3377" actId="20577"/>
          <ac:spMkLst>
            <pc:docMk/>
            <pc:sldMk cId="1337359010" sldId="272"/>
            <ac:spMk id="4" creationId="{69B7CD71-A9D4-4642-9872-E25B26AC5F19}"/>
          </ac:spMkLst>
        </pc:spChg>
        <pc:picChg chg="add mod modCrop">
          <ac:chgData name="Luqman" userId="1f9c33062f75fb27" providerId="LiveId" clId="{5D7A4ADB-3C7B-40BF-ADF9-463B479CEC20}" dt="2021-03-31T04:25:38.442" v="3300" actId="1076"/>
          <ac:picMkLst>
            <pc:docMk/>
            <pc:sldMk cId="1337359010" sldId="272"/>
            <ac:picMk id="6" creationId="{CB8BA868-A9B6-456A-B031-59923BED8AAD}"/>
          </ac:picMkLst>
        </pc:picChg>
      </pc:sldChg>
      <pc:sldChg chg="addSp delSp modSp new mod">
        <pc:chgData name="Luqman" userId="1f9c33062f75fb27" providerId="LiveId" clId="{5D7A4ADB-3C7B-40BF-ADF9-463B479CEC20}" dt="2021-03-31T04:31:46.839" v="3417" actId="1076"/>
        <pc:sldMkLst>
          <pc:docMk/>
          <pc:sldMk cId="1488688634" sldId="273"/>
        </pc:sldMkLst>
        <pc:spChg chg="mod">
          <ac:chgData name="Luqman" userId="1f9c33062f75fb27" providerId="LiveId" clId="{5D7A4ADB-3C7B-40BF-ADF9-463B479CEC20}" dt="2021-03-31T04:31:35.839" v="3412" actId="20577"/>
          <ac:spMkLst>
            <pc:docMk/>
            <pc:sldMk cId="1488688634" sldId="273"/>
            <ac:spMk id="2" creationId="{E4A52304-8928-4D4F-A1EC-5C5ECC28D2D2}"/>
          </ac:spMkLst>
        </pc:spChg>
        <pc:spChg chg="del">
          <ac:chgData name="Luqman" userId="1f9c33062f75fb27" providerId="LiveId" clId="{5D7A4ADB-3C7B-40BF-ADF9-463B479CEC20}" dt="2021-03-31T04:31:10.520" v="3399" actId="931"/>
          <ac:spMkLst>
            <pc:docMk/>
            <pc:sldMk cId="1488688634" sldId="273"/>
            <ac:spMk id="3" creationId="{52E62482-B809-4F92-8DBC-C35BE5E2EF69}"/>
          </ac:spMkLst>
        </pc:spChg>
        <pc:spChg chg="del">
          <ac:chgData name="Luqman" userId="1f9c33062f75fb27" providerId="LiveId" clId="{5D7A4ADB-3C7B-40BF-ADF9-463B479CEC20}" dt="2021-03-31T04:30:59.308" v="3396" actId="931"/>
          <ac:spMkLst>
            <pc:docMk/>
            <pc:sldMk cId="1488688634" sldId="273"/>
            <ac:spMk id="4" creationId="{DF8E64D9-8921-4708-88EC-94C9E0ABB2F4}"/>
          </ac:spMkLst>
        </pc:spChg>
        <pc:picChg chg="add mod">
          <ac:chgData name="Luqman" userId="1f9c33062f75fb27" providerId="LiveId" clId="{5D7A4ADB-3C7B-40BF-ADF9-463B479CEC20}" dt="2021-03-31T04:31:43.926" v="3416" actId="1076"/>
          <ac:picMkLst>
            <pc:docMk/>
            <pc:sldMk cId="1488688634" sldId="273"/>
            <ac:picMk id="6" creationId="{35F102C4-18B3-4017-A5B2-840BB76C96A7}"/>
          </ac:picMkLst>
        </pc:picChg>
        <pc:picChg chg="add mod">
          <ac:chgData name="Luqman" userId="1f9c33062f75fb27" providerId="LiveId" clId="{5D7A4ADB-3C7B-40BF-ADF9-463B479CEC20}" dt="2021-03-31T04:31:46.839" v="3417" actId="1076"/>
          <ac:picMkLst>
            <pc:docMk/>
            <pc:sldMk cId="1488688634" sldId="273"/>
            <ac:picMk id="8" creationId="{4802BA55-1EF1-4337-97C7-44A3F930DBDB}"/>
          </ac:picMkLst>
        </pc:picChg>
      </pc:sldChg>
      <pc:sldChg chg="addSp delSp modSp new mod">
        <pc:chgData name="Luqman" userId="1f9c33062f75fb27" providerId="LiveId" clId="{5D7A4ADB-3C7B-40BF-ADF9-463B479CEC20}" dt="2021-03-31T04:35:42.555" v="3454" actId="14100"/>
        <pc:sldMkLst>
          <pc:docMk/>
          <pc:sldMk cId="730676760" sldId="274"/>
        </pc:sldMkLst>
        <pc:spChg chg="mod">
          <ac:chgData name="Luqman" userId="1f9c33062f75fb27" providerId="LiveId" clId="{5D7A4ADB-3C7B-40BF-ADF9-463B479CEC20}" dt="2021-03-31T04:32:01.753" v="3443" actId="20577"/>
          <ac:spMkLst>
            <pc:docMk/>
            <pc:sldMk cId="730676760" sldId="274"/>
            <ac:spMk id="2" creationId="{44F9D416-5C28-41AF-B652-89BCF83101EB}"/>
          </ac:spMkLst>
        </pc:spChg>
        <pc:spChg chg="del">
          <ac:chgData name="Luqman" userId="1f9c33062f75fb27" providerId="LiveId" clId="{5D7A4ADB-3C7B-40BF-ADF9-463B479CEC20}" dt="2021-03-31T04:35:27.901" v="3444" actId="931"/>
          <ac:spMkLst>
            <pc:docMk/>
            <pc:sldMk cId="730676760" sldId="274"/>
            <ac:spMk id="3" creationId="{FDB3662C-40F7-477E-98DE-7C4BE4B30A7F}"/>
          </ac:spMkLst>
        </pc:spChg>
        <pc:spChg chg="del">
          <ac:chgData name="Luqman" userId="1f9c33062f75fb27" providerId="LiveId" clId="{5D7A4ADB-3C7B-40BF-ADF9-463B479CEC20}" dt="2021-03-31T04:35:32.851" v="3447" actId="931"/>
          <ac:spMkLst>
            <pc:docMk/>
            <pc:sldMk cId="730676760" sldId="274"/>
            <ac:spMk id="4" creationId="{7D290A4D-EDE4-49CE-A420-97C6DF8893AA}"/>
          </ac:spMkLst>
        </pc:spChg>
        <pc:picChg chg="add mod">
          <ac:chgData name="Luqman" userId="1f9c33062f75fb27" providerId="LiveId" clId="{5D7A4ADB-3C7B-40BF-ADF9-463B479CEC20}" dt="2021-03-31T04:35:29.298" v="3446" actId="962"/>
          <ac:picMkLst>
            <pc:docMk/>
            <pc:sldMk cId="730676760" sldId="274"/>
            <ac:picMk id="6" creationId="{7A11E533-EDBE-4E74-B455-BEC959E77E53}"/>
          </ac:picMkLst>
        </pc:picChg>
        <pc:picChg chg="add mod">
          <ac:chgData name="Luqman" userId="1f9c33062f75fb27" providerId="LiveId" clId="{5D7A4ADB-3C7B-40BF-ADF9-463B479CEC20}" dt="2021-03-31T04:35:42.555" v="3454" actId="14100"/>
          <ac:picMkLst>
            <pc:docMk/>
            <pc:sldMk cId="730676760" sldId="274"/>
            <ac:picMk id="8" creationId="{82661B72-81EC-4A3A-BD61-4F59AD32295D}"/>
          </ac:picMkLst>
        </pc:picChg>
      </pc:sldChg>
      <pc:sldChg chg="addSp delSp modSp new mod ord">
        <pc:chgData name="Luqman" userId="1f9c33062f75fb27" providerId="LiveId" clId="{5D7A4ADB-3C7B-40BF-ADF9-463B479CEC20}" dt="2021-03-31T04:38:00.945" v="3497" actId="1076"/>
        <pc:sldMkLst>
          <pc:docMk/>
          <pc:sldMk cId="2196607291" sldId="275"/>
        </pc:sldMkLst>
        <pc:spChg chg="mod">
          <ac:chgData name="Luqman" userId="1f9c33062f75fb27" providerId="LiveId" clId="{5D7A4ADB-3C7B-40BF-ADF9-463B479CEC20}" dt="2021-03-31T04:36:02.417" v="3487" actId="20577"/>
          <ac:spMkLst>
            <pc:docMk/>
            <pc:sldMk cId="2196607291" sldId="275"/>
            <ac:spMk id="2" creationId="{A8A556EA-E34C-4E90-9873-D5D969AA95D9}"/>
          </ac:spMkLst>
        </pc:spChg>
        <pc:spChg chg="del">
          <ac:chgData name="Luqman" userId="1f9c33062f75fb27" providerId="LiveId" clId="{5D7A4ADB-3C7B-40BF-ADF9-463B479CEC20}" dt="2021-03-31T04:37:40.825" v="3488" actId="931"/>
          <ac:spMkLst>
            <pc:docMk/>
            <pc:sldMk cId="2196607291" sldId="275"/>
            <ac:spMk id="3" creationId="{FDD2A15C-2670-4EA9-88E3-27FC64327CC9}"/>
          </ac:spMkLst>
        </pc:spChg>
        <pc:spChg chg="del">
          <ac:chgData name="Luqman" userId="1f9c33062f75fb27" providerId="LiveId" clId="{5D7A4ADB-3C7B-40BF-ADF9-463B479CEC20}" dt="2021-03-31T04:37:45.547" v="3489" actId="931"/>
          <ac:spMkLst>
            <pc:docMk/>
            <pc:sldMk cId="2196607291" sldId="275"/>
            <ac:spMk id="4" creationId="{2CCAD4DC-F616-4A06-8E0D-2AD84357E572}"/>
          </ac:spMkLst>
        </pc:spChg>
        <pc:picChg chg="add mod">
          <ac:chgData name="Luqman" userId="1f9c33062f75fb27" providerId="LiveId" clId="{5D7A4ADB-3C7B-40BF-ADF9-463B479CEC20}" dt="2021-03-31T04:37:45.624" v="3490" actId="27614"/>
          <ac:picMkLst>
            <pc:docMk/>
            <pc:sldMk cId="2196607291" sldId="275"/>
            <ac:picMk id="6" creationId="{E81846A4-0980-4FE2-8E54-9190E1E664B5}"/>
          </ac:picMkLst>
        </pc:picChg>
        <pc:picChg chg="add mod">
          <ac:chgData name="Luqman" userId="1f9c33062f75fb27" providerId="LiveId" clId="{5D7A4ADB-3C7B-40BF-ADF9-463B479CEC20}" dt="2021-03-31T04:38:00.945" v="3497" actId="1076"/>
          <ac:picMkLst>
            <pc:docMk/>
            <pc:sldMk cId="2196607291" sldId="275"/>
            <ac:picMk id="8" creationId="{E679E476-B930-469F-A083-ADFDDF795707}"/>
          </ac:picMkLst>
        </pc:picChg>
      </pc:sldChg>
      <pc:sldChg chg="addSp delSp modSp new add del mod modClrScheme chgLayout">
        <pc:chgData name="Luqman" userId="1f9c33062f75fb27" providerId="LiveId" clId="{5D7A4ADB-3C7B-40BF-ADF9-463B479CEC20}" dt="2021-03-31T04:51:56.247" v="3642" actId="20577"/>
        <pc:sldMkLst>
          <pc:docMk/>
          <pc:sldMk cId="2461966235" sldId="276"/>
        </pc:sldMkLst>
        <pc:spChg chg="add del mod ord">
          <ac:chgData name="Luqman" userId="1f9c33062f75fb27" providerId="LiveId" clId="{5D7A4ADB-3C7B-40BF-ADF9-463B479CEC20}" dt="2021-03-31T04:51:21.963" v="3608" actId="20577"/>
          <ac:spMkLst>
            <pc:docMk/>
            <pc:sldMk cId="2461966235" sldId="276"/>
            <ac:spMk id="2" creationId="{3ADE3ABB-A7AF-430C-BE68-47A59C89022B}"/>
          </ac:spMkLst>
        </pc:spChg>
        <pc:spChg chg="add del mod ord">
          <ac:chgData name="Luqman" userId="1f9c33062f75fb27" providerId="LiveId" clId="{5D7A4ADB-3C7B-40BF-ADF9-463B479CEC20}" dt="2021-03-31T04:51:32.400" v="3609" actId="931"/>
          <ac:spMkLst>
            <pc:docMk/>
            <pc:sldMk cId="2461966235" sldId="276"/>
            <ac:spMk id="3" creationId="{2FC6DAD0-7CBB-418F-87C6-806122E020D4}"/>
          </ac:spMkLst>
        </pc:spChg>
        <pc:spChg chg="add del mod">
          <ac:chgData name="Luqman" userId="1f9c33062f75fb27" providerId="LiveId" clId="{5D7A4ADB-3C7B-40BF-ADF9-463B479CEC20}" dt="2021-03-31T04:51:56.247" v="3642" actId="20577"/>
          <ac:spMkLst>
            <pc:docMk/>
            <pc:sldMk cId="2461966235" sldId="276"/>
            <ac:spMk id="4" creationId="{36070CB0-4D4D-4B56-B159-C2B860DFCAFA}"/>
          </ac:spMkLst>
        </pc:spChg>
        <pc:spChg chg="add del mod ord">
          <ac:chgData name="Luqman" userId="1f9c33062f75fb27" providerId="LiveId" clId="{5D7A4ADB-3C7B-40BF-ADF9-463B479CEC20}" dt="2021-03-31T04:51:04.364" v="3574" actId="700"/>
          <ac:spMkLst>
            <pc:docMk/>
            <pc:sldMk cId="2461966235" sldId="276"/>
            <ac:spMk id="5" creationId="{CC29F0A0-E5EC-4479-9DD9-810D667C7110}"/>
          </ac:spMkLst>
        </pc:spChg>
        <pc:spChg chg="add del mod ord">
          <ac:chgData name="Luqman" userId="1f9c33062f75fb27" providerId="LiveId" clId="{5D7A4ADB-3C7B-40BF-ADF9-463B479CEC20}" dt="2021-03-31T04:51:04.364" v="3574" actId="700"/>
          <ac:spMkLst>
            <pc:docMk/>
            <pc:sldMk cId="2461966235" sldId="276"/>
            <ac:spMk id="6" creationId="{731E5486-8F52-4135-A291-2C363662A47D}"/>
          </ac:spMkLst>
        </pc:spChg>
        <pc:spChg chg="add del mod">
          <ac:chgData name="Luqman" userId="1f9c33062f75fb27" providerId="LiveId" clId="{5D7A4ADB-3C7B-40BF-ADF9-463B479CEC20}" dt="2021-03-31T04:51:00" v="3561" actId="767"/>
          <ac:spMkLst>
            <pc:docMk/>
            <pc:sldMk cId="2461966235" sldId="276"/>
            <ac:spMk id="9" creationId="{6CF96A7F-5CC2-45CE-A8F6-FC38939C7239}"/>
          </ac:spMkLst>
        </pc:spChg>
        <pc:picChg chg="add del mod">
          <ac:chgData name="Luqman" userId="1f9c33062f75fb27" providerId="LiveId" clId="{5D7A4ADB-3C7B-40BF-ADF9-463B479CEC20}" dt="2021-03-31T04:51:01.560" v="3566" actId="931"/>
          <ac:picMkLst>
            <pc:docMk/>
            <pc:sldMk cId="2461966235" sldId="276"/>
            <ac:picMk id="8" creationId="{4B513D99-C877-4095-8077-DF8BC9DD30B8}"/>
          </ac:picMkLst>
        </pc:picChg>
        <pc:picChg chg="add mod">
          <ac:chgData name="Luqman" userId="1f9c33062f75fb27" providerId="LiveId" clId="{5D7A4ADB-3C7B-40BF-ADF9-463B479CEC20}" dt="2021-03-31T04:51:41.463" v="3613" actId="1076"/>
          <ac:picMkLst>
            <pc:docMk/>
            <pc:sldMk cId="2461966235" sldId="276"/>
            <ac:picMk id="11" creationId="{FD2A56F6-DF00-4E89-BC76-BED6D7575340}"/>
          </ac:picMkLst>
        </pc:picChg>
      </pc:sldChg>
      <pc:sldChg chg="addSp delSp modSp new mod">
        <pc:chgData name="Luqman" userId="1f9c33062f75fb27" providerId="LiveId" clId="{5D7A4ADB-3C7B-40BF-ADF9-463B479CEC20}" dt="2021-03-31T05:01:15.703" v="3804" actId="5793"/>
        <pc:sldMkLst>
          <pc:docMk/>
          <pc:sldMk cId="274966093" sldId="277"/>
        </pc:sldMkLst>
        <pc:spChg chg="mod">
          <ac:chgData name="Luqman" userId="1f9c33062f75fb27" providerId="LiveId" clId="{5D7A4ADB-3C7B-40BF-ADF9-463B479CEC20}" dt="2021-03-31T04:58:01.909" v="3665" actId="20577"/>
          <ac:spMkLst>
            <pc:docMk/>
            <pc:sldMk cId="274966093" sldId="277"/>
            <ac:spMk id="2" creationId="{42BD0D82-896A-4A0F-BE35-97D5DCCBC435}"/>
          </ac:spMkLst>
        </pc:spChg>
        <pc:spChg chg="del">
          <ac:chgData name="Luqman" userId="1f9c33062f75fb27" providerId="LiveId" clId="{5D7A4ADB-3C7B-40BF-ADF9-463B479CEC20}" dt="2021-03-31T04:58:56.402" v="3666" actId="931"/>
          <ac:spMkLst>
            <pc:docMk/>
            <pc:sldMk cId="274966093" sldId="277"/>
            <ac:spMk id="3" creationId="{6DDE5CAE-DD70-4E44-9F70-26AAA97F79A4}"/>
          </ac:spMkLst>
        </pc:spChg>
        <pc:spChg chg="mod">
          <ac:chgData name="Luqman" userId="1f9c33062f75fb27" providerId="LiveId" clId="{5D7A4ADB-3C7B-40BF-ADF9-463B479CEC20}" dt="2021-03-31T05:01:15.703" v="3804" actId="5793"/>
          <ac:spMkLst>
            <pc:docMk/>
            <pc:sldMk cId="274966093" sldId="277"/>
            <ac:spMk id="4" creationId="{006160C0-C3D3-4029-A937-F8575273B536}"/>
          </ac:spMkLst>
        </pc:spChg>
        <pc:picChg chg="add mod">
          <ac:chgData name="Luqman" userId="1f9c33062f75fb27" providerId="LiveId" clId="{5D7A4ADB-3C7B-40BF-ADF9-463B479CEC20}" dt="2021-03-31T04:59:15.992" v="3673" actId="1076"/>
          <ac:picMkLst>
            <pc:docMk/>
            <pc:sldMk cId="274966093" sldId="277"/>
            <ac:picMk id="6" creationId="{E9BF61AB-59C6-4828-BCE6-9AE7777638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7805-A252-4A70-83CA-1E8B38F4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7CBEE-7357-4334-B5E0-E777A5F5C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8509D-33B8-4824-8F47-489C20BE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4820-CD06-416A-97D7-ABBD6D35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DE8-6958-4F03-A17D-6928DA35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988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C153-5043-496D-98E7-1B0A9B1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A1629-1EEE-4894-98F3-6598111D2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E212F-DD4A-4B9C-A947-607E8F5B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D0E0F-4E1F-4BB5-8F8C-1EA601FA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6191-500D-4927-B806-F14FE219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849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E6F75-F3E9-47BB-8254-45F22B1A7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B04EC-D354-468B-A8D6-6DAE377CD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106B-F468-429D-B518-01270F2D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3CE9-67E5-44C1-B573-8B23DDAF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FB47E-E18B-4D75-A92E-BDA7E08F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796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9D8C-D4DD-4DB3-8595-50BC9C27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084B0-08D0-43AD-8671-465C28CD3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EE2B-5A1B-487D-B02B-B0E1BD30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818B-5455-45F2-98C4-BB318831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0194-66A4-4DFE-B964-3B5825D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307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D398-2231-48BA-8114-3BA9D63F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2983F-643B-432C-BFFF-C1B38EBDF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6112-297A-4648-9B2F-5C5520FE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7AF5-7544-4B5D-BEC2-E36A8087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774F-B7A4-4E4C-83C2-D97320D8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71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4ADA-7676-41E1-9865-74126210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078C-21C5-42E0-9BC7-CAA9955F1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98D01-900D-4043-A2B3-4EEA7774A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AA6E9-4522-4697-BF7F-4CC0CCCE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24123-C092-46A4-AE88-F7F4D395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F0E5B-74E5-4396-9FE2-F07426B7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9154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FA23-591D-42C1-813C-9F6DA51D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61DC-2D1F-43E3-81BB-974DFB17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A5661-301E-4980-938C-4DCAE05A7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FACC2-F74F-4C7F-A9B6-1AC984F4A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CFFF-7A85-4405-AD6F-26BE9B82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DEC6B-DFED-440D-ADE1-202790DA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DD8E9-88B0-4852-85BF-D8D990BC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D7A11-C768-4E81-B4BD-DBD35F86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0327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FC64-714A-41B7-A5F6-80C01233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DFCAA1-04F4-4ABE-B1EA-F6EF705C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E914C-9DDF-4450-8C08-D021F9D9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EC063-6913-4417-8A5E-5BDB3C80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00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B62A2-5D9E-4930-8A0C-089B245A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51051-82C9-4FDF-B7EF-C150DEF8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C5A42-2BD5-400F-9E86-35032C27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839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62FF-44C5-4EA3-849B-D195AEC7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F034-FFBF-46D8-9BCD-42455DE2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1400A-CD5C-4FBA-8F22-928A74EF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8AD89-5D1B-44B1-A94C-908C84B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CD46C-19E8-41D8-8AC6-C90A1FDB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3DB74-8DC8-4C96-95DB-2C0F84D9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0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11B9-3D99-4D1D-B498-FFB09269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87BA7-8561-4B9A-9D62-2790405F1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5723-E561-4B9E-9B1A-2E035CA77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14B0-2A5D-48D0-8A96-364F20E9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4AB7-EADA-4EE9-A439-EED7106B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B45C5-2F5D-4D0C-84AB-43EB94CD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92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7AB68-0A04-40F5-9292-FC9187CC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9913-ABC2-4DE2-9420-1AD70B00E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B379A-E3EC-4891-A743-B20AA18A4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E9F3-0BE7-47C2-81EF-59EFE4439212}" type="datetimeFigureOut">
              <a:rPr lang="en-MY" smtClean="0"/>
              <a:t>31/3/2021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9EDA-D782-4791-B9E6-FA975BF54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C2E0-6EFC-445C-B5D5-D182A5B1C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362D6-2DF5-49D3-ADF0-AF21C182C8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828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492E-5CC5-49FB-A4C9-33FFF21E9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REMOTELY OPERATED UNDERWATER VEHICLE HARDWARE SYSTEM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15E4F-A184-40EA-8643-E7115312B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Luqman Hakim bin Mohamad Salmi</a:t>
            </a:r>
          </a:p>
          <a:p>
            <a:r>
              <a:rPr lang="en-US" dirty="0"/>
              <a:t>Matric Number: 1718219</a:t>
            </a:r>
          </a:p>
          <a:p>
            <a:r>
              <a:rPr lang="en-US" dirty="0"/>
              <a:t>Section: 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4550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63D5-AB6A-4952-A26F-FFFA88B6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(Heavy Work Class)</a:t>
            </a:r>
            <a:endParaRPr lang="en-MY" dirty="0"/>
          </a:p>
        </p:txBody>
      </p:sp>
      <p:pic>
        <p:nvPicPr>
          <p:cNvPr id="6" name="Content Placeholder 5" descr="A picture containing yellow, engine&#10;&#10;Description automatically generated">
            <a:extLst>
              <a:ext uri="{FF2B5EF4-FFF2-40B4-BE49-F238E27FC236}">
                <a16:creationId xmlns:a16="http://schemas.microsoft.com/office/drawing/2014/main" id="{6D8B2690-BFCF-414E-8BED-8BB48308B3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8412"/>
            <a:ext cx="5181600" cy="34457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097BE-06C7-47A2-BE00-9A8FB1A3A8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Supports below 220 HP</a:t>
            </a:r>
          </a:p>
          <a:p>
            <a:r>
              <a:rPr lang="en-US" dirty="0"/>
              <a:t>Can be modified to have multiple manipulators</a:t>
            </a:r>
          </a:p>
          <a:p>
            <a:r>
              <a:rPr lang="en-US" dirty="0"/>
              <a:t>Can achieve a depth of 3500 meters</a:t>
            </a:r>
          </a:p>
          <a:p>
            <a:r>
              <a:rPr lang="en-US" dirty="0"/>
              <a:t>Have a lifting payload of over 5000 kg</a:t>
            </a:r>
          </a:p>
          <a:p>
            <a:r>
              <a:rPr lang="en-US" dirty="0"/>
              <a:t>Commonly used in deep-water installations and subsea tie-ins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71866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D6D4-0AE0-4D64-82CD-2C6AFA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(Trenching and Burial ROV)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A7BE-1D5E-414F-A9F7-09D659BB10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Offers a 200-500HP rang</a:t>
            </a:r>
            <a:r>
              <a:rPr lang="en-MY" dirty="0"/>
              <a:t>e</a:t>
            </a:r>
          </a:p>
          <a:p>
            <a:r>
              <a:rPr lang="en-MY" dirty="0"/>
              <a:t>Can be utilized till 6000 meters</a:t>
            </a:r>
          </a:p>
          <a:p>
            <a:r>
              <a:rPr lang="en-MY" dirty="0"/>
              <a:t>Commonly used in cable laying, the safe creation of seabed trenches and the partial or complete anchoring of subsea components used in the oil and gas industry</a:t>
            </a:r>
            <a:endParaRPr lang="en-US" dirty="0"/>
          </a:p>
        </p:txBody>
      </p:sp>
      <p:pic>
        <p:nvPicPr>
          <p:cNvPr id="6" name="Content Placeholder 5" descr="A picture containing outdoor, sky, boat, shore&#10;&#10;Description automatically generated">
            <a:extLst>
              <a:ext uri="{FF2B5EF4-FFF2-40B4-BE49-F238E27FC236}">
                <a16:creationId xmlns:a16="http://schemas.microsoft.com/office/drawing/2014/main" id="{AEB2D7DC-42BF-4E51-A45F-223F6E746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0244"/>
            <a:ext cx="5527495" cy="2822099"/>
          </a:xfrm>
        </p:spPr>
      </p:pic>
    </p:spTree>
    <p:extLst>
      <p:ext uri="{BB962C8B-B14F-4D97-AF65-F5344CB8AC3E}">
        <p14:creationId xmlns:p14="http://schemas.microsoft.com/office/powerpoint/2010/main" val="13158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6C4285-F27A-4873-9515-BC74C6CE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System and Actuator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8606A-A393-4DC3-924A-7F9069DF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Thrusters are used for the propulsion system of ROVs. There are three types of thrusters which consists of:</a:t>
            </a:r>
          </a:p>
          <a:p>
            <a:r>
              <a:rPr lang="en-US" dirty="0"/>
              <a:t>Electrical thrusters</a:t>
            </a:r>
          </a:p>
          <a:p>
            <a:r>
              <a:rPr lang="en-US" dirty="0"/>
              <a:t>Hydraulic thrusters</a:t>
            </a:r>
          </a:p>
          <a:p>
            <a:r>
              <a:rPr lang="en-US" dirty="0"/>
              <a:t>Ducted jet propulsion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1739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BB714-935F-43D4-89A1-EC50BDFF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System (Electrical Thrusters)</a:t>
            </a:r>
            <a:endParaRPr lang="en-MY" dirty="0"/>
          </a:p>
        </p:txBody>
      </p:sp>
      <p:pic>
        <p:nvPicPr>
          <p:cNvPr id="8" name="Content Placeholder 7" descr="A close-up of a camera&#10;&#10;Description automatically generated with medium confidence">
            <a:extLst>
              <a:ext uri="{FF2B5EF4-FFF2-40B4-BE49-F238E27FC236}">
                <a16:creationId xmlns:a16="http://schemas.microsoft.com/office/drawing/2014/main" id="{5A12F3D4-D269-409B-9AB6-E5FAD4EF0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5" y="2073948"/>
            <a:ext cx="4573362" cy="385469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A5419-D30D-4718-AA04-1B81E4329A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Commonly operated by DC motors</a:t>
            </a:r>
          </a:p>
          <a:p>
            <a:r>
              <a:rPr lang="en-US" dirty="0"/>
              <a:t>Usually, DC motors have high rpm which is not suitable for ROV applications</a:t>
            </a:r>
          </a:p>
          <a:p>
            <a:r>
              <a:rPr lang="en-US" dirty="0"/>
              <a:t>However, gearing can help match the efficient operational speed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3368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B1C6-3B7D-4DA1-8666-749253FF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Propulsion System (Hydraulic Thrusters)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16CD-868A-4B62-9A71-76C0D09BB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Operated by hydraulic motors</a:t>
            </a:r>
          </a:p>
          <a:p>
            <a:r>
              <a:rPr lang="en-US" dirty="0"/>
              <a:t>Usually used for heavy duty tooling for intervention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BD0EF7-8EA4-4897-903F-9CA6401599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03" y="1786637"/>
            <a:ext cx="5027092" cy="4390326"/>
          </a:xfrm>
        </p:spPr>
      </p:pic>
    </p:spTree>
    <p:extLst>
      <p:ext uri="{BB962C8B-B14F-4D97-AF65-F5344CB8AC3E}">
        <p14:creationId xmlns:p14="http://schemas.microsoft.com/office/powerpoint/2010/main" val="2198589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960C-EDBD-47EF-B744-83327EE8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System (Ducted Jet Propulsion)</a:t>
            </a:r>
            <a:endParaRPr lang="en-MY" dirty="0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02939B56-5A41-45ED-9FA4-4BEA0293B6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276BB-D380-4DE1-AE5F-EB72E3147E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Rarely used in ROV application</a:t>
            </a:r>
          </a:p>
          <a:p>
            <a:r>
              <a:rPr lang="en-US" dirty="0"/>
              <a:t>Can be used in the vicinity of loosely consolidated debris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709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5D87-A324-4923-A864-128C55C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20F9-8E02-4CCA-9716-0D464534CB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Actuator used to mount camera on ROV</a:t>
            </a:r>
          </a:p>
          <a:p>
            <a:r>
              <a:rPr lang="en-US" dirty="0"/>
              <a:t>Have pan and tilt movements</a:t>
            </a:r>
            <a:endParaRPr lang="en-MY" dirty="0"/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2FB52FF8-4D6A-4FED-8DBC-3CF9402FA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6" t="25647" r="30547" b="16509"/>
          <a:stretch/>
        </p:blipFill>
        <p:spPr>
          <a:xfrm>
            <a:off x="6755674" y="2104150"/>
            <a:ext cx="4441372" cy="3794287"/>
          </a:xfrm>
        </p:spPr>
      </p:pic>
    </p:spTree>
    <p:extLst>
      <p:ext uri="{BB962C8B-B14F-4D97-AF65-F5344CB8AC3E}">
        <p14:creationId xmlns:p14="http://schemas.microsoft.com/office/powerpoint/2010/main" val="264231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D236-C7F2-47A9-B757-5E646C84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</a:t>
            </a:r>
            <a:endParaRPr lang="en-MY" dirty="0"/>
          </a:p>
        </p:txBody>
      </p:sp>
      <p:pic>
        <p:nvPicPr>
          <p:cNvPr id="6" name="Content Placeholder 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CB8BA868-A9B6-456A-B031-59923BED8A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64" t="11643" r="32828" b="4817"/>
          <a:stretch/>
        </p:blipFill>
        <p:spPr>
          <a:xfrm>
            <a:off x="1482131" y="1667669"/>
            <a:ext cx="3210421" cy="46672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7CD71-A9D4-4642-9872-E25B26AC5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Actuator used to rotate manipulator arm</a:t>
            </a:r>
          </a:p>
          <a:p>
            <a:r>
              <a:rPr lang="en-US" dirty="0"/>
              <a:t>Driven by hydraulic motor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735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304-8928-4D4F-A1EC-5C5ECC28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System (Camera)</a:t>
            </a:r>
            <a:endParaRPr lang="en-MY" dirty="0"/>
          </a:p>
        </p:txBody>
      </p:sp>
      <p:pic>
        <p:nvPicPr>
          <p:cNvPr id="8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4802BA55-1EF1-4337-97C7-44A3F930D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883" y="2765038"/>
            <a:ext cx="2199261" cy="2290897"/>
          </a:xfrm>
        </p:spPr>
      </p:pic>
      <p:pic>
        <p:nvPicPr>
          <p:cNvPr id="6" name="Content Placeholder 5" descr="A picture containing electronics, close&#10;&#10;Description automatically generated">
            <a:extLst>
              <a:ext uri="{FF2B5EF4-FFF2-40B4-BE49-F238E27FC236}">
                <a16:creationId xmlns:a16="http://schemas.microsoft.com/office/drawing/2014/main" id="{35F102C4-18B3-4017-A5B2-840BB76C96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72" y="2243493"/>
            <a:ext cx="5921828" cy="3333988"/>
          </a:xfrm>
        </p:spPr>
      </p:pic>
    </p:spTree>
    <p:extLst>
      <p:ext uri="{BB962C8B-B14F-4D97-AF65-F5344CB8AC3E}">
        <p14:creationId xmlns:p14="http://schemas.microsoft.com/office/powerpoint/2010/main" val="1488688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56EA-E34C-4E90-9873-D5D969AA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System (Depth Sensor)</a:t>
            </a:r>
            <a:endParaRPr lang="en-MY" dirty="0"/>
          </a:p>
        </p:txBody>
      </p:sp>
      <p:pic>
        <p:nvPicPr>
          <p:cNvPr id="6" name="Content Placeholder 5" descr="A picture containing sky&#10;&#10;Description automatically generated">
            <a:extLst>
              <a:ext uri="{FF2B5EF4-FFF2-40B4-BE49-F238E27FC236}">
                <a16:creationId xmlns:a16="http://schemas.microsoft.com/office/drawing/2014/main" id="{E81846A4-0980-4FE2-8E54-9190E1E664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0" y="1825625"/>
            <a:ext cx="4182119" cy="4351338"/>
          </a:xfrm>
        </p:spPr>
      </p:pic>
      <p:pic>
        <p:nvPicPr>
          <p:cNvPr id="8" name="Content Placeholder 7" descr="A close-up of a flashlight&#10;&#10;Description automatically generated with low confidence">
            <a:extLst>
              <a:ext uri="{FF2B5EF4-FFF2-40B4-BE49-F238E27FC236}">
                <a16:creationId xmlns:a16="http://schemas.microsoft.com/office/drawing/2014/main" id="{E679E476-B930-469F-A083-ADFDDF795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143" y="2495006"/>
            <a:ext cx="4645101" cy="2815212"/>
          </a:xfrm>
        </p:spPr>
      </p:pic>
    </p:spTree>
    <p:extLst>
      <p:ext uri="{BB962C8B-B14F-4D97-AF65-F5344CB8AC3E}">
        <p14:creationId xmlns:p14="http://schemas.microsoft.com/office/powerpoint/2010/main" val="219660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CE01-EBF7-4D3E-88EE-5A20138B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3161-F987-46BF-9D85-25BEE87F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Physical design for various applications</a:t>
            </a:r>
          </a:p>
          <a:p>
            <a:r>
              <a:rPr lang="en-MY" dirty="0"/>
              <a:t>Propulsion system and actuators</a:t>
            </a:r>
          </a:p>
          <a:p>
            <a:r>
              <a:rPr lang="en-MY" dirty="0"/>
              <a:t>Navigation system and control</a:t>
            </a:r>
          </a:p>
          <a:p>
            <a:r>
              <a:rPr lang="en-MY" dirty="0"/>
              <a:t>Data collection</a:t>
            </a:r>
          </a:p>
          <a:p>
            <a:r>
              <a:rPr lang="en-MY" dirty="0"/>
              <a:t>Data transmission</a:t>
            </a:r>
          </a:p>
          <a:p>
            <a:r>
              <a:rPr lang="en-MY" dirty="0"/>
              <a:t>Power management</a:t>
            </a:r>
          </a:p>
        </p:txBody>
      </p:sp>
    </p:spTree>
    <p:extLst>
      <p:ext uri="{BB962C8B-B14F-4D97-AF65-F5344CB8AC3E}">
        <p14:creationId xmlns:p14="http://schemas.microsoft.com/office/powerpoint/2010/main" val="238991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D416-5C28-41AF-B652-89BCF83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System (Sonar)</a:t>
            </a:r>
            <a:endParaRPr lang="en-MY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7A11E533-EDBE-4E74-B455-BEC959E77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661B72-81EC-4A3A-BD61-4F59AD3229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80" y="1690688"/>
            <a:ext cx="5872470" cy="4404353"/>
          </a:xfrm>
        </p:spPr>
      </p:pic>
    </p:spTree>
    <p:extLst>
      <p:ext uri="{BB962C8B-B14F-4D97-AF65-F5344CB8AC3E}">
        <p14:creationId xmlns:p14="http://schemas.microsoft.com/office/powerpoint/2010/main" val="73067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ABB-A7AF-430C-BE68-47A59C89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Transmission</a:t>
            </a:r>
            <a:endParaRPr lang="en-MY" dirty="0"/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FD2A56F6-DF00-4E89-BC76-BED6D75753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46" y="1554589"/>
            <a:ext cx="4631158" cy="493828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70CB0-4D4D-4B56-B159-C2B860DFC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Positioning system of ROV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6196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0D82-896A-4A0F-BE35-97D5DCCB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</a:t>
            </a:r>
            <a:endParaRPr lang="en-MY" dirty="0"/>
          </a:p>
        </p:txBody>
      </p:sp>
      <p:pic>
        <p:nvPicPr>
          <p:cNvPr id="6" name="Content Placeholder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9BF61AB-59C6-4828-BCE6-9AE7777638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3" y="1442494"/>
            <a:ext cx="6579346" cy="25493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60C0-C3D3-4029-A937-F8575273B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7496" y="4376057"/>
            <a:ext cx="5181600" cy="18009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ROV have tether/ umbilical cable attached, the power is supplied from a power source on board the ship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96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DBCA-9939-4151-84E6-32CF598F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  <a:endParaRPr lang="en-MY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C9C4-A1FC-4FAA-840C-66783123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1850" y="1494302"/>
            <a:ext cx="39987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base frame of ROV are usually built with lightweight materials</a:t>
            </a:r>
          </a:p>
          <a:p>
            <a:r>
              <a:rPr lang="en-US" dirty="0"/>
              <a:t>The light and camera acts as the ‘eye’ of the ROV</a:t>
            </a:r>
          </a:p>
          <a:p>
            <a:r>
              <a:rPr lang="en-US" dirty="0"/>
              <a:t>The manipulator arm is do tasks such as taking samples</a:t>
            </a:r>
          </a:p>
          <a:p>
            <a:r>
              <a:rPr lang="en-US" dirty="0"/>
              <a:t>The thrusters are used to navigate underwater</a:t>
            </a:r>
          </a:p>
          <a:p>
            <a:r>
              <a:rPr lang="en-US" dirty="0"/>
              <a:t>The tether/umbilical cable is a wire connecting the ROV to the ship</a:t>
            </a:r>
            <a:endParaRPr lang="en-MY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682E4AD7-9B0C-47CD-A5A8-B0FCEBE9F7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2" t="45446" r="12783" b="13509"/>
          <a:stretch/>
        </p:blipFill>
        <p:spPr>
          <a:xfrm>
            <a:off x="838200" y="2011558"/>
            <a:ext cx="6603609" cy="28348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752B30-228A-419A-9467-C6BBDB5ADC65}"/>
              </a:ext>
            </a:extLst>
          </p:cNvPr>
          <p:cNvSpPr txBox="1"/>
          <p:nvPr/>
        </p:nvSpPr>
        <p:spPr>
          <a:xfrm>
            <a:off x="2124222" y="4846441"/>
            <a:ext cx="399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design of ROV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3293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4E0378-130A-4E73-A525-35143919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70A42-3027-4885-A35A-55932B8A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types of ROV for various applications which consists of:</a:t>
            </a:r>
          </a:p>
          <a:p>
            <a:r>
              <a:rPr lang="en-US" dirty="0"/>
              <a:t>Micro ROV</a:t>
            </a:r>
          </a:p>
          <a:p>
            <a:r>
              <a:rPr lang="en-US" dirty="0"/>
              <a:t>Mini ROV</a:t>
            </a:r>
          </a:p>
          <a:p>
            <a:r>
              <a:rPr lang="en-US" dirty="0"/>
              <a:t>General ROV</a:t>
            </a:r>
          </a:p>
          <a:p>
            <a:r>
              <a:rPr lang="en-US" dirty="0"/>
              <a:t>Inspection Class ROV</a:t>
            </a:r>
          </a:p>
          <a:p>
            <a:r>
              <a:rPr lang="en-US" dirty="0"/>
              <a:t>Light Work Class ROV</a:t>
            </a:r>
          </a:p>
          <a:p>
            <a:r>
              <a:rPr lang="en-US" dirty="0"/>
              <a:t>Heavy Work Class ROV</a:t>
            </a:r>
          </a:p>
          <a:p>
            <a:r>
              <a:rPr lang="en-US" dirty="0"/>
              <a:t>Trenching and Burial ROV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22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DD272F-91AB-48A0-95C6-D1DEB33D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(Micro ROV)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9FAAB2-AF97-4819-9761-2F3ED7005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Small sized</a:t>
            </a:r>
          </a:p>
          <a:p>
            <a:r>
              <a:rPr lang="en-US" dirty="0"/>
              <a:t>Weighs below 3kg</a:t>
            </a:r>
          </a:p>
          <a:p>
            <a:r>
              <a:rPr lang="en-US" dirty="0"/>
              <a:t>Used to explore minuscule cavities or pipeline cracks</a:t>
            </a:r>
            <a:endParaRPr lang="en-MY" dirty="0"/>
          </a:p>
        </p:txBody>
      </p:sp>
      <p:pic>
        <p:nvPicPr>
          <p:cNvPr id="8" name="Content Placeholder 7" descr="A picture containing cable, connector&#10;&#10;Description automatically generated">
            <a:extLst>
              <a:ext uri="{FF2B5EF4-FFF2-40B4-BE49-F238E27FC236}">
                <a16:creationId xmlns:a16="http://schemas.microsoft.com/office/drawing/2014/main" id="{D9A853ED-8E2A-4257-A547-81C3455744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15" y="1977201"/>
            <a:ext cx="5397581" cy="4048186"/>
          </a:xfrm>
        </p:spPr>
      </p:pic>
    </p:spTree>
    <p:extLst>
      <p:ext uri="{BB962C8B-B14F-4D97-AF65-F5344CB8AC3E}">
        <p14:creationId xmlns:p14="http://schemas.microsoft.com/office/powerpoint/2010/main" val="280897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B2BC-B867-46F1-9A56-B1B6AA25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(Mini ROV)</a:t>
            </a:r>
            <a:endParaRPr lang="en-MY" dirty="0"/>
          </a:p>
        </p:txBody>
      </p:sp>
      <p:pic>
        <p:nvPicPr>
          <p:cNvPr id="6" name="Content Placeholder 5" descr="A machine on the water&#10;&#10;Description automatically generated with low confidence">
            <a:extLst>
              <a:ext uri="{FF2B5EF4-FFF2-40B4-BE49-F238E27FC236}">
                <a16:creationId xmlns:a16="http://schemas.microsoft.com/office/drawing/2014/main" id="{FAF02511-B706-40FD-AEEC-39C76C20CD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139"/>
            <a:ext cx="5181600" cy="39743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90A55-534A-42E3-AA60-A2388602B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Weighs around 15kg</a:t>
            </a:r>
          </a:p>
          <a:p>
            <a:r>
              <a:rPr lang="en-US" dirty="0"/>
              <a:t>Requires only one person to operate it from the boat</a:t>
            </a:r>
          </a:p>
          <a:p>
            <a:r>
              <a:rPr lang="en-US" dirty="0"/>
              <a:t>Used to carry out underwater expedition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3663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A6E1-2AF7-456A-AFBA-42EFE161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(General ROV)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3613-76A5-4493-A279-C075D51921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Usually below 5HP</a:t>
            </a:r>
          </a:p>
          <a:p>
            <a:r>
              <a:rPr lang="en-US" dirty="0"/>
              <a:t>Equipped with three-finger manipulators</a:t>
            </a:r>
          </a:p>
          <a:p>
            <a:r>
              <a:rPr lang="en-US" dirty="0"/>
              <a:t>Specially built to aid in light survey tasks</a:t>
            </a:r>
            <a:endParaRPr lang="en-MY" dirty="0"/>
          </a:p>
        </p:txBody>
      </p:sp>
      <p:pic>
        <p:nvPicPr>
          <p:cNvPr id="6" name="Content Placeholder 5" descr="A picture containing text, automaton&#10;&#10;Description automatically generated">
            <a:extLst>
              <a:ext uri="{FF2B5EF4-FFF2-40B4-BE49-F238E27FC236}">
                <a16:creationId xmlns:a16="http://schemas.microsoft.com/office/drawing/2014/main" id="{97983EE7-9877-4AD0-A259-045179EC93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82" y="1825625"/>
            <a:ext cx="4635818" cy="4789775"/>
          </a:xfrm>
        </p:spPr>
      </p:pic>
    </p:spTree>
    <p:extLst>
      <p:ext uri="{BB962C8B-B14F-4D97-AF65-F5344CB8AC3E}">
        <p14:creationId xmlns:p14="http://schemas.microsoft.com/office/powerpoint/2010/main" val="300404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222E-5178-41D8-9570-CC5E53F1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(Inspection Class)</a:t>
            </a:r>
            <a:endParaRPr lang="en-MY" dirty="0"/>
          </a:p>
        </p:txBody>
      </p:sp>
      <p:pic>
        <p:nvPicPr>
          <p:cNvPr id="6" name="Content Placeholder 5" descr="A picture containing yellow&#10;&#10;Description automatically generated">
            <a:extLst>
              <a:ext uri="{FF2B5EF4-FFF2-40B4-BE49-F238E27FC236}">
                <a16:creationId xmlns:a16="http://schemas.microsoft.com/office/drawing/2014/main" id="{3C0BCC41-1120-4F2E-B5F0-C4ABB79378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6" y="2256766"/>
            <a:ext cx="5841354" cy="34890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F8110-1861-4D5F-8A45-1E84784DC4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Generally smaller than </a:t>
            </a:r>
            <a:r>
              <a:rPr lang="en-US" dirty="0" err="1"/>
              <a:t>workclass</a:t>
            </a:r>
            <a:r>
              <a:rPr lang="en-US" dirty="0"/>
              <a:t> ROV</a:t>
            </a:r>
          </a:p>
          <a:p>
            <a:r>
              <a:rPr lang="en-US" dirty="0"/>
              <a:t>Used to assist with hydrographic survey</a:t>
            </a:r>
          </a:p>
          <a:p>
            <a:r>
              <a:rPr lang="en-US" dirty="0"/>
              <a:t>Usually used in pipeline surveys, jacket inspections and marine hull inspection of vessels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98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F8B6-F113-4131-802B-97E0B8FD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Design (Light Work Class)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4BA9-BF01-414E-8913-4A27B091A3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Generally below 50HP</a:t>
            </a:r>
          </a:p>
          <a:p>
            <a:r>
              <a:rPr lang="en-US" dirty="0"/>
              <a:t>Can support several manipulators</a:t>
            </a:r>
          </a:p>
          <a:p>
            <a:r>
              <a:rPr lang="en-US" dirty="0"/>
              <a:t>Allows a maximum working depth of 2000 meters</a:t>
            </a:r>
            <a:endParaRPr lang="en-MY" dirty="0"/>
          </a:p>
        </p:txBody>
      </p:sp>
      <p:pic>
        <p:nvPicPr>
          <p:cNvPr id="6" name="Content Placeholder 5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5F788167-04A8-4CAD-9AF4-8800E15D93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950" y="2287847"/>
            <a:ext cx="5181600" cy="3416852"/>
          </a:xfrm>
        </p:spPr>
      </p:pic>
    </p:spTree>
    <p:extLst>
      <p:ext uri="{BB962C8B-B14F-4D97-AF65-F5344CB8AC3E}">
        <p14:creationId xmlns:p14="http://schemas.microsoft.com/office/powerpoint/2010/main" val="160428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521</Words>
  <Application>Microsoft Office PowerPoint</Application>
  <PresentationFormat>Widescreen</PresentationFormat>
  <Paragraphs>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REMOTELY OPERATED UNDERWATER VEHICLE HARDWARE SYSTEM</vt:lpstr>
      <vt:lpstr>Main Components</vt:lpstr>
      <vt:lpstr>Physical Design</vt:lpstr>
      <vt:lpstr>Physical Design</vt:lpstr>
      <vt:lpstr>Physical Design (Micro ROV)</vt:lpstr>
      <vt:lpstr>Physical Design (Mini ROV)</vt:lpstr>
      <vt:lpstr>Physical Design (General ROV)</vt:lpstr>
      <vt:lpstr>Physical Design (Inspection Class)</vt:lpstr>
      <vt:lpstr>Physical Design (Light Work Class)</vt:lpstr>
      <vt:lpstr>Physical Design (Heavy Work Class)</vt:lpstr>
      <vt:lpstr>Physical Design (Trenching and Burial ROV)</vt:lpstr>
      <vt:lpstr>Propulsion System and Actuator</vt:lpstr>
      <vt:lpstr>Propulsion System (Electrical Thrusters)</vt:lpstr>
      <vt:lpstr>Propulsion System (Hydraulic Thrusters)</vt:lpstr>
      <vt:lpstr>Propulsion System (Ducted Jet Propulsion)</vt:lpstr>
      <vt:lpstr>Actuator</vt:lpstr>
      <vt:lpstr>Actuator</vt:lpstr>
      <vt:lpstr>Navigation System (Camera)</vt:lpstr>
      <vt:lpstr>Navigation System (Depth Sensor)</vt:lpstr>
      <vt:lpstr>Navigation System (Sonar)</vt:lpstr>
      <vt:lpstr>Data Collection and Transmission</vt:lpstr>
      <vt:lpstr>Power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REMOTELY OPERATED UNDERWATER VEHICLE HARDWARE SYSTEM</dc:title>
  <dc:creator>Luqman</dc:creator>
  <cp:lastModifiedBy>Luqman</cp:lastModifiedBy>
  <cp:revision>1</cp:revision>
  <dcterms:created xsi:type="dcterms:W3CDTF">2021-03-31T01:12:41Z</dcterms:created>
  <dcterms:modified xsi:type="dcterms:W3CDTF">2021-03-31T05:01:17Z</dcterms:modified>
</cp:coreProperties>
</file>