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17C8A-725E-4CD0-AF6D-2F3E659FAD1C}" v="20" dt="2021-03-22T07:00:23.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qman" userId="1f9c33062f75fb27" providerId="LiveId" clId="{81B17C8A-725E-4CD0-AF6D-2F3E659FAD1C}"/>
    <pc:docChg chg="undo custSel addSld delSld modSld">
      <pc:chgData name="Luqman" userId="1f9c33062f75fb27" providerId="LiveId" clId="{81B17C8A-725E-4CD0-AF6D-2F3E659FAD1C}" dt="2021-03-22T07:01:01.436" v="5084" actId="1076"/>
      <pc:docMkLst>
        <pc:docMk/>
      </pc:docMkLst>
      <pc:sldChg chg="modSp new mod">
        <pc:chgData name="Luqman" userId="1f9c33062f75fb27" providerId="LiveId" clId="{81B17C8A-725E-4CD0-AF6D-2F3E659FAD1C}" dt="2021-03-19T15:20:56.081" v="129" actId="20577"/>
        <pc:sldMkLst>
          <pc:docMk/>
          <pc:sldMk cId="2380794244" sldId="256"/>
        </pc:sldMkLst>
        <pc:spChg chg="mod">
          <ac:chgData name="Luqman" userId="1f9c33062f75fb27" providerId="LiveId" clId="{81B17C8A-725E-4CD0-AF6D-2F3E659FAD1C}" dt="2021-03-19T15:13:22.962" v="40" actId="20577"/>
          <ac:spMkLst>
            <pc:docMk/>
            <pc:sldMk cId="2380794244" sldId="256"/>
            <ac:spMk id="2" creationId="{217E1066-CD80-4D15-A6A3-08291341A526}"/>
          </ac:spMkLst>
        </pc:spChg>
        <pc:spChg chg="mod">
          <ac:chgData name="Luqman" userId="1f9c33062f75fb27" providerId="LiveId" clId="{81B17C8A-725E-4CD0-AF6D-2F3E659FAD1C}" dt="2021-03-19T15:20:56.081" v="129" actId="20577"/>
          <ac:spMkLst>
            <pc:docMk/>
            <pc:sldMk cId="2380794244" sldId="256"/>
            <ac:spMk id="3" creationId="{F4AF5FC0-5F3F-4850-B953-D22AD1823092}"/>
          </ac:spMkLst>
        </pc:spChg>
      </pc:sldChg>
      <pc:sldChg chg="addSp delSp modSp new mod setBg setClrOvrMap">
        <pc:chgData name="Luqman" userId="1f9c33062f75fb27" providerId="LiveId" clId="{81B17C8A-725E-4CD0-AF6D-2F3E659FAD1C}" dt="2021-03-19T16:17:34.650" v="1292" actId="26606"/>
        <pc:sldMkLst>
          <pc:docMk/>
          <pc:sldMk cId="655485207" sldId="257"/>
        </pc:sldMkLst>
        <pc:spChg chg="mod">
          <ac:chgData name="Luqman" userId="1f9c33062f75fb27" providerId="LiveId" clId="{81B17C8A-725E-4CD0-AF6D-2F3E659FAD1C}" dt="2021-03-19T16:17:34.650" v="1292" actId="26606"/>
          <ac:spMkLst>
            <pc:docMk/>
            <pc:sldMk cId="655485207" sldId="257"/>
            <ac:spMk id="2" creationId="{9BAC0AC1-908C-48DD-B76A-4C439F59A6AB}"/>
          </ac:spMkLst>
        </pc:spChg>
        <pc:spChg chg="mod">
          <ac:chgData name="Luqman" userId="1f9c33062f75fb27" providerId="LiveId" clId="{81B17C8A-725E-4CD0-AF6D-2F3E659FAD1C}" dt="2021-03-19T16:17:34.650" v="1292" actId="26606"/>
          <ac:spMkLst>
            <pc:docMk/>
            <pc:sldMk cId="655485207" sldId="257"/>
            <ac:spMk id="3" creationId="{87ACB212-81F7-439E-99F0-F4C4F47FA45D}"/>
          </ac:spMkLst>
        </pc:spChg>
        <pc:spChg chg="add del">
          <ac:chgData name="Luqman" userId="1f9c33062f75fb27" providerId="LiveId" clId="{81B17C8A-725E-4CD0-AF6D-2F3E659FAD1C}" dt="2021-03-19T16:17:34.650" v="1292" actId="26606"/>
          <ac:spMkLst>
            <pc:docMk/>
            <pc:sldMk cId="655485207" sldId="257"/>
            <ac:spMk id="10" creationId="{E0D60ECE-8986-45DC-B7FE-EC7699B466B8}"/>
          </ac:spMkLst>
        </pc:spChg>
        <pc:spChg chg="add del">
          <ac:chgData name="Luqman" userId="1f9c33062f75fb27" providerId="LiveId" clId="{81B17C8A-725E-4CD0-AF6D-2F3E659FAD1C}" dt="2021-03-19T16:17:34.650" v="1292" actId="26606"/>
          <ac:spMkLst>
            <pc:docMk/>
            <pc:sldMk cId="655485207" sldId="257"/>
            <ac:spMk id="12" creationId="{96964194-5878-40D2-8EC0-DDC58387FA56}"/>
          </ac:spMkLst>
        </pc:spChg>
        <pc:picChg chg="add del">
          <ac:chgData name="Luqman" userId="1f9c33062f75fb27" providerId="LiveId" clId="{81B17C8A-725E-4CD0-AF6D-2F3E659FAD1C}" dt="2021-03-19T16:17:34.650" v="1292" actId="26606"/>
          <ac:picMkLst>
            <pc:docMk/>
            <pc:sldMk cId="655485207" sldId="257"/>
            <ac:picMk id="7" creationId="{6A3423D2-4414-4A01-991A-4A47E2FB8BB0}"/>
          </ac:picMkLst>
        </pc:picChg>
      </pc:sldChg>
      <pc:sldChg chg="addSp delSp modSp new mod setBg modClrScheme chgLayout">
        <pc:chgData name="Luqman" userId="1f9c33062f75fb27" providerId="LiveId" clId="{81B17C8A-725E-4CD0-AF6D-2F3E659FAD1C}" dt="2021-03-19T16:01:30.358" v="1011" actId="20577"/>
        <pc:sldMkLst>
          <pc:docMk/>
          <pc:sldMk cId="1903079445" sldId="258"/>
        </pc:sldMkLst>
        <pc:spChg chg="mod ord">
          <ac:chgData name="Luqman" userId="1f9c33062f75fb27" providerId="LiveId" clId="{81B17C8A-725E-4CD0-AF6D-2F3E659FAD1C}" dt="2021-03-19T15:29:31.140" v="335" actId="26606"/>
          <ac:spMkLst>
            <pc:docMk/>
            <pc:sldMk cId="1903079445" sldId="258"/>
            <ac:spMk id="2" creationId="{06FCCA00-AD6A-4373-9BE3-F9F5253629D8}"/>
          </ac:spMkLst>
        </pc:spChg>
        <pc:spChg chg="del mod ord">
          <ac:chgData name="Luqman" userId="1f9c33062f75fb27" providerId="LiveId" clId="{81B17C8A-725E-4CD0-AF6D-2F3E659FAD1C}" dt="2021-03-19T15:29:12.942" v="334" actId="700"/>
          <ac:spMkLst>
            <pc:docMk/>
            <pc:sldMk cId="1903079445" sldId="258"/>
            <ac:spMk id="3" creationId="{A6B73B65-FAAB-4C31-BB6B-4A874CE392DF}"/>
          </ac:spMkLst>
        </pc:spChg>
        <pc:spChg chg="add mod ord">
          <ac:chgData name="Luqman" userId="1f9c33062f75fb27" providerId="LiveId" clId="{81B17C8A-725E-4CD0-AF6D-2F3E659FAD1C}" dt="2021-03-19T16:01:30.358" v="1011" actId="20577"/>
          <ac:spMkLst>
            <pc:docMk/>
            <pc:sldMk cId="1903079445" sldId="258"/>
            <ac:spMk id="4" creationId="{ECCE416B-00E4-4464-BC07-E2EB2E7C39A5}"/>
          </ac:spMkLst>
        </pc:spChg>
        <pc:spChg chg="add del mod ord">
          <ac:chgData name="Luqman" userId="1f9c33062f75fb27" providerId="LiveId" clId="{81B17C8A-725E-4CD0-AF6D-2F3E659FAD1C}" dt="2021-03-19T15:29:46.200" v="336" actId="931"/>
          <ac:spMkLst>
            <pc:docMk/>
            <pc:sldMk cId="1903079445" sldId="258"/>
            <ac:spMk id="5" creationId="{ED67186D-07BF-4B1C-A87B-0A13C9B546DD}"/>
          </ac:spMkLst>
        </pc:spChg>
        <pc:spChg chg="add del mod">
          <ac:chgData name="Luqman" userId="1f9c33062f75fb27" providerId="LiveId" clId="{81B17C8A-725E-4CD0-AF6D-2F3E659FAD1C}" dt="2021-03-19T16:00:10.621" v="929" actId="931"/>
          <ac:spMkLst>
            <pc:docMk/>
            <pc:sldMk cId="1903079445" sldId="258"/>
            <ac:spMk id="9" creationId="{8B1BA196-798A-426D-B43B-A5E002DF8B49}"/>
          </ac:spMkLst>
        </pc:spChg>
        <pc:spChg chg="add">
          <ac:chgData name="Luqman" userId="1f9c33062f75fb27" providerId="LiveId" clId="{81B17C8A-725E-4CD0-AF6D-2F3E659FAD1C}" dt="2021-03-19T15:29:31.140" v="335" actId="26606"/>
          <ac:spMkLst>
            <pc:docMk/>
            <pc:sldMk cId="1903079445" sldId="258"/>
            <ac:spMk id="10" creationId="{E35A04CF-97D4-4FF7-B359-C546B1F62E54}"/>
          </ac:spMkLst>
        </pc:spChg>
        <pc:spChg chg="add">
          <ac:chgData name="Luqman" userId="1f9c33062f75fb27" providerId="LiveId" clId="{81B17C8A-725E-4CD0-AF6D-2F3E659FAD1C}" dt="2021-03-19T15:29:31.140" v="335" actId="26606"/>
          <ac:spMkLst>
            <pc:docMk/>
            <pc:sldMk cId="1903079445" sldId="258"/>
            <ac:spMk id="12" creationId="{1DE7243B-5109-444B-8FAF-7437C66BC0E9}"/>
          </ac:spMkLst>
        </pc:spChg>
        <pc:spChg chg="add">
          <ac:chgData name="Luqman" userId="1f9c33062f75fb27" providerId="LiveId" clId="{81B17C8A-725E-4CD0-AF6D-2F3E659FAD1C}" dt="2021-03-19T15:29:31.140" v="335" actId="26606"/>
          <ac:spMkLst>
            <pc:docMk/>
            <pc:sldMk cId="1903079445" sldId="258"/>
            <ac:spMk id="14" creationId="{4C5D6221-DA7B-4611-AA26-7D8E349FDE96}"/>
          </ac:spMkLst>
        </pc:spChg>
        <pc:picChg chg="add del mod">
          <ac:chgData name="Luqman" userId="1f9c33062f75fb27" providerId="LiveId" clId="{81B17C8A-725E-4CD0-AF6D-2F3E659FAD1C}" dt="2021-03-19T16:00:06.085" v="928" actId="478"/>
          <ac:picMkLst>
            <pc:docMk/>
            <pc:sldMk cId="1903079445" sldId="258"/>
            <ac:picMk id="7" creationId="{36B19EE9-52F2-4CE9-BC59-38A14EA15A7C}"/>
          </ac:picMkLst>
        </pc:picChg>
        <pc:picChg chg="add mod">
          <ac:chgData name="Luqman" userId="1f9c33062f75fb27" providerId="LiveId" clId="{81B17C8A-725E-4CD0-AF6D-2F3E659FAD1C}" dt="2021-03-19T16:00:22.402" v="936" actId="1076"/>
          <ac:picMkLst>
            <pc:docMk/>
            <pc:sldMk cId="1903079445" sldId="258"/>
            <ac:picMk id="13" creationId="{E8FC444A-B7E8-429C-990E-1CEB8C66A307}"/>
          </ac:picMkLst>
        </pc:picChg>
      </pc:sldChg>
      <pc:sldChg chg="addSp delSp modSp new mod setBg chgLayout">
        <pc:chgData name="Luqman" userId="1f9c33062f75fb27" providerId="LiveId" clId="{81B17C8A-725E-4CD0-AF6D-2F3E659FAD1C}" dt="2021-03-19T16:02:02.226" v="1036" actId="20577"/>
        <pc:sldMkLst>
          <pc:docMk/>
          <pc:sldMk cId="2816768950" sldId="259"/>
        </pc:sldMkLst>
        <pc:spChg chg="del">
          <ac:chgData name="Luqman" userId="1f9c33062f75fb27" providerId="LiveId" clId="{81B17C8A-725E-4CD0-AF6D-2F3E659FAD1C}" dt="2021-03-19T15:36:09.540" v="534" actId="700"/>
          <ac:spMkLst>
            <pc:docMk/>
            <pc:sldMk cId="2816768950" sldId="259"/>
            <ac:spMk id="2" creationId="{E22E3B03-73BA-47A8-A0E5-DF42D9CB51A8}"/>
          </ac:spMkLst>
        </pc:spChg>
        <pc:spChg chg="del">
          <ac:chgData name="Luqman" userId="1f9c33062f75fb27" providerId="LiveId" clId="{81B17C8A-725E-4CD0-AF6D-2F3E659FAD1C}" dt="2021-03-19T15:36:09.540" v="534" actId="700"/>
          <ac:spMkLst>
            <pc:docMk/>
            <pc:sldMk cId="2816768950" sldId="259"/>
            <ac:spMk id="3" creationId="{B4EBF726-B76E-4FC1-BDEB-F13E1330EFD7}"/>
          </ac:spMkLst>
        </pc:spChg>
        <pc:spChg chg="del">
          <ac:chgData name="Luqman" userId="1f9c33062f75fb27" providerId="LiveId" clId="{81B17C8A-725E-4CD0-AF6D-2F3E659FAD1C}" dt="2021-03-19T15:36:09.540" v="534" actId="700"/>
          <ac:spMkLst>
            <pc:docMk/>
            <pc:sldMk cId="2816768950" sldId="259"/>
            <ac:spMk id="4" creationId="{A275DB40-F0CA-4928-BABF-1EA8447E9F2D}"/>
          </ac:spMkLst>
        </pc:spChg>
        <pc:spChg chg="add mod ord">
          <ac:chgData name="Luqman" userId="1f9c33062f75fb27" providerId="LiveId" clId="{81B17C8A-725E-4CD0-AF6D-2F3E659FAD1C}" dt="2021-03-19T15:36:25.809" v="550" actId="20577"/>
          <ac:spMkLst>
            <pc:docMk/>
            <pc:sldMk cId="2816768950" sldId="259"/>
            <ac:spMk id="5" creationId="{0BD89F96-AA88-4AFF-ABDA-5E2C246D3ECC}"/>
          </ac:spMkLst>
        </pc:spChg>
        <pc:spChg chg="add del mod ord">
          <ac:chgData name="Luqman" userId="1f9c33062f75fb27" providerId="LiveId" clId="{81B17C8A-725E-4CD0-AF6D-2F3E659FAD1C}" dt="2021-03-19T15:49:04.340" v="577" actId="931"/>
          <ac:spMkLst>
            <pc:docMk/>
            <pc:sldMk cId="2816768950" sldId="259"/>
            <ac:spMk id="6" creationId="{81079C9D-CEB8-4CF4-8383-C5AB4A2629F8}"/>
          </ac:spMkLst>
        </pc:spChg>
        <pc:spChg chg="add mod ord">
          <ac:chgData name="Luqman" userId="1f9c33062f75fb27" providerId="LiveId" clId="{81B17C8A-725E-4CD0-AF6D-2F3E659FAD1C}" dt="2021-03-19T16:02:02.226" v="1036" actId="20577"/>
          <ac:spMkLst>
            <pc:docMk/>
            <pc:sldMk cId="2816768950" sldId="259"/>
            <ac:spMk id="7" creationId="{BD5FABEE-5574-4521-AC37-7EE52A180FC8}"/>
          </ac:spMkLst>
        </pc:spChg>
        <pc:spChg chg="add">
          <ac:chgData name="Luqman" userId="1f9c33062f75fb27" providerId="LiveId" clId="{81B17C8A-725E-4CD0-AF6D-2F3E659FAD1C}" dt="2021-03-19T15:36:16.447" v="535" actId="26606"/>
          <ac:spMkLst>
            <pc:docMk/>
            <pc:sldMk cId="2816768950" sldId="259"/>
            <ac:spMk id="12" creationId="{E35A04CF-97D4-4FF7-B359-C546B1F62E54}"/>
          </ac:spMkLst>
        </pc:spChg>
        <pc:spChg chg="add">
          <ac:chgData name="Luqman" userId="1f9c33062f75fb27" providerId="LiveId" clId="{81B17C8A-725E-4CD0-AF6D-2F3E659FAD1C}" dt="2021-03-19T15:36:16.447" v="535" actId="26606"/>
          <ac:spMkLst>
            <pc:docMk/>
            <pc:sldMk cId="2816768950" sldId="259"/>
            <ac:spMk id="14" creationId="{1DE7243B-5109-444B-8FAF-7437C66BC0E9}"/>
          </ac:spMkLst>
        </pc:spChg>
        <pc:spChg chg="add">
          <ac:chgData name="Luqman" userId="1f9c33062f75fb27" providerId="LiveId" clId="{81B17C8A-725E-4CD0-AF6D-2F3E659FAD1C}" dt="2021-03-19T15:36:16.447" v="535" actId="26606"/>
          <ac:spMkLst>
            <pc:docMk/>
            <pc:sldMk cId="2816768950" sldId="259"/>
            <ac:spMk id="16" creationId="{4C5D6221-DA7B-4611-AA26-7D8E349FDE96}"/>
          </ac:spMkLst>
        </pc:spChg>
        <pc:picChg chg="add mod modCrop">
          <ac:chgData name="Luqman" userId="1f9c33062f75fb27" providerId="LiveId" clId="{81B17C8A-725E-4CD0-AF6D-2F3E659FAD1C}" dt="2021-03-19T15:49:41.469" v="590" actId="1076"/>
          <ac:picMkLst>
            <pc:docMk/>
            <pc:sldMk cId="2816768950" sldId="259"/>
            <ac:picMk id="9" creationId="{9E7F84BC-9D92-4B69-8549-8A04D3F74C7A}"/>
          </ac:picMkLst>
        </pc:picChg>
      </pc:sldChg>
      <pc:sldChg chg="new del">
        <pc:chgData name="Luqman" userId="1f9c33062f75fb27" providerId="LiveId" clId="{81B17C8A-725E-4CD0-AF6D-2F3E659FAD1C}" dt="2021-03-19T15:36:07.282" v="533" actId="680"/>
        <pc:sldMkLst>
          <pc:docMk/>
          <pc:sldMk cId="721732767" sldId="260"/>
        </pc:sldMkLst>
      </pc:sldChg>
      <pc:sldChg chg="addSp delSp modSp new mod setBg">
        <pc:chgData name="Luqman" userId="1f9c33062f75fb27" providerId="LiveId" clId="{81B17C8A-725E-4CD0-AF6D-2F3E659FAD1C}" dt="2021-03-19T16:13:26.822" v="1290" actId="20577"/>
        <pc:sldMkLst>
          <pc:docMk/>
          <pc:sldMk cId="1610836745" sldId="260"/>
        </pc:sldMkLst>
        <pc:spChg chg="mod">
          <ac:chgData name="Luqman" userId="1f9c33062f75fb27" providerId="LiveId" clId="{81B17C8A-725E-4CD0-AF6D-2F3E659FAD1C}" dt="2021-03-19T16:02:30.400" v="1053" actId="26606"/>
          <ac:spMkLst>
            <pc:docMk/>
            <pc:sldMk cId="1610836745" sldId="260"/>
            <ac:spMk id="2" creationId="{80CCE5AB-18DD-486F-885E-1FD71739482D}"/>
          </ac:spMkLst>
        </pc:spChg>
        <pc:spChg chg="mod">
          <ac:chgData name="Luqman" userId="1f9c33062f75fb27" providerId="LiveId" clId="{81B17C8A-725E-4CD0-AF6D-2F3E659FAD1C}" dt="2021-03-19T16:13:26.822" v="1290" actId="20577"/>
          <ac:spMkLst>
            <pc:docMk/>
            <pc:sldMk cId="1610836745" sldId="260"/>
            <ac:spMk id="3" creationId="{2E223D45-1646-4DE6-A6FD-BAF79D031C44}"/>
          </ac:spMkLst>
        </pc:spChg>
        <pc:spChg chg="del mod">
          <ac:chgData name="Luqman" userId="1f9c33062f75fb27" providerId="LiveId" clId="{81B17C8A-725E-4CD0-AF6D-2F3E659FAD1C}" dt="2021-03-19T16:10:01.367" v="1054" actId="931"/>
          <ac:spMkLst>
            <pc:docMk/>
            <pc:sldMk cId="1610836745" sldId="260"/>
            <ac:spMk id="4" creationId="{96AA69C3-362D-4A56-A8F2-581D51FE1222}"/>
          </ac:spMkLst>
        </pc:spChg>
        <pc:spChg chg="add">
          <ac:chgData name="Luqman" userId="1f9c33062f75fb27" providerId="LiveId" clId="{81B17C8A-725E-4CD0-AF6D-2F3E659FAD1C}" dt="2021-03-19T16:02:30.400" v="1053" actId="26606"/>
          <ac:spMkLst>
            <pc:docMk/>
            <pc:sldMk cId="1610836745" sldId="260"/>
            <ac:spMk id="9" creationId="{E35A04CF-97D4-4FF7-B359-C546B1F62E54}"/>
          </ac:spMkLst>
        </pc:spChg>
        <pc:spChg chg="add">
          <ac:chgData name="Luqman" userId="1f9c33062f75fb27" providerId="LiveId" clId="{81B17C8A-725E-4CD0-AF6D-2F3E659FAD1C}" dt="2021-03-19T16:02:30.400" v="1053" actId="26606"/>
          <ac:spMkLst>
            <pc:docMk/>
            <pc:sldMk cId="1610836745" sldId="260"/>
            <ac:spMk id="11" creationId="{1DE7243B-5109-444B-8FAF-7437C66BC0E9}"/>
          </ac:spMkLst>
        </pc:spChg>
        <pc:spChg chg="add">
          <ac:chgData name="Luqman" userId="1f9c33062f75fb27" providerId="LiveId" clId="{81B17C8A-725E-4CD0-AF6D-2F3E659FAD1C}" dt="2021-03-19T16:02:30.400" v="1053" actId="26606"/>
          <ac:spMkLst>
            <pc:docMk/>
            <pc:sldMk cId="1610836745" sldId="260"/>
            <ac:spMk id="13" creationId="{4C5D6221-DA7B-4611-AA26-7D8E349FDE96}"/>
          </ac:spMkLst>
        </pc:spChg>
        <pc:picChg chg="add mod modCrop">
          <ac:chgData name="Luqman" userId="1f9c33062f75fb27" providerId="LiveId" clId="{81B17C8A-725E-4CD0-AF6D-2F3E659FAD1C}" dt="2021-03-19T16:10:46.795" v="1066" actId="1076"/>
          <ac:picMkLst>
            <pc:docMk/>
            <pc:sldMk cId="1610836745" sldId="260"/>
            <ac:picMk id="6" creationId="{D44D944D-5253-4617-8D3E-B958182F1296}"/>
          </ac:picMkLst>
        </pc:picChg>
      </pc:sldChg>
      <pc:sldChg chg="modSp new mod">
        <pc:chgData name="Luqman" userId="1f9c33062f75fb27" providerId="LiveId" clId="{81B17C8A-725E-4CD0-AF6D-2F3E659FAD1C}" dt="2021-03-19T16:20:15.235" v="1514" actId="20577"/>
        <pc:sldMkLst>
          <pc:docMk/>
          <pc:sldMk cId="278800327" sldId="261"/>
        </pc:sldMkLst>
        <pc:spChg chg="mod">
          <ac:chgData name="Luqman" userId="1f9c33062f75fb27" providerId="LiveId" clId="{81B17C8A-725E-4CD0-AF6D-2F3E659FAD1C}" dt="2021-03-19T16:18:22.303" v="1318" actId="20577"/>
          <ac:spMkLst>
            <pc:docMk/>
            <pc:sldMk cId="278800327" sldId="261"/>
            <ac:spMk id="2" creationId="{0C1694E1-A26A-416A-8582-C70AD4953216}"/>
          </ac:spMkLst>
        </pc:spChg>
        <pc:spChg chg="mod">
          <ac:chgData name="Luqman" userId="1f9c33062f75fb27" providerId="LiveId" clId="{81B17C8A-725E-4CD0-AF6D-2F3E659FAD1C}" dt="2021-03-19T16:20:15.235" v="1514" actId="20577"/>
          <ac:spMkLst>
            <pc:docMk/>
            <pc:sldMk cId="278800327" sldId="261"/>
            <ac:spMk id="3" creationId="{D69BFEC7-56B3-4B8B-8C3A-B181254768D7}"/>
          </ac:spMkLst>
        </pc:spChg>
      </pc:sldChg>
      <pc:sldChg chg="addSp delSp modSp new mod modClrScheme chgLayout">
        <pc:chgData name="Luqman" userId="1f9c33062f75fb27" providerId="LiveId" clId="{81B17C8A-725E-4CD0-AF6D-2F3E659FAD1C}" dt="2021-03-22T04:19:38.354" v="1790" actId="20577"/>
        <pc:sldMkLst>
          <pc:docMk/>
          <pc:sldMk cId="2350369345" sldId="262"/>
        </pc:sldMkLst>
        <pc:spChg chg="mod ord">
          <ac:chgData name="Luqman" userId="1f9c33062f75fb27" providerId="LiveId" clId="{81B17C8A-725E-4CD0-AF6D-2F3E659FAD1C}" dt="2021-03-19T16:21:17.489" v="1563" actId="700"/>
          <ac:spMkLst>
            <pc:docMk/>
            <pc:sldMk cId="2350369345" sldId="262"/>
            <ac:spMk id="2" creationId="{37151A08-439E-454B-952B-7E6251688EF7}"/>
          </ac:spMkLst>
        </pc:spChg>
        <pc:spChg chg="del mod ord">
          <ac:chgData name="Luqman" userId="1f9c33062f75fb27" providerId="LiveId" clId="{81B17C8A-725E-4CD0-AF6D-2F3E659FAD1C}" dt="2021-03-19T16:21:17.489" v="1563" actId="700"/>
          <ac:spMkLst>
            <pc:docMk/>
            <pc:sldMk cId="2350369345" sldId="262"/>
            <ac:spMk id="3" creationId="{D10C71B8-2FDF-4D1B-BA68-7747BBCFD55B}"/>
          </ac:spMkLst>
        </pc:spChg>
        <pc:spChg chg="del">
          <ac:chgData name="Luqman" userId="1f9c33062f75fb27" providerId="LiveId" clId="{81B17C8A-725E-4CD0-AF6D-2F3E659FAD1C}" dt="2021-03-19T16:21:17.489" v="1563" actId="700"/>
          <ac:spMkLst>
            <pc:docMk/>
            <pc:sldMk cId="2350369345" sldId="262"/>
            <ac:spMk id="4" creationId="{750D6338-C85A-4B81-BB59-8EF2A914D995}"/>
          </ac:spMkLst>
        </pc:spChg>
        <pc:spChg chg="add mod ord">
          <ac:chgData name="Luqman" userId="1f9c33062f75fb27" providerId="LiveId" clId="{81B17C8A-725E-4CD0-AF6D-2F3E659FAD1C}" dt="2021-03-22T04:19:38.354" v="1790" actId="20577"/>
          <ac:spMkLst>
            <pc:docMk/>
            <pc:sldMk cId="2350369345" sldId="262"/>
            <ac:spMk id="5" creationId="{F858E699-FA67-4171-B8FB-C45F9671F7FD}"/>
          </ac:spMkLst>
        </pc:spChg>
      </pc:sldChg>
      <pc:sldChg chg="addSp delSp modSp new mod setBg modClrScheme chgLayout">
        <pc:chgData name="Luqman" userId="1f9c33062f75fb27" providerId="LiveId" clId="{81B17C8A-725E-4CD0-AF6D-2F3E659FAD1C}" dt="2021-03-22T04:26:14.459" v="2088" actId="20577"/>
        <pc:sldMkLst>
          <pc:docMk/>
          <pc:sldMk cId="3216564531" sldId="263"/>
        </pc:sldMkLst>
        <pc:spChg chg="del mod ord">
          <ac:chgData name="Luqman" userId="1f9c33062f75fb27" providerId="LiveId" clId="{81B17C8A-725E-4CD0-AF6D-2F3E659FAD1C}" dt="2021-03-22T04:00:45.478" v="1691" actId="700"/>
          <ac:spMkLst>
            <pc:docMk/>
            <pc:sldMk cId="3216564531" sldId="263"/>
            <ac:spMk id="2" creationId="{4AEFBF99-A68E-44D4-8E35-B05F68898F33}"/>
          </ac:spMkLst>
        </pc:spChg>
        <pc:spChg chg="del mod ord">
          <ac:chgData name="Luqman" userId="1f9c33062f75fb27" providerId="LiveId" clId="{81B17C8A-725E-4CD0-AF6D-2F3E659FAD1C}" dt="2021-03-22T04:00:45.478" v="1691" actId="700"/>
          <ac:spMkLst>
            <pc:docMk/>
            <pc:sldMk cId="3216564531" sldId="263"/>
            <ac:spMk id="3" creationId="{08EE0D0E-315B-4BA9-B2F1-6F9B7CB5A836}"/>
          </ac:spMkLst>
        </pc:spChg>
        <pc:spChg chg="add mod ord">
          <ac:chgData name="Luqman" userId="1f9c33062f75fb27" providerId="LiveId" clId="{81B17C8A-725E-4CD0-AF6D-2F3E659FAD1C}" dt="2021-03-22T04:19:52.097" v="1791" actId="26606"/>
          <ac:spMkLst>
            <pc:docMk/>
            <pc:sldMk cId="3216564531" sldId="263"/>
            <ac:spMk id="4" creationId="{4F74CC4F-811B-452E-B53D-374BD2D99603}"/>
          </ac:spMkLst>
        </pc:spChg>
        <pc:spChg chg="add del mod ord">
          <ac:chgData name="Luqman" userId="1f9c33062f75fb27" providerId="LiveId" clId="{81B17C8A-725E-4CD0-AF6D-2F3E659FAD1C}" dt="2021-03-22T04:02:37.655" v="1713" actId="26606"/>
          <ac:spMkLst>
            <pc:docMk/>
            <pc:sldMk cId="3216564531" sldId="263"/>
            <ac:spMk id="5" creationId="{9DF9735E-C2C5-4E10-81A5-8781676C8E06}"/>
          </ac:spMkLst>
        </pc:spChg>
        <pc:spChg chg="add del mod ord">
          <ac:chgData name="Luqman" userId="1f9c33062f75fb27" providerId="LiveId" clId="{81B17C8A-725E-4CD0-AF6D-2F3E659FAD1C}" dt="2021-03-22T04:02:25.427" v="1710" actId="931"/>
          <ac:spMkLst>
            <pc:docMk/>
            <pc:sldMk cId="3216564531" sldId="263"/>
            <ac:spMk id="6" creationId="{135C013E-678F-42DB-9016-0BA0D83B6663}"/>
          </ac:spMkLst>
        </pc:spChg>
        <pc:spChg chg="add del">
          <ac:chgData name="Luqman" userId="1f9c33062f75fb27" providerId="LiveId" clId="{81B17C8A-725E-4CD0-AF6D-2F3E659FAD1C}" dt="2021-03-22T04:02:37.655" v="1713" actId="26606"/>
          <ac:spMkLst>
            <pc:docMk/>
            <pc:sldMk cId="3216564531" sldId="263"/>
            <ac:spMk id="11" creationId="{E35A04CF-97D4-4FF7-B359-C546B1F62E54}"/>
          </ac:spMkLst>
        </pc:spChg>
        <pc:spChg chg="add del">
          <ac:chgData name="Luqman" userId="1f9c33062f75fb27" providerId="LiveId" clId="{81B17C8A-725E-4CD0-AF6D-2F3E659FAD1C}" dt="2021-03-22T04:02:37.655" v="1713" actId="26606"/>
          <ac:spMkLst>
            <pc:docMk/>
            <pc:sldMk cId="3216564531" sldId="263"/>
            <ac:spMk id="13" creationId="{1DE7243B-5109-444B-8FAF-7437C66BC0E9}"/>
          </ac:spMkLst>
        </pc:spChg>
        <pc:spChg chg="add del">
          <ac:chgData name="Luqman" userId="1f9c33062f75fb27" providerId="LiveId" clId="{81B17C8A-725E-4CD0-AF6D-2F3E659FAD1C}" dt="2021-03-22T04:02:37.655" v="1713" actId="26606"/>
          <ac:spMkLst>
            <pc:docMk/>
            <pc:sldMk cId="3216564531" sldId="263"/>
            <ac:spMk id="15" creationId="{4C5D6221-DA7B-4611-AA26-7D8E349FDE96}"/>
          </ac:spMkLst>
        </pc:spChg>
        <pc:spChg chg="add del">
          <ac:chgData name="Luqman" userId="1f9c33062f75fb27" providerId="LiveId" clId="{81B17C8A-725E-4CD0-AF6D-2F3E659FAD1C}" dt="2021-03-22T04:19:52.097" v="1791" actId="26606"/>
          <ac:spMkLst>
            <pc:docMk/>
            <pc:sldMk cId="3216564531" sldId="263"/>
            <ac:spMk id="20" creationId="{D4771268-CB57-404A-9271-370EB28F6090}"/>
          </ac:spMkLst>
        </pc:spChg>
        <pc:spChg chg="add mod">
          <ac:chgData name="Luqman" userId="1f9c33062f75fb27" providerId="LiveId" clId="{81B17C8A-725E-4CD0-AF6D-2F3E659FAD1C}" dt="2021-03-22T04:26:14.459" v="2088" actId="20577"/>
          <ac:spMkLst>
            <pc:docMk/>
            <pc:sldMk cId="3216564531" sldId="263"/>
            <ac:spMk id="24" creationId="{69F6EE1F-DBA5-4282-B924-14F6FCC4C1C9}"/>
          </ac:spMkLst>
        </pc:spChg>
        <pc:spChg chg="add">
          <ac:chgData name="Luqman" userId="1f9c33062f75fb27" providerId="LiveId" clId="{81B17C8A-725E-4CD0-AF6D-2F3E659FAD1C}" dt="2021-03-22T04:19:52.097" v="1791" actId="26606"/>
          <ac:spMkLst>
            <pc:docMk/>
            <pc:sldMk cId="3216564531" sldId="263"/>
            <ac:spMk id="27" creationId="{73DE2CFE-42F2-48F0-8706-5264E012B10C}"/>
          </ac:spMkLst>
        </pc:spChg>
        <pc:picChg chg="add mod">
          <ac:chgData name="Luqman" userId="1f9c33062f75fb27" providerId="LiveId" clId="{81B17C8A-725E-4CD0-AF6D-2F3E659FAD1C}" dt="2021-03-22T04:19:52.097" v="1791" actId="26606"/>
          <ac:picMkLst>
            <pc:docMk/>
            <pc:sldMk cId="3216564531" sldId="263"/>
            <ac:picMk id="8" creationId="{72BC2CCD-B26F-456D-B13E-8116B765B742}"/>
          </ac:picMkLst>
        </pc:picChg>
      </pc:sldChg>
      <pc:sldChg chg="addSp delSp modSp new mod setBg">
        <pc:chgData name="Luqman" userId="1f9c33062f75fb27" providerId="LiveId" clId="{81B17C8A-725E-4CD0-AF6D-2F3E659FAD1C}" dt="2021-03-22T04:33:52.856" v="2502" actId="20577"/>
        <pc:sldMkLst>
          <pc:docMk/>
          <pc:sldMk cId="1681486809" sldId="264"/>
        </pc:sldMkLst>
        <pc:spChg chg="mod">
          <ac:chgData name="Luqman" userId="1f9c33062f75fb27" providerId="LiveId" clId="{81B17C8A-725E-4CD0-AF6D-2F3E659FAD1C}" dt="2021-03-22T04:19:56.554" v="1792" actId="26606"/>
          <ac:spMkLst>
            <pc:docMk/>
            <pc:sldMk cId="1681486809" sldId="264"/>
            <ac:spMk id="2" creationId="{CF0086CC-58F6-4518-B0A5-07E4FD93E414}"/>
          </ac:spMkLst>
        </pc:spChg>
        <pc:spChg chg="del mod">
          <ac:chgData name="Luqman" userId="1f9c33062f75fb27" providerId="LiveId" clId="{81B17C8A-725E-4CD0-AF6D-2F3E659FAD1C}" dt="2021-03-22T04:06:27.028" v="1739" actId="26606"/>
          <ac:spMkLst>
            <pc:docMk/>
            <pc:sldMk cId="1681486809" sldId="264"/>
            <ac:spMk id="3" creationId="{C099FE0C-BF99-441B-81AA-19CD78418C70}"/>
          </ac:spMkLst>
        </pc:spChg>
        <pc:spChg chg="add del mod">
          <ac:chgData name="Luqman" userId="1f9c33062f75fb27" providerId="LiveId" clId="{81B17C8A-725E-4CD0-AF6D-2F3E659FAD1C}" dt="2021-03-22T04:06:25.275" v="1738" actId="931"/>
          <ac:spMkLst>
            <pc:docMk/>
            <pc:sldMk cId="1681486809" sldId="264"/>
            <ac:spMk id="4" creationId="{0126154A-F608-43D9-9DE1-132497F3F396}"/>
          </ac:spMkLst>
        </pc:spChg>
        <pc:spChg chg="add del">
          <ac:chgData name="Luqman" userId="1f9c33062f75fb27" providerId="LiveId" clId="{81B17C8A-725E-4CD0-AF6D-2F3E659FAD1C}" dt="2021-03-22T04:06:27.028" v="1739" actId="26606"/>
          <ac:spMkLst>
            <pc:docMk/>
            <pc:sldMk cId="1681486809" sldId="264"/>
            <ac:spMk id="9" creationId="{E35A04CF-97D4-4FF7-B359-C546B1F62E54}"/>
          </ac:spMkLst>
        </pc:spChg>
        <pc:spChg chg="add del">
          <ac:chgData name="Luqman" userId="1f9c33062f75fb27" providerId="LiveId" clId="{81B17C8A-725E-4CD0-AF6D-2F3E659FAD1C}" dt="2021-03-22T04:06:27.028" v="1739" actId="26606"/>
          <ac:spMkLst>
            <pc:docMk/>
            <pc:sldMk cId="1681486809" sldId="264"/>
            <ac:spMk id="11" creationId="{1DE7243B-5109-444B-8FAF-7437C66BC0E9}"/>
          </ac:spMkLst>
        </pc:spChg>
        <pc:spChg chg="add del">
          <ac:chgData name="Luqman" userId="1f9c33062f75fb27" providerId="LiveId" clId="{81B17C8A-725E-4CD0-AF6D-2F3E659FAD1C}" dt="2021-03-22T04:06:27.028" v="1739" actId="26606"/>
          <ac:spMkLst>
            <pc:docMk/>
            <pc:sldMk cId="1681486809" sldId="264"/>
            <ac:spMk id="13" creationId="{4C5D6221-DA7B-4611-AA26-7D8E349FDE96}"/>
          </ac:spMkLst>
        </pc:spChg>
        <pc:spChg chg="add del">
          <ac:chgData name="Luqman" userId="1f9c33062f75fb27" providerId="LiveId" clId="{81B17C8A-725E-4CD0-AF6D-2F3E659FAD1C}" dt="2021-03-22T04:19:56.554" v="1792" actId="26606"/>
          <ac:spMkLst>
            <pc:docMk/>
            <pc:sldMk cId="1681486809" sldId="264"/>
            <ac:spMk id="18" creationId="{D4771268-CB57-404A-9271-370EB28F6090}"/>
          </ac:spMkLst>
        </pc:spChg>
        <pc:spChg chg="add mod">
          <ac:chgData name="Luqman" userId="1f9c33062f75fb27" providerId="LiveId" clId="{81B17C8A-725E-4CD0-AF6D-2F3E659FAD1C}" dt="2021-03-22T04:33:52.856" v="2502" actId="20577"/>
          <ac:spMkLst>
            <pc:docMk/>
            <pc:sldMk cId="1681486809" sldId="264"/>
            <ac:spMk id="22" creationId="{B0B6DDEE-878F-4018-8523-1F21196C62F1}"/>
          </ac:spMkLst>
        </pc:spChg>
        <pc:spChg chg="add">
          <ac:chgData name="Luqman" userId="1f9c33062f75fb27" providerId="LiveId" clId="{81B17C8A-725E-4CD0-AF6D-2F3E659FAD1C}" dt="2021-03-22T04:19:56.554" v="1792" actId="26606"/>
          <ac:spMkLst>
            <pc:docMk/>
            <pc:sldMk cId="1681486809" sldId="264"/>
            <ac:spMk id="25" creationId="{73DE2CFE-42F2-48F0-8706-5264E012B10C}"/>
          </ac:spMkLst>
        </pc:spChg>
        <pc:picChg chg="add del mod">
          <ac:chgData name="Luqman" userId="1f9c33062f75fb27" providerId="LiveId" clId="{81B17C8A-725E-4CD0-AF6D-2F3E659FAD1C}" dt="2021-03-22T04:03:12.390" v="1719" actId="931"/>
          <ac:picMkLst>
            <pc:docMk/>
            <pc:sldMk cId="1681486809" sldId="264"/>
            <ac:picMk id="6" creationId="{9BBDB248-92DE-44F5-9954-F4380D1DF275}"/>
          </ac:picMkLst>
        </pc:picChg>
        <pc:picChg chg="add mod">
          <ac:chgData name="Luqman" userId="1f9c33062f75fb27" providerId="LiveId" clId="{81B17C8A-725E-4CD0-AF6D-2F3E659FAD1C}" dt="2021-03-22T04:19:56.554" v="1792" actId="26606"/>
          <ac:picMkLst>
            <pc:docMk/>
            <pc:sldMk cId="1681486809" sldId="264"/>
            <ac:picMk id="8" creationId="{E1058944-E02D-4B6B-86F9-EC4E6AAE9A95}"/>
          </ac:picMkLst>
        </pc:picChg>
      </pc:sldChg>
      <pc:sldChg chg="addSp delSp modSp new mod setBg">
        <pc:chgData name="Luqman" userId="1f9c33062f75fb27" providerId="LiveId" clId="{81B17C8A-725E-4CD0-AF6D-2F3E659FAD1C}" dt="2021-03-22T04:41:55.851" v="2823" actId="1076"/>
        <pc:sldMkLst>
          <pc:docMk/>
          <pc:sldMk cId="3901298156" sldId="265"/>
        </pc:sldMkLst>
        <pc:spChg chg="mod">
          <ac:chgData name="Luqman" userId="1f9c33062f75fb27" providerId="LiveId" clId="{81B17C8A-725E-4CD0-AF6D-2F3E659FAD1C}" dt="2021-03-22T04:19:58.789" v="1793" actId="26606"/>
          <ac:spMkLst>
            <pc:docMk/>
            <pc:sldMk cId="3901298156" sldId="265"/>
            <ac:spMk id="2" creationId="{262F6D75-1B36-42A5-93AC-C0965A634141}"/>
          </ac:spMkLst>
        </pc:spChg>
        <pc:spChg chg="del mod">
          <ac:chgData name="Luqman" userId="1f9c33062f75fb27" providerId="LiveId" clId="{81B17C8A-725E-4CD0-AF6D-2F3E659FAD1C}" dt="2021-03-22T04:09:12.831" v="1766" actId="26606"/>
          <ac:spMkLst>
            <pc:docMk/>
            <pc:sldMk cId="3901298156" sldId="265"/>
            <ac:spMk id="3" creationId="{878CF4B6-AB48-44E8-9A70-C17154F1EE89}"/>
          </ac:spMkLst>
        </pc:spChg>
        <pc:spChg chg="del mod">
          <ac:chgData name="Luqman" userId="1f9c33062f75fb27" providerId="LiveId" clId="{81B17C8A-725E-4CD0-AF6D-2F3E659FAD1C}" dt="2021-03-22T04:09:09.901" v="1763" actId="931"/>
          <ac:spMkLst>
            <pc:docMk/>
            <pc:sldMk cId="3901298156" sldId="265"/>
            <ac:spMk id="4" creationId="{E2FEA26F-2F4E-42EA-A90F-82C192BFD2CE}"/>
          </ac:spMkLst>
        </pc:spChg>
        <pc:spChg chg="add mod">
          <ac:chgData name="Luqman" userId="1f9c33062f75fb27" providerId="LiveId" clId="{81B17C8A-725E-4CD0-AF6D-2F3E659FAD1C}" dt="2021-03-22T04:41:55.851" v="2823" actId="1076"/>
          <ac:spMkLst>
            <pc:docMk/>
            <pc:sldMk cId="3901298156" sldId="265"/>
            <ac:spMk id="7" creationId="{2C80C24F-AC54-4CDC-882F-FDD80C1DFBC7}"/>
          </ac:spMkLst>
        </pc:spChg>
        <pc:spChg chg="add del">
          <ac:chgData name="Luqman" userId="1f9c33062f75fb27" providerId="LiveId" clId="{81B17C8A-725E-4CD0-AF6D-2F3E659FAD1C}" dt="2021-03-22T04:09:12.831" v="1766" actId="26606"/>
          <ac:spMkLst>
            <pc:docMk/>
            <pc:sldMk cId="3901298156" sldId="265"/>
            <ac:spMk id="9" creationId="{E35A04CF-97D4-4FF7-B359-C546B1F62E54}"/>
          </ac:spMkLst>
        </pc:spChg>
        <pc:spChg chg="add del">
          <ac:chgData name="Luqman" userId="1f9c33062f75fb27" providerId="LiveId" clId="{81B17C8A-725E-4CD0-AF6D-2F3E659FAD1C}" dt="2021-03-22T04:09:12.831" v="1766" actId="26606"/>
          <ac:spMkLst>
            <pc:docMk/>
            <pc:sldMk cId="3901298156" sldId="265"/>
            <ac:spMk id="11" creationId="{1DE7243B-5109-444B-8FAF-7437C66BC0E9}"/>
          </ac:spMkLst>
        </pc:spChg>
        <pc:spChg chg="add del">
          <ac:chgData name="Luqman" userId="1f9c33062f75fb27" providerId="LiveId" clId="{81B17C8A-725E-4CD0-AF6D-2F3E659FAD1C}" dt="2021-03-22T04:09:12.831" v="1766" actId="26606"/>
          <ac:spMkLst>
            <pc:docMk/>
            <pc:sldMk cId="3901298156" sldId="265"/>
            <ac:spMk id="13" creationId="{4C5D6221-DA7B-4611-AA26-7D8E349FDE96}"/>
          </ac:spMkLst>
        </pc:spChg>
        <pc:spChg chg="add del">
          <ac:chgData name="Luqman" userId="1f9c33062f75fb27" providerId="LiveId" clId="{81B17C8A-725E-4CD0-AF6D-2F3E659FAD1C}" dt="2021-03-22T04:19:58.789" v="1793" actId="26606"/>
          <ac:spMkLst>
            <pc:docMk/>
            <pc:sldMk cId="3901298156" sldId="265"/>
            <ac:spMk id="18" creationId="{D4771268-CB57-404A-9271-370EB28F6090}"/>
          </ac:spMkLst>
        </pc:spChg>
        <pc:spChg chg="add mod">
          <ac:chgData name="Luqman" userId="1f9c33062f75fb27" providerId="LiveId" clId="{81B17C8A-725E-4CD0-AF6D-2F3E659FAD1C}" dt="2021-03-22T04:40:58.335" v="2802" actId="20577"/>
          <ac:spMkLst>
            <pc:docMk/>
            <pc:sldMk cId="3901298156" sldId="265"/>
            <ac:spMk id="22" creationId="{E38BD460-56E2-4EF6-97E4-CADFC82E4296}"/>
          </ac:spMkLst>
        </pc:spChg>
        <pc:spChg chg="add">
          <ac:chgData name="Luqman" userId="1f9c33062f75fb27" providerId="LiveId" clId="{81B17C8A-725E-4CD0-AF6D-2F3E659FAD1C}" dt="2021-03-22T04:19:58.789" v="1793" actId="26606"/>
          <ac:spMkLst>
            <pc:docMk/>
            <pc:sldMk cId="3901298156" sldId="265"/>
            <ac:spMk id="25" creationId="{73DE2CFE-42F2-48F0-8706-5264E012B10C}"/>
          </ac:spMkLst>
        </pc:spChg>
        <pc:picChg chg="add mod">
          <ac:chgData name="Luqman" userId="1f9c33062f75fb27" providerId="LiveId" clId="{81B17C8A-725E-4CD0-AF6D-2F3E659FAD1C}" dt="2021-03-22T04:19:58.789" v="1793" actId="26606"/>
          <ac:picMkLst>
            <pc:docMk/>
            <pc:sldMk cId="3901298156" sldId="265"/>
            <ac:picMk id="6" creationId="{56BF52C2-B01D-41EA-95A1-2F92A4C255E7}"/>
          </ac:picMkLst>
        </pc:picChg>
      </pc:sldChg>
      <pc:sldChg chg="addSp modSp new del mod setBg">
        <pc:chgData name="Luqman" userId="1f9c33062f75fb27" providerId="LiveId" clId="{81B17C8A-725E-4CD0-AF6D-2F3E659FAD1C}" dt="2021-03-22T04:42:41.264" v="2835" actId="2696"/>
        <pc:sldMkLst>
          <pc:docMk/>
          <pc:sldMk cId="3043403879" sldId="266"/>
        </pc:sldMkLst>
        <pc:spChg chg="mod">
          <ac:chgData name="Luqman" userId="1f9c33062f75fb27" providerId="LiveId" clId="{81B17C8A-725E-4CD0-AF6D-2F3E659FAD1C}" dt="2021-03-22T04:42:20.108" v="2834" actId="20577"/>
          <ac:spMkLst>
            <pc:docMk/>
            <pc:sldMk cId="3043403879" sldId="266"/>
            <ac:spMk id="2" creationId="{5BFB7486-F426-4B37-B46F-E393516B092C}"/>
          </ac:spMkLst>
        </pc:spChg>
        <pc:spChg chg="mod">
          <ac:chgData name="Luqman" userId="1f9c33062f75fb27" providerId="LiveId" clId="{81B17C8A-725E-4CD0-AF6D-2F3E659FAD1C}" dt="2021-03-22T04:09:24.332" v="1768" actId="26606"/>
          <ac:spMkLst>
            <pc:docMk/>
            <pc:sldMk cId="3043403879" sldId="266"/>
            <ac:spMk id="3" creationId="{81D23CE5-0E8A-4573-A998-709281B53D0A}"/>
          </ac:spMkLst>
        </pc:spChg>
        <pc:spChg chg="mod">
          <ac:chgData name="Luqman" userId="1f9c33062f75fb27" providerId="LiveId" clId="{81B17C8A-725E-4CD0-AF6D-2F3E659FAD1C}" dt="2021-03-22T04:09:24.332" v="1768" actId="26606"/>
          <ac:spMkLst>
            <pc:docMk/>
            <pc:sldMk cId="3043403879" sldId="266"/>
            <ac:spMk id="4" creationId="{5C2E093A-E480-4798-866F-CB909AC93EBB}"/>
          </ac:spMkLst>
        </pc:spChg>
        <pc:spChg chg="add">
          <ac:chgData name="Luqman" userId="1f9c33062f75fb27" providerId="LiveId" clId="{81B17C8A-725E-4CD0-AF6D-2F3E659FAD1C}" dt="2021-03-22T04:09:24.332" v="1768" actId="26606"/>
          <ac:spMkLst>
            <pc:docMk/>
            <pc:sldMk cId="3043403879" sldId="266"/>
            <ac:spMk id="9" creationId="{E35A04CF-97D4-4FF7-B359-C546B1F62E54}"/>
          </ac:spMkLst>
        </pc:spChg>
        <pc:spChg chg="add">
          <ac:chgData name="Luqman" userId="1f9c33062f75fb27" providerId="LiveId" clId="{81B17C8A-725E-4CD0-AF6D-2F3E659FAD1C}" dt="2021-03-22T04:09:24.332" v="1768" actId="26606"/>
          <ac:spMkLst>
            <pc:docMk/>
            <pc:sldMk cId="3043403879" sldId="266"/>
            <ac:spMk id="11" creationId="{1DE7243B-5109-444B-8FAF-7437C66BC0E9}"/>
          </ac:spMkLst>
        </pc:spChg>
        <pc:spChg chg="add">
          <ac:chgData name="Luqman" userId="1f9c33062f75fb27" providerId="LiveId" clId="{81B17C8A-725E-4CD0-AF6D-2F3E659FAD1C}" dt="2021-03-22T04:09:24.332" v="1768" actId="26606"/>
          <ac:spMkLst>
            <pc:docMk/>
            <pc:sldMk cId="3043403879" sldId="266"/>
            <ac:spMk id="13" creationId="{4C5D6221-DA7B-4611-AA26-7D8E349FDE96}"/>
          </ac:spMkLst>
        </pc:spChg>
      </pc:sldChg>
      <pc:sldChg chg="addSp delSp modSp new mod setBg modClrScheme chgLayout">
        <pc:chgData name="Luqman" userId="1f9c33062f75fb27" providerId="LiveId" clId="{81B17C8A-725E-4CD0-AF6D-2F3E659FAD1C}" dt="2021-03-22T04:52:07.933" v="3050" actId="20577"/>
        <pc:sldMkLst>
          <pc:docMk/>
          <pc:sldMk cId="4126406586" sldId="266"/>
        </pc:sldMkLst>
        <pc:spChg chg="del mod ord">
          <ac:chgData name="Luqman" userId="1f9c33062f75fb27" providerId="LiveId" clId="{81B17C8A-725E-4CD0-AF6D-2F3E659FAD1C}" dt="2021-03-22T04:42:52.034" v="2837" actId="700"/>
          <ac:spMkLst>
            <pc:docMk/>
            <pc:sldMk cId="4126406586" sldId="266"/>
            <ac:spMk id="2" creationId="{32D4C424-6BB2-4DD5-B2FA-A96A4F3E3593}"/>
          </ac:spMkLst>
        </pc:spChg>
        <pc:spChg chg="del mod ord">
          <ac:chgData name="Luqman" userId="1f9c33062f75fb27" providerId="LiveId" clId="{81B17C8A-725E-4CD0-AF6D-2F3E659FAD1C}" dt="2021-03-22T04:42:52.034" v="2837" actId="700"/>
          <ac:spMkLst>
            <pc:docMk/>
            <pc:sldMk cId="4126406586" sldId="266"/>
            <ac:spMk id="3" creationId="{990AFC94-D0AA-40B5-B3E2-F1BAA61E0D8A}"/>
          </ac:spMkLst>
        </pc:spChg>
        <pc:spChg chg="del">
          <ac:chgData name="Luqman" userId="1f9c33062f75fb27" providerId="LiveId" clId="{81B17C8A-725E-4CD0-AF6D-2F3E659FAD1C}" dt="2021-03-22T04:42:52.034" v="2837" actId="700"/>
          <ac:spMkLst>
            <pc:docMk/>
            <pc:sldMk cId="4126406586" sldId="266"/>
            <ac:spMk id="4" creationId="{BF9C0DC7-44D8-45C5-8DFB-ED71E81F128F}"/>
          </ac:spMkLst>
        </pc:spChg>
        <pc:spChg chg="add del mod ord">
          <ac:chgData name="Luqman" userId="1f9c33062f75fb27" providerId="LiveId" clId="{81B17C8A-725E-4CD0-AF6D-2F3E659FAD1C}" dt="2021-03-22T04:48:17.530" v="2838" actId="700"/>
          <ac:spMkLst>
            <pc:docMk/>
            <pc:sldMk cId="4126406586" sldId="266"/>
            <ac:spMk id="5" creationId="{479D2C34-DC5A-44DB-ACDB-55718AEFC579}"/>
          </ac:spMkLst>
        </pc:spChg>
        <pc:spChg chg="add del mod ord">
          <ac:chgData name="Luqman" userId="1f9c33062f75fb27" providerId="LiveId" clId="{81B17C8A-725E-4CD0-AF6D-2F3E659FAD1C}" dt="2021-03-22T04:48:17.530" v="2838" actId="700"/>
          <ac:spMkLst>
            <pc:docMk/>
            <pc:sldMk cId="4126406586" sldId="266"/>
            <ac:spMk id="6" creationId="{FA88DC2D-246F-4437-A9F8-AE16F95994F4}"/>
          </ac:spMkLst>
        </pc:spChg>
        <pc:spChg chg="add mod ord">
          <ac:chgData name="Luqman" userId="1f9c33062f75fb27" providerId="LiveId" clId="{81B17C8A-725E-4CD0-AF6D-2F3E659FAD1C}" dt="2021-03-22T04:52:07.933" v="3050" actId="20577"/>
          <ac:spMkLst>
            <pc:docMk/>
            <pc:sldMk cId="4126406586" sldId="266"/>
            <ac:spMk id="7" creationId="{FE81B473-C76E-459B-BFAD-B5084CAFA2CB}"/>
          </ac:spMkLst>
        </pc:spChg>
        <pc:spChg chg="add mod ord">
          <ac:chgData name="Luqman" userId="1f9c33062f75fb27" providerId="LiveId" clId="{81B17C8A-725E-4CD0-AF6D-2F3E659FAD1C}" dt="2021-03-22T04:51:30.493" v="3049" actId="20577"/>
          <ac:spMkLst>
            <pc:docMk/>
            <pc:sldMk cId="4126406586" sldId="266"/>
            <ac:spMk id="8" creationId="{6C51346C-8864-4DE9-929F-BB5F1A2C48CE}"/>
          </ac:spMkLst>
        </pc:spChg>
        <pc:spChg chg="add del mod ord">
          <ac:chgData name="Luqman" userId="1f9c33062f75fb27" providerId="LiveId" clId="{81B17C8A-725E-4CD0-AF6D-2F3E659FAD1C}" dt="2021-03-22T04:49:07.712" v="2880" actId="931"/>
          <ac:spMkLst>
            <pc:docMk/>
            <pc:sldMk cId="4126406586" sldId="266"/>
            <ac:spMk id="9" creationId="{4A6D642B-4ADA-477F-A4D4-2E5283069F9A}"/>
          </ac:spMkLst>
        </pc:spChg>
        <pc:spChg chg="add del">
          <ac:chgData name="Luqman" userId="1f9c33062f75fb27" providerId="LiveId" clId="{81B17C8A-725E-4CD0-AF6D-2F3E659FAD1C}" dt="2021-03-22T04:49:10.115" v="2883" actId="26606"/>
          <ac:spMkLst>
            <pc:docMk/>
            <pc:sldMk cId="4126406586" sldId="266"/>
            <ac:spMk id="14" creationId="{E35A04CF-97D4-4FF7-B359-C546B1F62E54}"/>
          </ac:spMkLst>
        </pc:spChg>
        <pc:spChg chg="add del">
          <ac:chgData name="Luqman" userId="1f9c33062f75fb27" providerId="LiveId" clId="{81B17C8A-725E-4CD0-AF6D-2F3E659FAD1C}" dt="2021-03-22T04:49:10.115" v="2883" actId="26606"/>
          <ac:spMkLst>
            <pc:docMk/>
            <pc:sldMk cId="4126406586" sldId="266"/>
            <ac:spMk id="16" creationId="{1DE7243B-5109-444B-8FAF-7437C66BC0E9}"/>
          </ac:spMkLst>
        </pc:spChg>
        <pc:spChg chg="add del">
          <ac:chgData name="Luqman" userId="1f9c33062f75fb27" providerId="LiveId" clId="{81B17C8A-725E-4CD0-AF6D-2F3E659FAD1C}" dt="2021-03-22T04:49:10.115" v="2883" actId="26606"/>
          <ac:spMkLst>
            <pc:docMk/>
            <pc:sldMk cId="4126406586" sldId="266"/>
            <ac:spMk id="18" creationId="{4C5D6221-DA7B-4611-AA26-7D8E349FDE96}"/>
          </ac:spMkLst>
        </pc:spChg>
        <pc:spChg chg="add">
          <ac:chgData name="Luqman" userId="1f9c33062f75fb27" providerId="LiveId" clId="{81B17C8A-725E-4CD0-AF6D-2F3E659FAD1C}" dt="2021-03-22T04:49:10.115" v="2883" actId="26606"/>
          <ac:spMkLst>
            <pc:docMk/>
            <pc:sldMk cId="4126406586" sldId="266"/>
            <ac:spMk id="23" creationId="{73DE2CFE-42F2-48F0-8706-5264E012B10C}"/>
          </ac:spMkLst>
        </pc:spChg>
        <pc:picChg chg="add mod">
          <ac:chgData name="Luqman" userId="1f9c33062f75fb27" providerId="LiveId" clId="{81B17C8A-725E-4CD0-AF6D-2F3E659FAD1C}" dt="2021-03-22T04:49:10.115" v="2883" actId="26606"/>
          <ac:picMkLst>
            <pc:docMk/>
            <pc:sldMk cId="4126406586" sldId="266"/>
            <ac:picMk id="11" creationId="{997E589D-AB7E-4A01-8536-54039F890BCE}"/>
          </ac:picMkLst>
        </pc:picChg>
      </pc:sldChg>
      <pc:sldChg chg="addSp delSp modSp new mod modClrScheme chgLayout">
        <pc:chgData name="Luqman" userId="1f9c33062f75fb27" providerId="LiveId" clId="{81B17C8A-725E-4CD0-AF6D-2F3E659FAD1C}" dt="2021-03-22T05:11:15.227" v="3225" actId="20577"/>
        <pc:sldMkLst>
          <pc:docMk/>
          <pc:sldMk cId="660957375" sldId="267"/>
        </pc:sldMkLst>
        <pc:spChg chg="del mod ord">
          <ac:chgData name="Luqman" userId="1f9c33062f75fb27" providerId="LiveId" clId="{81B17C8A-725E-4CD0-AF6D-2F3E659FAD1C}" dt="2021-03-22T04:52:14.874" v="3052" actId="700"/>
          <ac:spMkLst>
            <pc:docMk/>
            <pc:sldMk cId="660957375" sldId="267"/>
            <ac:spMk id="2" creationId="{87C42CFC-FC83-4415-AD56-C6C27FE4BAEF}"/>
          </ac:spMkLst>
        </pc:spChg>
        <pc:spChg chg="del mod ord">
          <ac:chgData name="Luqman" userId="1f9c33062f75fb27" providerId="LiveId" clId="{81B17C8A-725E-4CD0-AF6D-2F3E659FAD1C}" dt="2021-03-22T04:52:14.874" v="3052" actId="700"/>
          <ac:spMkLst>
            <pc:docMk/>
            <pc:sldMk cId="660957375" sldId="267"/>
            <ac:spMk id="3" creationId="{1F01666A-803E-4FAB-8A0B-8062D1C0EB5A}"/>
          </ac:spMkLst>
        </pc:spChg>
        <pc:spChg chg="del">
          <ac:chgData name="Luqman" userId="1f9c33062f75fb27" providerId="LiveId" clId="{81B17C8A-725E-4CD0-AF6D-2F3E659FAD1C}" dt="2021-03-22T04:52:14.874" v="3052" actId="700"/>
          <ac:spMkLst>
            <pc:docMk/>
            <pc:sldMk cId="660957375" sldId="267"/>
            <ac:spMk id="4" creationId="{3954E443-EDC1-4369-9C1B-FBC0529A2949}"/>
          </ac:spMkLst>
        </pc:spChg>
        <pc:spChg chg="add mod ord">
          <ac:chgData name="Luqman" userId="1f9c33062f75fb27" providerId="LiveId" clId="{81B17C8A-725E-4CD0-AF6D-2F3E659FAD1C}" dt="2021-03-22T04:52:41.219" v="3087" actId="20577"/>
          <ac:spMkLst>
            <pc:docMk/>
            <pc:sldMk cId="660957375" sldId="267"/>
            <ac:spMk id="5" creationId="{5151FE85-2057-40BE-8292-A515E157A095}"/>
          </ac:spMkLst>
        </pc:spChg>
        <pc:spChg chg="add mod ord">
          <ac:chgData name="Luqman" userId="1f9c33062f75fb27" providerId="LiveId" clId="{81B17C8A-725E-4CD0-AF6D-2F3E659FAD1C}" dt="2021-03-22T05:11:15.227" v="3225" actId="20577"/>
          <ac:spMkLst>
            <pc:docMk/>
            <pc:sldMk cId="660957375" sldId="267"/>
            <ac:spMk id="6" creationId="{5408039D-6F90-4F30-B302-9695B46FBAA8}"/>
          </ac:spMkLst>
        </pc:spChg>
      </pc:sldChg>
      <pc:sldChg chg="addSp delSp modSp new mod setBg modClrScheme setClrOvrMap chgLayout">
        <pc:chgData name="Luqman" userId="1f9c33062f75fb27" providerId="LiveId" clId="{81B17C8A-725E-4CD0-AF6D-2F3E659FAD1C}" dt="2021-03-22T05:17:50.209" v="3564" actId="20577"/>
        <pc:sldMkLst>
          <pc:docMk/>
          <pc:sldMk cId="4007930695" sldId="268"/>
        </pc:sldMkLst>
        <pc:spChg chg="del mod ord">
          <ac:chgData name="Luqman" userId="1f9c33062f75fb27" providerId="LiveId" clId="{81B17C8A-725E-4CD0-AF6D-2F3E659FAD1C}" dt="2021-03-22T05:11:23.223" v="3227" actId="700"/>
          <ac:spMkLst>
            <pc:docMk/>
            <pc:sldMk cId="4007930695" sldId="268"/>
            <ac:spMk id="2" creationId="{6F80F6BA-A05D-416B-998F-F6965AA37580}"/>
          </ac:spMkLst>
        </pc:spChg>
        <pc:spChg chg="del mod ord">
          <ac:chgData name="Luqman" userId="1f9c33062f75fb27" providerId="LiveId" clId="{81B17C8A-725E-4CD0-AF6D-2F3E659FAD1C}" dt="2021-03-22T05:11:23.223" v="3227" actId="700"/>
          <ac:spMkLst>
            <pc:docMk/>
            <pc:sldMk cId="4007930695" sldId="268"/>
            <ac:spMk id="3" creationId="{9B5AE35E-27F3-45C4-BA46-EAE2A679BCC6}"/>
          </ac:spMkLst>
        </pc:spChg>
        <pc:spChg chg="add mod ord">
          <ac:chgData name="Luqman" userId="1f9c33062f75fb27" providerId="LiveId" clId="{81B17C8A-725E-4CD0-AF6D-2F3E659FAD1C}" dt="2021-03-22T05:14:10.557" v="3286" actId="26606"/>
          <ac:spMkLst>
            <pc:docMk/>
            <pc:sldMk cId="4007930695" sldId="268"/>
            <ac:spMk id="4" creationId="{1675B0E2-F0DE-4031-AFBD-303A301CAB30}"/>
          </ac:spMkLst>
        </pc:spChg>
        <pc:spChg chg="add mod ord">
          <ac:chgData name="Luqman" userId="1f9c33062f75fb27" providerId="LiveId" clId="{81B17C8A-725E-4CD0-AF6D-2F3E659FAD1C}" dt="2021-03-22T05:17:50.209" v="3564" actId="20577"/>
          <ac:spMkLst>
            <pc:docMk/>
            <pc:sldMk cId="4007930695" sldId="268"/>
            <ac:spMk id="5" creationId="{9FE34E6D-235D-4672-9DAD-56FB5F6233B4}"/>
          </ac:spMkLst>
        </pc:spChg>
        <pc:spChg chg="add del mod ord">
          <ac:chgData name="Luqman" userId="1f9c33062f75fb27" providerId="LiveId" clId="{81B17C8A-725E-4CD0-AF6D-2F3E659FAD1C}" dt="2021-03-22T05:13:20.386" v="3257" actId="931"/>
          <ac:spMkLst>
            <pc:docMk/>
            <pc:sldMk cId="4007930695" sldId="268"/>
            <ac:spMk id="6" creationId="{168435EE-BD01-4CFC-BA71-D2B66F5B569E}"/>
          </ac:spMkLst>
        </pc:spChg>
        <pc:spChg chg="add del">
          <ac:chgData name="Luqman" userId="1f9c33062f75fb27" providerId="LiveId" clId="{81B17C8A-725E-4CD0-AF6D-2F3E659FAD1C}" dt="2021-03-22T05:14:10.557" v="3286" actId="26606"/>
          <ac:spMkLst>
            <pc:docMk/>
            <pc:sldMk cId="4007930695" sldId="268"/>
            <ac:spMk id="13" creationId="{F2B38F72-8FC4-4001-8C67-FA6B86DEC767}"/>
          </ac:spMkLst>
        </pc:spChg>
        <pc:spChg chg="add">
          <ac:chgData name="Luqman" userId="1f9c33062f75fb27" providerId="LiveId" clId="{81B17C8A-725E-4CD0-AF6D-2F3E659FAD1C}" dt="2021-03-22T05:14:10.557" v="3286" actId="26606"/>
          <ac:spMkLst>
            <pc:docMk/>
            <pc:sldMk cId="4007930695" sldId="268"/>
            <ac:spMk id="18" creationId="{F5493CFF-E43B-4B10-ACE1-C8A1246629EA}"/>
          </ac:spMkLst>
        </pc:spChg>
        <pc:picChg chg="add mod ord">
          <ac:chgData name="Luqman" userId="1f9c33062f75fb27" providerId="LiveId" clId="{81B17C8A-725E-4CD0-AF6D-2F3E659FAD1C}" dt="2021-03-22T05:14:10.557" v="3286" actId="26606"/>
          <ac:picMkLst>
            <pc:docMk/>
            <pc:sldMk cId="4007930695" sldId="268"/>
            <ac:picMk id="8" creationId="{71ECF0E6-D2EC-4E2E-8EF8-0C8B27FD40BA}"/>
          </ac:picMkLst>
        </pc:picChg>
      </pc:sldChg>
      <pc:sldChg chg="addSp delSp modSp new mod setBg setClrOvrMap">
        <pc:chgData name="Luqman" userId="1f9c33062f75fb27" providerId="LiveId" clId="{81B17C8A-725E-4CD0-AF6D-2F3E659FAD1C}" dt="2021-03-22T05:27:12.157" v="3827" actId="20577"/>
        <pc:sldMkLst>
          <pc:docMk/>
          <pc:sldMk cId="1441935675" sldId="269"/>
        </pc:sldMkLst>
        <pc:spChg chg="mod">
          <ac:chgData name="Luqman" userId="1f9c33062f75fb27" providerId="LiveId" clId="{81B17C8A-725E-4CD0-AF6D-2F3E659FAD1C}" dt="2021-03-22T05:22:28.456" v="3699" actId="14100"/>
          <ac:spMkLst>
            <pc:docMk/>
            <pc:sldMk cId="1441935675" sldId="269"/>
            <ac:spMk id="2" creationId="{578E47EF-F29C-4068-9D8C-F09BB3A89DD1}"/>
          </ac:spMkLst>
        </pc:spChg>
        <pc:spChg chg="mod">
          <ac:chgData name="Luqman" userId="1f9c33062f75fb27" providerId="LiveId" clId="{81B17C8A-725E-4CD0-AF6D-2F3E659FAD1C}" dt="2021-03-22T05:27:12.157" v="3827" actId="20577"/>
          <ac:spMkLst>
            <pc:docMk/>
            <pc:sldMk cId="1441935675" sldId="269"/>
            <ac:spMk id="3" creationId="{3BF383A1-5092-47E1-8CC5-5E0F45272B58}"/>
          </ac:spMkLst>
        </pc:spChg>
        <pc:spChg chg="del">
          <ac:chgData name="Luqman" userId="1f9c33062f75fb27" providerId="LiveId" clId="{81B17C8A-725E-4CD0-AF6D-2F3E659FAD1C}" dt="2021-03-22T05:18:42.576" v="3597" actId="931"/>
          <ac:spMkLst>
            <pc:docMk/>
            <pc:sldMk cId="1441935675" sldId="269"/>
            <ac:spMk id="4" creationId="{370695D9-FE4D-4167-A8DC-72AF22A7BB02}"/>
          </ac:spMkLst>
        </pc:spChg>
        <pc:spChg chg="add del">
          <ac:chgData name="Luqman" userId="1f9c33062f75fb27" providerId="LiveId" clId="{81B17C8A-725E-4CD0-AF6D-2F3E659FAD1C}" dt="2021-03-22T05:20:51.175" v="3620" actId="26606"/>
          <ac:spMkLst>
            <pc:docMk/>
            <pc:sldMk cId="1441935675" sldId="269"/>
            <ac:spMk id="11" creationId="{F2B38F72-8FC4-4001-8C67-FA6B86DEC767}"/>
          </ac:spMkLst>
        </pc:spChg>
        <pc:spChg chg="add">
          <ac:chgData name="Luqman" userId="1f9c33062f75fb27" providerId="LiveId" clId="{81B17C8A-725E-4CD0-AF6D-2F3E659FAD1C}" dt="2021-03-22T05:20:51.175" v="3620" actId="26606"/>
          <ac:spMkLst>
            <pc:docMk/>
            <pc:sldMk cId="1441935675" sldId="269"/>
            <ac:spMk id="13" creationId="{7CA0DAA6-33B8-4A25-810D-2F4D816FB40E}"/>
          </ac:spMkLst>
        </pc:spChg>
        <pc:spChg chg="add del">
          <ac:chgData name="Luqman" userId="1f9c33062f75fb27" providerId="LiveId" clId="{81B17C8A-725E-4CD0-AF6D-2F3E659FAD1C}" dt="2021-03-22T05:20:26.313" v="3619" actId="26606"/>
          <ac:spMkLst>
            <pc:docMk/>
            <pc:sldMk cId="1441935675" sldId="269"/>
            <ac:spMk id="16" creationId="{2E614F1C-2D93-42D0-B229-768199449923}"/>
          </ac:spMkLst>
        </pc:spChg>
        <pc:picChg chg="add mod">
          <ac:chgData name="Luqman" userId="1f9c33062f75fb27" providerId="LiveId" clId="{81B17C8A-725E-4CD0-AF6D-2F3E659FAD1C}" dt="2021-03-22T05:20:51.175" v="3620" actId="26606"/>
          <ac:picMkLst>
            <pc:docMk/>
            <pc:sldMk cId="1441935675" sldId="269"/>
            <ac:picMk id="6" creationId="{D3586463-72D7-4246-9005-A72313A76CEE}"/>
          </ac:picMkLst>
        </pc:picChg>
      </pc:sldChg>
      <pc:sldChg chg="addSp delSp modSp new mod setBg setClrOvrMap">
        <pc:chgData name="Luqman" userId="1f9c33062f75fb27" providerId="LiveId" clId="{81B17C8A-725E-4CD0-AF6D-2F3E659FAD1C}" dt="2021-03-22T05:35:08.049" v="4333" actId="20577"/>
        <pc:sldMkLst>
          <pc:docMk/>
          <pc:sldMk cId="478907446" sldId="270"/>
        </pc:sldMkLst>
        <pc:spChg chg="mod">
          <ac:chgData name="Luqman" userId="1f9c33062f75fb27" providerId="LiveId" clId="{81B17C8A-725E-4CD0-AF6D-2F3E659FAD1C}" dt="2021-03-22T05:28:50.054" v="3870" actId="26606"/>
          <ac:spMkLst>
            <pc:docMk/>
            <pc:sldMk cId="478907446" sldId="270"/>
            <ac:spMk id="2" creationId="{D9E1C66A-F00B-49CC-B25F-B4385FCEA9B9}"/>
          </ac:spMkLst>
        </pc:spChg>
        <pc:spChg chg="mod">
          <ac:chgData name="Luqman" userId="1f9c33062f75fb27" providerId="LiveId" clId="{81B17C8A-725E-4CD0-AF6D-2F3E659FAD1C}" dt="2021-03-22T05:35:08.049" v="4333" actId="20577"/>
          <ac:spMkLst>
            <pc:docMk/>
            <pc:sldMk cId="478907446" sldId="270"/>
            <ac:spMk id="3" creationId="{C23A7459-2AF1-4248-896C-2DFE0556F9A0}"/>
          </ac:spMkLst>
        </pc:spChg>
        <pc:spChg chg="del">
          <ac:chgData name="Luqman" userId="1f9c33062f75fb27" providerId="LiveId" clId="{81B17C8A-725E-4CD0-AF6D-2F3E659FAD1C}" dt="2021-03-22T05:28:01.703" v="3858" actId="931"/>
          <ac:spMkLst>
            <pc:docMk/>
            <pc:sldMk cId="478907446" sldId="270"/>
            <ac:spMk id="4" creationId="{D7CCC72E-E9CF-434B-B8C7-2CDBE0B642F3}"/>
          </ac:spMkLst>
        </pc:spChg>
        <pc:spChg chg="add del">
          <ac:chgData name="Luqman" userId="1f9c33062f75fb27" providerId="LiveId" clId="{81B17C8A-725E-4CD0-AF6D-2F3E659FAD1C}" dt="2021-03-22T05:28:50.054" v="3870" actId="26606"/>
          <ac:spMkLst>
            <pc:docMk/>
            <pc:sldMk cId="478907446" sldId="270"/>
            <ac:spMk id="11" creationId="{F2B38F72-8FC4-4001-8C67-FA6B86DEC767}"/>
          </ac:spMkLst>
        </pc:spChg>
        <pc:spChg chg="add">
          <ac:chgData name="Luqman" userId="1f9c33062f75fb27" providerId="LiveId" clId="{81B17C8A-725E-4CD0-AF6D-2F3E659FAD1C}" dt="2021-03-22T05:28:50.054" v="3870" actId="26606"/>
          <ac:spMkLst>
            <pc:docMk/>
            <pc:sldMk cId="478907446" sldId="270"/>
            <ac:spMk id="16" creationId="{F5493CFF-E43B-4B10-ACE1-C8A1246629EA}"/>
          </ac:spMkLst>
        </pc:spChg>
        <pc:picChg chg="add mod ord">
          <ac:chgData name="Luqman" userId="1f9c33062f75fb27" providerId="LiveId" clId="{81B17C8A-725E-4CD0-AF6D-2F3E659FAD1C}" dt="2021-03-22T05:28:50.054" v="3870" actId="26606"/>
          <ac:picMkLst>
            <pc:docMk/>
            <pc:sldMk cId="478907446" sldId="270"/>
            <ac:picMk id="6" creationId="{2AE00E25-6E26-4D9A-A93E-C88CA90AD971}"/>
          </ac:picMkLst>
        </pc:picChg>
      </pc:sldChg>
      <pc:sldChg chg="addSp delSp modSp new mod setBg setClrOvrMap">
        <pc:chgData name="Luqman" userId="1f9c33062f75fb27" providerId="LiveId" clId="{81B17C8A-725E-4CD0-AF6D-2F3E659FAD1C}" dt="2021-03-22T05:43:54.232" v="4719" actId="20577"/>
        <pc:sldMkLst>
          <pc:docMk/>
          <pc:sldMk cId="1550559511" sldId="271"/>
        </pc:sldMkLst>
        <pc:spChg chg="mod">
          <ac:chgData name="Luqman" userId="1f9c33062f75fb27" providerId="LiveId" clId="{81B17C8A-725E-4CD0-AF6D-2F3E659FAD1C}" dt="2021-03-22T05:37:11.900" v="4418" actId="26606"/>
          <ac:spMkLst>
            <pc:docMk/>
            <pc:sldMk cId="1550559511" sldId="271"/>
            <ac:spMk id="2" creationId="{93C43457-A6DD-4A1F-80EF-47DA70997679}"/>
          </ac:spMkLst>
        </pc:spChg>
        <pc:spChg chg="mod">
          <ac:chgData name="Luqman" userId="1f9c33062f75fb27" providerId="LiveId" clId="{81B17C8A-725E-4CD0-AF6D-2F3E659FAD1C}" dt="2021-03-22T05:43:54.232" v="4719" actId="20577"/>
          <ac:spMkLst>
            <pc:docMk/>
            <pc:sldMk cId="1550559511" sldId="271"/>
            <ac:spMk id="3" creationId="{E5C4A095-52F4-479E-BC37-FF6CC89CE9BE}"/>
          </ac:spMkLst>
        </pc:spChg>
        <pc:spChg chg="del">
          <ac:chgData name="Luqman" userId="1f9c33062f75fb27" providerId="LiveId" clId="{81B17C8A-725E-4CD0-AF6D-2F3E659FAD1C}" dt="2021-03-22T05:36:27.134" v="4366" actId="931"/>
          <ac:spMkLst>
            <pc:docMk/>
            <pc:sldMk cId="1550559511" sldId="271"/>
            <ac:spMk id="4" creationId="{DDD614AE-98E7-4D6A-8B8F-6DCFFA42B9AF}"/>
          </ac:spMkLst>
        </pc:spChg>
        <pc:spChg chg="add del">
          <ac:chgData name="Luqman" userId="1f9c33062f75fb27" providerId="LiveId" clId="{81B17C8A-725E-4CD0-AF6D-2F3E659FAD1C}" dt="2021-03-22T05:37:11.900" v="4418" actId="26606"/>
          <ac:spMkLst>
            <pc:docMk/>
            <pc:sldMk cId="1550559511" sldId="271"/>
            <ac:spMk id="11" creationId="{F2B38F72-8FC4-4001-8C67-FA6B86DEC767}"/>
          </ac:spMkLst>
        </pc:spChg>
        <pc:spChg chg="add">
          <ac:chgData name="Luqman" userId="1f9c33062f75fb27" providerId="LiveId" clId="{81B17C8A-725E-4CD0-AF6D-2F3E659FAD1C}" dt="2021-03-22T05:37:11.900" v="4418" actId="26606"/>
          <ac:spMkLst>
            <pc:docMk/>
            <pc:sldMk cId="1550559511" sldId="271"/>
            <ac:spMk id="16" creationId="{F5493CFF-E43B-4B10-ACE1-C8A1246629EA}"/>
          </ac:spMkLst>
        </pc:spChg>
        <pc:picChg chg="add mod ord">
          <ac:chgData name="Luqman" userId="1f9c33062f75fb27" providerId="LiveId" clId="{81B17C8A-725E-4CD0-AF6D-2F3E659FAD1C}" dt="2021-03-22T05:37:11.900" v="4418" actId="26606"/>
          <ac:picMkLst>
            <pc:docMk/>
            <pc:sldMk cId="1550559511" sldId="271"/>
            <ac:picMk id="6" creationId="{1EAE8A0B-4C0B-404C-8A1F-EA7D785D9B0E}"/>
          </ac:picMkLst>
        </pc:picChg>
      </pc:sldChg>
      <pc:sldChg chg="addSp delSp modSp new mod modClrScheme chgLayout">
        <pc:chgData name="Luqman" userId="1f9c33062f75fb27" providerId="LiveId" clId="{81B17C8A-725E-4CD0-AF6D-2F3E659FAD1C}" dt="2021-03-22T06:48:05.702" v="5022" actId="20577"/>
        <pc:sldMkLst>
          <pc:docMk/>
          <pc:sldMk cId="1328094616" sldId="272"/>
        </pc:sldMkLst>
        <pc:spChg chg="add mod ord">
          <ac:chgData name="Luqman" userId="1f9c33062f75fb27" providerId="LiveId" clId="{81B17C8A-725E-4CD0-AF6D-2F3E659FAD1C}" dt="2021-03-22T06:48:05.702" v="5022" actId="20577"/>
          <ac:spMkLst>
            <pc:docMk/>
            <pc:sldMk cId="1328094616" sldId="272"/>
            <ac:spMk id="2" creationId="{27E8D735-AF53-4F25-BB10-DDB980E5A032}"/>
          </ac:spMkLst>
        </pc:spChg>
        <pc:spChg chg="del mod ord">
          <ac:chgData name="Luqman" userId="1f9c33062f75fb27" providerId="LiveId" clId="{81B17C8A-725E-4CD0-AF6D-2F3E659FAD1C}" dt="2021-03-22T05:44:47.450" v="4721" actId="700"/>
          <ac:spMkLst>
            <pc:docMk/>
            <pc:sldMk cId="1328094616" sldId="272"/>
            <ac:spMk id="2" creationId="{DE9313B4-23D9-443A-AC14-5B8243C3395D}"/>
          </ac:spMkLst>
        </pc:spChg>
        <pc:spChg chg="add del mod ord">
          <ac:chgData name="Luqman" userId="1f9c33062f75fb27" providerId="LiveId" clId="{81B17C8A-725E-4CD0-AF6D-2F3E659FAD1C}" dt="2021-03-22T06:42:12.896" v="4738" actId="931"/>
          <ac:spMkLst>
            <pc:docMk/>
            <pc:sldMk cId="1328094616" sldId="272"/>
            <ac:spMk id="3" creationId="{4753670A-33CB-4580-B833-11F21CA813E4}"/>
          </ac:spMkLst>
        </pc:spChg>
        <pc:spChg chg="del mod ord">
          <ac:chgData name="Luqman" userId="1f9c33062f75fb27" providerId="LiveId" clId="{81B17C8A-725E-4CD0-AF6D-2F3E659FAD1C}" dt="2021-03-22T05:44:47.450" v="4721" actId="700"/>
          <ac:spMkLst>
            <pc:docMk/>
            <pc:sldMk cId="1328094616" sldId="272"/>
            <ac:spMk id="3" creationId="{B1901B43-020E-4D20-9E53-9D062A18F598}"/>
          </ac:spMkLst>
        </pc:spChg>
        <pc:spChg chg="del">
          <ac:chgData name="Luqman" userId="1f9c33062f75fb27" providerId="LiveId" clId="{81B17C8A-725E-4CD0-AF6D-2F3E659FAD1C}" dt="2021-03-22T05:44:47.450" v="4721" actId="700"/>
          <ac:spMkLst>
            <pc:docMk/>
            <pc:sldMk cId="1328094616" sldId="272"/>
            <ac:spMk id="4" creationId="{C26A4659-6103-42F3-9C79-3CFB0BAED22E}"/>
          </ac:spMkLst>
        </pc:spChg>
        <pc:spChg chg="add mod ord">
          <ac:chgData name="Luqman" userId="1f9c33062f75fb27" providerId="LiveId" clId="{81B17C8A-725E-4CD0-AF6D-2F3E659FAD1C}" dt="2021-03-22T06:41:56.427" v="4737" actId="700"/>
          <ac:spMkLst>
            <pc:docMk/>
            <pc:sldMk cId="1328094616" sldId="272"/>
            <ac:spMk id="5" creationId="{928EF8B3-1613-45D4-8434-9446D9F85D21}"/>
          </ac:spMkLst>
        </pc:spChg>
        <pc:spChg chg="add del mod ord">
          <ac:chgData name="Luqman" userId="1f9c33062f75fb27" providerId="LiveId" clId="{81B17C8A-725E-4CD0-AF6D-2F3E659FAD1C}" dt="2021-03-22T06:41:56.427" v="4737" actId="700"/>
          <ac:spMkLst>
            <pc:docMk/>
            <pc:sldMk cId="1328094616" sldId="272"/>
            <ac:spMk id="6" creationId="{F7F12637-1FA5-4476-B247-1F45A6B4EF4A}"/>
          </ac:spMkLst>
        </pc:spChg>
        <pc:picChg chg="add mod">
          <ac:chgData name="Luqman" userId="1f9c33062f75fb27" providerId="LiveId" clId="{81B17C8A-725E-4CD0-AF6D-2F3E659FAD1C}" dt="2021-03-22T06:44:40.379" v="4822" actId="1076"/>
          <ac:picMkLst>
            <pc:docMk/>
            <pc:sldMk cId="1328094616" sldId="272"/>
            <ac:picMk id="7" creationId="{9E805F17-C220-4800-BEA8-CAAF4806A2DF}"/>
          </ac:picMkLst>
        </pc:picChg>
      </pc:sldChg>
      <pc:sldChg chg="addSp delSp modSp new mod modClrScheme chgLayout">
        <pc:chgData name="Luqman" userId="1f9c33062f75fb27" providerId="LiveId" clId="{81B17C8A-725E-4CD0-AF6D-2F3E659FAD1C}" dt="2021-03-22T06:51:42.700" v="5029" actId="1076"/>
        <pc:sldMkLst>
          <pc:docMk/>
          <pc:sldMk cId="1842406504" sldId="273"/>
        </pc:sldMkLst>
        <pc:spChg chg="mod ord">
          <ac:chgData name="Luqman" userId="1f9c33062f75fb27" providerId="LiveId" clId="{81B17C8A-725E-4CD0-AF6D-2F3E659FAD1C}" dt="2021-03-22T06:51:30.219" v="5023" actId="700"/>
          <ac:spMkLst>
            <pc:docMk/>
            <pc:sldMk cId="1842406504" sldId="273"/>
            <ac:spMk id="2" creationId="{00B8AB5D-2FA7-4CED-BCAA-CD4D1764C2FC}"/>
          </ac:spMkLst>
        </pc:spChg>
        <pc:spChg chg="del mod ord">
          <ac:chgData name="Luqman" userId="1f9c33062f75fb27" providerId="LiveId" clId="{81B17C8A-725E-4CD0-AF6D-2F3E659FAD1C}" dt="2021-03-22T06:51:30.219" v="5023" actId="700"/>
          <ac:spMkLst>
            <pc:docMk/>
            <pc:sldMk cId="1842406504" sldId="273"/>
            <ac:spMk id="3" creationId="{464AC6CF-A7EE-43CB-A888-532C1B00E550}"/>
          </ac:spMkLst>
        </pc:spChg>
        <pc:spChg chg="del">
          <ac:chgData name="Luqman" userId="1f9c33062f75fb27" providerId="LiveId" clId="{81B17C8A-725E-4CD0-AF6D-2F3E659FAD1C}" dt="2021-03-22T06:51:30.219" v="5023" actId="700"/>
          <ac:spMkLst>
            <pc:docMk/>
            <pc:sldMk cId="1842406504" sldId="273"/>
            <ac:spMk id="4" creationId="{682B63F5-1DC6-4EA4-A78F-6F3E2D33F289}"/>
          </ac:spMkLst>
        </pc:spChg>
        <pc:spChg chg="add del mod ord">
          <ac:chgData name="Luqman" userId="1f9c33062f75fb27" providerId="LiveId" clId="{81B17C8A-725E-4CD0-AF6D-2F3E659FAD1C}" dt="2021-03-22T06:51:34.117" v="5024" actId="931"/>
          <ac:spMkLst>
            <pc:docMk/>
            <pc:sldMk cId="1842406504" sldId="273"/>
            <ac:spMk id="5" creationId="{7052BA6C-2C28-4E47-9AB0-4738E97F742C}"/>
          </ac:spMkLst>
        </pc:spChg>
        <pc:picChg chg="add mod">
          <ac:chgData name="Luqman" userId="1f9c33062f75fb27" providerId="LiveId" clId="{81B17C8A-725E-4CD0-AF6D-2F3E659FAD1C}" dt="2021-03-22T06:51:42.700" v="5029" actId="1076"/>
          <ac:picMkLst>
            <pc:docMk/>
            <pc:sldMk cId="1842406504" sldId="273"/>
            <ac:picMk id="7" creationId="{225721C3-B311-4DAC-BD7E-18D1AAE6CF74}"/>
          </ac:picMkLst>
        </pc:picChg>
      </pc:sldChg>
      <pc:sldChg chg="addSp delSp modSp new mod">
        <pc:chgData name="Luqman" userId="1f9c33062f75fb27" providerId="LiveId" clId="{81B17C8A-725E-4CD0-AF6D-2F3E659FAD1C}" dt="2021-03-22T06:54:12.672" v="5057" actId="1076"/>
        <pc:sldMkLst>
          <pc:docMk/>
          <pc:sldMk cId="3779336385" sldId="274"/>
        </pc:sldMkLst>
        <pc:spChg chg="mod">
          <ac:chgData name="Luqman" userId="1f9c33062f75fb27" providerId="LiveId" clId="{81B17C8A-725E-4CD0-AF6D-2F3E659FAD1C}" dt="2021-03-22T06:53:57.192" v="5051" actId="20577"/>
          <ac:spMkLst>
            <pc:docMk/>
            <pc:sldMk cId="3779336385" sldId="274"/>
            <ac:spMk id="2" creationId="{7A6E48BE-9627-4DD2-91F0-4E7892B6EBCB}"/>
          </ac:spMkLst>
        </pc:spChg>
        <pc:spChg chg="del">
          <ac:chgData name="Luqman" userId="1f9c33062f75fb27" providerId="LiveId" clId="{81B17C8A-725E-4CD0-AF6D-2F3E659FAD1C}" dt="2021-03-22T06:54:01.220" v="5052" actId="931"/>
          <ac:spMkLst>
            <pc:docMk/>
            <pc:sldMk cId="3779336385" sldId="274"/>
            <ac:spMk id="3" creationId="{0A75ABC3-9F0C-4EAB-A65F-0AA618327369}"/>
          </ac:spMkLst>
        </pc:spChg>
        <pc:picChg chg="add mod">
          <ac:chgData name="Luqman" userId="1f9c33062f75fb27" providerId="LiveId" clId="{81B17C8A-725E-4CD0-AF6D-2F3E659FAD1C}" dt="2021-03-22T06:54:12.672" v="5057" actId="1076"/>
          <ac:picMkLst>
            <pc:docMk/>
            <pc:sldMk cId="3779336385" sldId="274"/>
            <ac:picMk id="5" creationId="{09E3DD73-CC7B-4EFA-B49B-E2C714EA9A25}"/>
          </ac:picMkLst>
        </pc:picChg>
      </pc:sldChg>
      <pc:sldChg chg="addSp delSp modSp new mod">
        <pc:chgData name="Luqman" userId="1f9c33062f75fb27" providerId="LiveId" clId="{81B17C8A-725E-4CD0-AF6D-2F3E659FAD1C}" dt="2021-03-22T07:01:01.436" v="5084" actId="1076"/>
        <pc:sldMkLst>
          <pc:docMk/>
          <pc:sldMk cId="3367691851" sldId="275"/>
        </pc:sldMkLst>
        <pc:spChg chg="mod">
          <ac:chgData name="Luqman" userId="1f9c33062f75fb27" providerId="LiveId" clId="{81B17C8A-725E-4CD0-AF6D-2F3E659FAD1C}" dt="2021-03-22T06:55:12.502" v="5074" actId="20577"/>
          <ac:spMkLst>
            <pc:docMk/>
            <pc:sldMk cId="3367691851" sldId="275"/>
            <ac:spMk id="2" creationId="{2A9110E3-28FF-48F8-8813-820F9A0E1A4F}"/>
          </ac:spMkLst>
        </pc:spChg>
        <pc:spChg chg="del">
          <ac:chgData name="Luqman" userId="1f9c33062f75fb27" providerId="LiveId" clId="{81B17C8A-725E-4CD0-AF6D-2F3E659FAD1C}" dt="2021-03-22T07:00:23.490" v="5075" actId="931"/>
          <ac:spMkLst>
            <pc:docMk/>
            <pc:sldMk cId="3367691851" sldId="275"/>
            <ac:spMk id="3" creationId="{CD436728-C2D6-494B-90C0-FF3B31F68B7C}"/>
          </ac:spMkLst>
        </pc:spChg>
        <pc:picChg chg="add mod modCrop">
          <ac:chgData name="Luqman" userId="1f9c33062f75fb27" providerId="LiveId" clId="{81B17C8A-725E-4CD0-AF6D-2F3E659FAD1C}" dt="2021-03-22T07:01:01.436" v="5084" actId="1076"/>
          <ac:picMkLst>
            <pc:docMk/>
            <pc:sldMk cId="3367691851" sldId="275"/>
            <ac:picMk id="5" creationId="{3608C4D1-1A5A-4C60-8510-1521463277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9C47-0756-4F74-9875-8E714DFE1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C4BC3A1-E545-4733-9BC3-7BD2FA13D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F2F6CB73-749C-461A-95A7-B11AC3239FED}"/>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8D2ACA5B-E472-46A4-933D-4308AAAEB10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159436-4B75-4A9A-9FCE-58C43471B93A}"/>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57430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CAAD-1F4E-40A5-B181-3D6B4A647C5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FE148D4-5CF9-4D81-B479-936D0C3B9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5801C3A-7661-43A0-8F4B-C6A40DAC625A}"/>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D41E79FD-F550-49F2-99BE-365016F78A4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7697389-78E2-4CC8-B4C2-DE539CF2FE87}"/>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17628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B80A69-8BCD-41C9-AFDB-66DA8E6E6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F548070-8EA5-4E90-80BC-0B68D5260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B9A8185-7506-4199-A3E6-B7539AB0E8D7}"/>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A722EFEB-BC0C-42BC-B868-18EF4B94A17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831D23D-6D8B-4BD6-AF69-5B58DB634BEC}"/>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105257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8947-0647-420C-80BD-94484A64D83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A924E6F-2869-4047-AA3D-80212616C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846AD0A-DF08-4770-8558-69498F4259CE}"/>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9162F062-4684-4C1D-8AD9-0930D562A75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B2DA1CE-2C2C-4898-A722-F5BEDB42AF2D}"/>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81925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078-356A-4C55-BD32-4A96A1D4C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8B8D7E3F-518F-4240-BE66-20A2D6235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05D9A-6B6F-4C69-BB15-56AE7E162DCA}"/>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6807499E-022B-4245-9DF0-0836A0EBF4A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657D306-5DA2-489F-8276-99E0E51FCE33}"/>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57043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C361-DD44-476C-9ACA-8FB9F1A4815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EA08821-EA3D-4BB0-B67F-199A116C0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CC8EF07-F409-4134-AFD4-F1340CE88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CEFD783-548F-4E8F-B432-86BA0693D5B4}"/>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6" name="Footer Placeholder 5">
            <a:extLst>
              <a:ext uri="{FF2B5EF4-FFF2-40B4-BE49-F238E27FC236}">
                <a16:creationId xmlns:a16="http://schemas.microsoft.com/office/drawing/2014/main" id="{26B0648E-6F3D-4CB5-A4DB-B63006FDED4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B4780B-71A9-4088-8EAF-388A28D3FBE1}"/>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1404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2FAF-AC91-497D-8802-FD6CF49D885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87B0028-5DD9-4591-8237-E35EFE64B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0D037-EB01-471C-AC59-55FD10791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1E6D3F9-5FB2-4B89-A8C8-DBA037DAB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EE09-504B-4BBC-9846-9D2228680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E043669-6905-4952-B7FE-688A7A7FBA94}"/>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8" name="Footer Placeholder 7">
            <a:extLst>
              <a:ext uri="{FF2B5EF4-FFF2-40B4-BE49-F238E27FC236}">
                <a16:creationId xmlns:a16="http://schemas.microsoft.com/office/drawing/2014/main" id="{7DCEC5AB-2301-4622-A39B-E4A47810CC8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05F2D27-9B08-40F7-8A35-56DEA5E3F2C9}"/>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88224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092-D422-433B-9F96-AB161DEDDA2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71778D3-9B9D-40DA-9C60-AE1BF2A5D922}"/>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4" name="Footer Placeholder 3">
            <a:extLst>
              <a:ext uri="{FF2B5EF4-FFF2-40B4-BE49-F238E27FC236}">
                <a16:creationId xmlns:a16="http://schemas.microsoft.com/office/drawing/2014/main" id="{7FFEFBC9-F306-4353-8FB6-3872071F0BC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2C92CCFC-5FD6-49DE-8C8D-76C1161F4096}"/>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93535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3C5E9-922F-4EBD-8194-929D4619B6B3}"/>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3" name="Footer Placeholder 2">
            <a:extLst>
              <a:ext uri="{FF2B5EF4-FFF2-40B4-BE49-F238E27FC236}">
                <a16:creationId xmlns:a16="http://schemas.microsoft.com/office/drawing/2014/main" id="{E717238F-E8B5-429B-B2CA-A274311E0F8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7C70AFB4-3E5A-435F-A573-A5467E49E162}"/>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97774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FF00-8289-4417-8463-6B89A181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FE14753-CA91-4CEE-A59E-5A9B0D979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E6E214D6-4DBB-4F77-85D0-CBB3A79BC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78906-1414-47BA-A459-6A4BE4D45395}"/>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6" name="Footer Placeholder 5">
            <a:extLst>
              <a:ext uri="{FF2B5EF4-FFF2-40B4-BE49-F238E27FC236}">
                <a16:creationId xmlns:a16="http://schemas.microsoft.com/office/drawing/2014/main" id="{81490B33-FB1E-4492-9A70-23CC95E405B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4876498-19CE-431D-BE9B-E65F20BFB6F3}"/>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24803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6589-AD6F-43CE-9006-A96DD52BA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9A2EAF3-395C-49EB-90BF-ECD8A4C88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2FFB6A2-04B1-41AA-B5F7-3D8238AB2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7FCDA-B5E5-41DF-96E6-3BF6009CAC09}"/>
              </a:ext>
            </a:extLst>
          </p:cNvPr>
          <p:cNvSpPr>
            <a:spLocks noGrp="1"/>
          </p:cNvSpPr>
          <p:nvPr>
            <p:ph type="dt" sz="half" idx="10"/>
          </p:nvPr>
        </p:nvSpPr>
        <p:spPr/>
        <p:txBody>
          <a:bodyPr/>
          <a:lstStyle/>
          <a:p>
            <a:fld id="{B6B4E6B3-DED3-45BF-914D-A90B5CBD5B70}" type="datetimeFigureOut">
              <a:rPr lang="en-MY" smtClean="0"/>
              <a:t>22/3/2021</a:t>
            </a:fld>
            <a:endParaRPr lang="en-MY"/>
          </a:p>
        </p:txBody>
      </p:sp>
      <p:sp>
        <p:nvSpPr>
          <p:cNvPr id="6" name="Footer Placeholder 5">
            <a:extLst>
              <a:ext uri="{FF2B5EF4-FFF2-40B4-BE49-F238E27FC236}">
                <a16:creationId xmlns:a16="http://schemas.microsoft.com/office/drawing/2014/main" id="{141F5DB3-473B-4675-B1F9-0A49F1E78EE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AE1125C-D84E-47EE-844B-104D1178571A}"/>
              </a:ext>
            </a:extLst>
          </p:cNvPr>
          <p:cNvSpPr>
            <a:spLocks noGrp="1"/>
          </p:cNvSpPr>
          <p:nvPr>
            <p:ph type="sldNum" sz="quarter" idx="12"/>
          </p:nvPr>
        </p:nvSpPr>
        <p:spPr/>
        <p:txBody>
          <a:bodyPr/>
          <a:lstStyle/>
          <a:p>
            <a:fld id="{9D947F07-6CBC-4AA8-A6AF-B2451F62AE54}" type="slidenum">
              <a:rPr lang="en-MY" smtClean="0"/>
              <a:t>‹#›</a:t>
            </a:fld>
            <a:endParaRPr lang="en-MY"/>
          </a:p>
        </p:txBody>
      </p:sp>
    </p:spTree>
    <p:extLst>
      <p:ext uri="{BB962C8B-B14F-4D97-AF65-F5344CB8AC3E}">
        <p14:creationId xmlns:p14="http://schemas.microsoft.com/office/powerpoint/2010/main" val="167654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E6D07-8BBD-4298-9B1D-F49F54A34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A2B16EE-C16E-4A53-98DF-84B21AE29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0AC98B9-DF42-4A68-9F7F-9E3DD145B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4E6B3-DED3-45BF-914D-A90B5CBD5B70}" type="datetimeFigureOut">
              <a:rPr lang="en-MY" smtClean="0"/>
              <a:t>22/3/2021</a:t>
            </a:fld>
            <a:endParaRPr lang="en-MY"/>
          </a:p>
        </p:txBody>
      </p:sp>
      <p:sp>
        <p:nvSpPr>
          <p:cNvPr id="5" name="Footer Placeholder 4">
            <a:extLst>
              <a:ext uri="{FF2B5EF4-FFF2-40B4-BE49-F238E27FC236}">
                <a16:creationId xmlns:a16="http://schemas.microsoft.com/office/drawing/2014/main" id="{26090646-F01D-47FE-B41A-787E37CA2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ED36B5D-0AC8-45EB-B63B-27A74594D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47F07-6CBC-4AA8-A6AF-B2451F62AE54}" type="slidenum">
              <a:rPr lang="en-MY" smtClean="0"/>
              <a:t>‹#›</a:t>
            </a:fld>
            <a:endParaRPr lang="en-MY"/>
          </a:p>
        </p:txBody>
      </p:sp>
    </p:spTree>
    <p:extLst>
      <p:ext uri="{BB962C8B-B14F-4D97-AF65-F5344CB8AC3E}">
        <p14:creationId xmlns:p14="http://schemas.microsoft.com/office/powerpoint/2010/main" val="391878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1066-CD80-4D15-A6A3-08291341A526}"/>
              </a:ext>
            </a:extLst>
          </p:cNvPr>
          <p:cNvSpPr>
            <a:spLocks noGrp="1"/>
          </p:cNvSpPr>
          <p:nvPr>
            <p:ph type="ctrTitle"/>
          </p:nvPr>
        </p:nvSpPr>
        <p:spPr/>
        <p:txBody>
          <a:bodyPr/>
          <a:lstStyle/>
          <a:p>
            <a:r>
              <a:rPr lang="en-MY" dirty="0"/>
              <a:t>AUTOMATED GUIDED VEHICLE HARDWARE SYSTEM</a:t>
            </a:r>
          </a:p>
        </p:txBody>
      </p:sp>
      <p:sp>
        <p:nvSpPr>
          <p:cNvPr id="3" name="Subtitle 2">
            <a:extLst>
              <a:ext uri="{FF2B5EF4-FFF2-40B4-BE49-F238E27FC236}">
                <a16:creationId xmlns:a16="http://schemas.microsoft.com/office/drawing/2014/main" id="{F4AF5FC0-5F3F-4850-B953-D22AD1823092}"/>
              </a:ext>
            </a:extLst>
          </p:cNvPr>
          <p:cNvSpPr>
            <a:spLocks noGrp="1"/>
          </p:cNvSpPr>
          <p:nvPr>
            <p:ph type="subTitle" idx="1"/>
          </p:nvPr>
        </p:nvSpPr>
        <p:spPr/>
        <p:txBody>
          <a:bodyPr/>
          <a:lstStyle/>
          <a:p>
            <a:r>
              <a:rPr lang="en-MY" dirty="0"/>
              <a:t>Name: Luqman Hakim Bin Mohamad Salmi</a:t>
            </a:r>
          </a:p>
          <a:p>
            <a:r>
              <a:rPr lang="en-MY" dirty="0"/>
              <a:t>Matric Number: 1718219</a:t>
            </a:r>
          </a:p>
          <a:p>
            <a:r>
              <a:rPr lang="en-MY" dirty="0"/>
              <a:t>Section: 1</a:t>
            </a:r>
          </a:p>
        </p:txBody>
      </p:sp>
    </p:spTree>
    <p:extLst>
      <p:ext uri="{BB962C8B-B14F-4D97-AF65-F5344CB8AC3E}">
        <p14:creationId xmlns:p14="http://schemas.microsoft.com/office/powerpoint/2010/main" val="238079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2F6D75-1B36-42A5-93AC-C0965A634141}"/>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Locomotion System</a:t>
            </a:r>
          </a:p>
        </p:txBody>
      </p:sp>
      <p:sp>
        <p:nvSpPr>
          <p:cNvPr id="22" name="Content Placeholder 21">
            <a:extLst>
              <a:ext uri="{FF2B5EF4-FFF2-40B4-BE49-F238E27FC236}">
                <a16:creationId xmlns:a16="http://schemas.microsoft.com/office/drawing/2014/main" id="{E38BD460-56E2-4EF6-97E4-CADFC82E4296}"/>
              </a:ext>
            </a:extLst>
          </p:cNvPr>
          <p:cNvSpPr>
            <a:spLocks noGrp="1"/>
          </p:cNvSpPr>
          <p:nvPr>
            <p:ph sz="half" idx="1"/>
          </p:nvPr>
        </p:nvSpPr>
        <p:spPr>
          <a:xfrm>
            <a:off x="966951" y="3355130"/>
            <a:ext cx="2669407" cy="2427333"/>
          </a:xfrm>
        </p:spPr>
        <p:txBody>
          <a:bodyPr vert="horz" lIns="91440" tIns="45720" rIns="91440" bIns="45720" rtlCol="0">
            <a:normAutofit fontScale="85000" lnSpcReduction="10000"/>
          </a:bodyPr>
          <a:lstStyle/>
          <a:p>
            <a:r>
              <a:rPr lang="en-US" sz="1600" dirty="0"/>
              <a:t>Widely used in AGV systems due to it being omnidirectional</a:t>
            </a:r>
          </a:p>
          <a:p>
            <a:r>
              <a:rPr lang="en-US" sz="1600" dirty="0"/>
              <a:t>Have three degrees of freedom, one around the wheel axis, one around the rollers and one around the contact point</a:t>
            </a:r>
          </a:p>
          <a:p>
            <a:r>
              <a:rPr lang="en-US" sz="1600" dirty="0"/>
              <a:t>The rollers in </a:t>
            </a:r>
            <a:r>
              <a:rPr lang="en-US" sz="1600" dirty="0" err="1"/>
              <a:t>mecanum</a:t>
            </a:r>
            <a:r>
              <a:rPr lang="en-US" sz="1600" dirty="0"/>
              <a:t> wheels are arranged in 45° angle around the circumference of the main wheel</a:t>
            </a:r>
          </a:p>
        </p:txBody>
      </p:sp>
      <p:pic>
        <p:nvPicPr>
          <p:cNvPr id="6" name="Content Placeholder 5" descr="Schematic&#10;&#10;Description automatically generated with low confidence">
            <a:extLst>
              <a:ext uri="{FF2B5EF4-FFF2-40B4-BE49-F238E27FC236}">
                <a16:creationId xmlns:a16="http://schemas.microsoft.com/office/drawing/2014/main" id="{56BF52C2-B01D-41EA-95A1-2F92A4C25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883181"/>
            <a:ext cx="6903723" cy="2968600"/>
          </a:xfrm>
          <a:prstGeom prst="rect">
            <a:avLst/>
          </a:prstGeom>
        </p:spPr>
      </p:pic>
      <p:sp>
        <p:nvSpPr>
          <p:cNvPr id="7" name="TextBox 6">
            <a:extLst>
              <a:ext uri="{FF2B5EF4-FFF2-40B4-BE49-F238E27FC236}">
                <a16:creationId xmlns:a16="http://schemas.microsoft.com/office/drawing/2014/main" id="{2C80C24F-AC54-4CDC-882F-FDD80C1DFBC7}"/>
              </a:ext>
            </a:extLst>
          </p:cNvPr>
          <p:cNvSpPr txBox="1"/>
          <p:nvPr/>
        </p:nvSpPr>
        <p:spPr>
          <a:xfrm>
            <a:off x="5753815" y="1401475"/>
            <a:ext cx="4720295" cy="523220"/>
          </a:xfrm>
          <a:prstGeom prst="rect">
            <a:avLst/>
          </a:prstGeom>
          <a:noFill/>
        </p:spPr>
        <p:txBody>
          <a:bodyPr wrap="square" rtlCol="0">
            <a:spAutoFit/>
          </a:bodyPr>
          <a:lstStyle/>
          <a:p>
            <a:pPr algn="ctr"/>
            <a:r>
              <a:rPr lang="en-MY" sz="2800" dirty="0" err="1"/>
              <a:t>Mecanum</a:t>
            </a:r>
            <a:r>
              <a:rPr lang="en-MY" sz="2800" dirty="0"/>
              <a:t> wheel</a:t>
            </a:r>
          </a:p>
        </p:txBody>
      </p:sp>
    </p:spTree>
    <p:extLst>
      <p:ext uri="{BB962C8B-B14F-4D97-AF65-F5344CB8AC3E}">
        <p14:creationId xmlns:p14="http://schemas.microsoft.com/office/powerpoint/2010/main" val="390129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FE81B473-C76E-459B-BFAD-B5084CAFA2CB}"/>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mj-lt"/>
                <a:ea typeface="+mj-ea"/>
                <a:cs typeface="+mj-cs"/>
              </a:rPr>
              <a:t>Actuators</a:t>
            </a:r>
          </a:p>
        </p:txBody>
      </p:sp>
      <p:sp>
        <p:nvSpPr>
          <p:cNvPr id="8" name="Content Placeholder 7">
            <a:extLst>
              <a:ext uri="{FF2B5EF4-FFF2-40B4-BE49-F238E27FC236}">
                <a16:creationId xmlns:a16="http://schemas.microsoft.com/office/drawing/2014/main" id="{6C51346C-8864-4DE9-929F-BB5F1A2C48CE}"/>
              </a:ext>
            </a:extLst>
          </p:cNvPr>
          <p:cNvSpPr>
            <a:spLocks noGrp="1"/>
          </p:cNvSpPr>
          <p:nvPr>
            <p:ph sz="half" idx="1"/>
          </p:nvPr>
        </p:nvSpPr>
        <p:spPr>
          <a:xfrm>
            <a:off x="966951" y="3355130"/>
            <a:ext cx="2669407" cy="2427333"/>
          </a:xfrm>
        </p:spPr>
        <p:txBody>
          <a:bodyPr vert="horz" lIns="91440" tIns="45720" rIns="91440" bIns="45720" rtlCol="0">
            <a:normAutofit/>
          </a:bodyPr>
          <a:lstStyle/>
          <a:p>
            <a:r>
              <a:rPr lang="en-US" sz="1600" dirty="0"/>
              <a:t>This actuator is used in the standard wheel design</a:t>
            </a:r>
          </a:p>
          <a:p>
            <a:r>
              <a:rPr lang="en-US" sz="1600" dirty="0"/>
              <a:t>Have two motors build into the wheels to control the two axis of rotations that exist in this type of wheel</a:t>
            </a:r>
          </a:p>
        </p:txBody>
      </p:sp>
      <p:pic>
        <p:nvPicPr>
          <p:cNvPr id="11" name="Content Placeholder 10" descr="A close-up of a machine&#10;&#10;Description automatically generated with low confidence">
            <a:extLst>
              <a:ext uri="{FF2B5EF4-FFF2-40B4-BE49-F238E27FC236}">
                <a16:creationId xmlns:a16="http://schemas.microsoft.com/office/drawing/2014/main" id="{997E589D-AB7E-4A01-8536-54039F890B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98982" y="952500"/>
            <a:ext cx="4829963" cy="4829963"/>
          </a:xfrm>
          <a:prstGeom prst="rect">
            <a:avLst/>
          </a:prstGeom>
        </p:spPr>
      </p:pic>
    </p:spTree>
    <p:extLst>
      <p:ext uri="{BB962C8B-B14F-4D97-AF65-F5344CB8AC3E}">
        <p14:creationId xmlns:p14="http://schemas.microsoft.com/office/powerpoint/2010/main" val="412640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51FE85-2057-40BE-8292-A515E157A095}"/>
              </a:ext>
            </a:extLst>
          </p:cNvPr>
          <p:cNvSpPr>
            <a:spLocks noGrp="1"/>
          </p:cNvSpPr>
          <p:nvPr>
            <p:ph type="title"/>
          </p:nvPr>
        </p:nvSpPr>
        <p:spPr/>
        <p:txBody>
          <a:bodyPr/>
          <a:lstStyle/>
          <a:p>
            <a:r>
              <a:rPr lang="en-MY" dirty="0"/>
              <a:t>Navigation System and Control</a:t>
            </a:r>
          </a:p>
        </p:txBody>
      </p:sp>
      <p:sp>
        <p:nvSpPr>
          <p:cNvPr id="6" name="Content Placeholder 5">
            <a:extLst>
              <a:ext uri="{FF2B5EF4-FFF2-40B4-BE49-F238E27FC236}">
                <a16:creationId xmlns:a16="http://schemas.microsoft.com/office/drawing/2014/main" id="{5408039D-6F90-4F30-B302-9695B46FBAA8}"/>
              </a:ext>
            </a:extLst>
          </p:cNvPr>
          <p:cNvSpPr>
            <a:spLocks noGrp="1"/>
          </p:cNvSpPr>
          <p:nvPr>
            <p:ph idx="1"/>
          </p:nvPr>
        </p:nvSpPr>
        <p:spPr/>
        <p:txBody>
          <a:bodyPr/>
          <a:lstStyle/>
          <a:p>
            <a:pPr marL="0" indent="0">
              <a:buNone/>
            </a:pPr>
            <a:r>
              <a:rPr lang="en-MY" dirty="0"/>
              <a:t>Types of navigation of AGV system</a:t>
            </a:r>
          </a:p>
          <a:p>
            <a:r>
              <a:rPr lang="en-MY" dirty="0"/>
              <a:t>Magnetic tape</a:t>
            </a:r>
          </a:p>
          <a:p>
            <a:r>
              <a:rPr lang="en-MY" dirty="0"/>
              <a:t>Optical vision</a:t>
            </a:r>
          </a:p>
          <a:p>
            <a:r>
              <a:rPr lang="en-MY" dirty="0"/>
              <a:t>Laser</a:t>
            </a:r>
          </a:p>
          <a:p>
            <a:r>
              <a:rPr lang="en-MY" dirty="0"/>
              <a:t>SLAM (Simultaneous Localization And Mapping)</a:t>
            </a:r>
          </a:p>
        </p:txBody>
      </p:sp>
    </p:spTree>
    <p:extLst>
      <p:ext uri="{BB962C8B-B14F-4D97-AF65-F5344CB8AC3E}">
        <p14:creationId xmlns:p14="http://schemas.microsoft.com/office/powerpoint/2010/main" val="66095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 picture containing text, electronics, dark, projector&#10;&#10;Description automatically generated">
            <a:extLst>
              <a:ext uri="{FF2B5EF4-FFF2-40B4-BE49-F238E27FC236}">
                <a16:creationId xmlns:a16="http://schemas.microsoft.com/office/drawing/2014/main" id="{71ECF0E6-D2EC-4E2E-8EF8-0C8B27FD40B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5610" b="1"/>
          <a:stretch/>
        </p:blipFill>
        <p:spPr>
          <a:xfrm>
            <a:off x="1692653" y="1286934"/>
            <a:ext cx="4792815" cy="4259480"/>
          </a:xfrm>
          <a:prstGeom prst="rect">
            <a:avLst/>
          </a:prstGeom>
        </p:spPr>
      </p:pic>
      <p:sp>
        <p:nvSpPr>
          <p:cNvPr id="18" name="Rectangle 17">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675B0E2-F0DE-4031-AFBD-303A301CAB30}"/>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800" kern="1200">
                <a:solidFill>
                  <a:schemeClr val="bg1"/>
                </a:solidFill>
                <a:latin typeface="+mj-lt"/>
                <a:ea typeface="+mj-ea"/>
                <a:cs typeface="+mj-cs"/>
              </a:rPr>
              <a:t>Navigation System and Control</a:t>
            </a:r>
          </a:p>
        </p:txBody>
      </p:sp>
      <p:sp>
        <p:nvSpPr>
          <p:cNvPr id="5" name="Content Placeholder 4">
            <a:extLst>
              <a:ext uri="{FF2B5EF4-FFF2-40B4-BE49-F238E27FC236}">
                <a16:creationId xmlns:a16="http://schemas.microsoft.com/office/drawing/2014/main" id="{9FE34E6D-235D-4672-9DAD-56FB5F6233B4}"/>
              </a:ext>
            </a:extLst>
          </p:cNvPr>
          <p:cNvSpPr>
            <a:spLocks noGrp="1"/>
          </p:cNvSpPr>
          <p:nvPr>
            <p:ph sz="half" idx="1"/>
          </p:nvPr>
        </p:nvSpPr>
        <p:spPr>
          <a:xfrm>
            <a:off x="8502649" y="3358608"/>
            <a:ext cx="3045883" cy="2831273"/>
          </a:xfrm>
        </p:spPr>
        <p:txBody>
          <a:bodyPr vert="horz" lIns="91440" tIns="45720" rIns="91440" bIns="45720" rtlCol="0">
            <a:normAutofit fontScale="92500" lnSpcReduction="20000"/>
          </a:bodyPr>
          <a:lstStyle/>
          <a:p>
            <a:pPr marL="0" indent="0">
              <a:buNone/>
            </a:pPr>
            <a:r>
              <a:rPr lang="en-US" sz="1800" dirty="0">
                <a:solidFill>
                  <a:schemeClr val="bg1"/>
                </a:solidFill>
              </a:rPr>
              <a:t>Magnetic tape</a:t>
            </a:r>
          </a:p>
          <a:p>
            <a:r>
              <a:rPr lang="en-US" sz="1800" dirty="0">
                <a:solidFill>
                  <a:schemeClr val="bg1"/>
                </a:solidFill>
              </a:rPr>
              <a:t>The AGV system are equipped with a magnetic reader at the lower front</a:t>
            </a:r>
          </a:p>
          <a:p>
            <a:r>
              <a:rPr lang="en-US" sz="1800" dirty="0">
                <a:solidFill>
                  <a:schemeClr val="bg1"/>
                </a:solidFill>
              </a:rPr>
              <a:t>The magnetic reader is used to navigate the AGV by detecting the fluctuations in the magnetic field created by the tape installed on the ground of the facility</a:t>
            </a:r>
          </a:p>
          <a:p>
            <a:r>
              <a:rPr lang="en-US" sz="1800" dirty="0">
                <a:solidFill>
                  <a:schemeClr val="bg1"/>
                </a:solidFill>
              </a:rPr>
              <a:t>Similar to a line following robot</a:t>
            </a:r>
          </a:p>
        </p:txBody>
      </p:sp>
    </p:spTree>
    <p:extLst>
      <p:ext uri="{BB962C8B-B14F-4D97-AF65-F5344CB8AC3E}">
        <p14:creationId xmlns:p14="http://schemas.microsoft.com/office/powerpoint/2010/main" val="400793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37703"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E47EF-F29C-4068-9D8C-F09BB3A89DD1}"/>
              </a:ext>
            </a:extLst>
          </p:cNvPr>
          <p:cNvSpPr>
            <a:spLocks noGrp="1"/>
          </p:cNvSpPr>
          <p:nvPr>
            <p:ph type="title"/>
          </p:nvPr>
        </p:nvSpPr>
        <p:spPr>
          <a:xfrm>
            <a:off x="8189010" y="640081"/>
            <a:ext cx="3377183" cy="1965959"/>
          </a:xfrm>
          <a:noFill/>
        </p:spPr>
        <p:txBody>
          <a:bodyPr vert="horz" lIns="91440" tIns="45720" rIns="91440" bIns="45720" rtlCol="0" anchor="b">
            <a:normAutofit/>
          </a:bodyPr>
          <a:lstStyle/>
          <a:p>
            <a:r>
              <a:rPr lang="en-US" kern="1200" dirty="0">
                <a:solidFill>
                  <a:schemeClr val="bg1"/>
                </a:solidFill>
                <a:latin typeface="+mj-lt"/>
                <a:ea typeface="+mj-ea"/>
                <a:cs typeface="+mj-cs"/>
              </a:rPr>
              <a:t>Navigation System and Control</a:t>
            </a:r>
          </a:p>
        </p:txBody>
      </p:sp>
      <p:sp>
        <p:nvSpPr>
          <p:cNvPr id="3" name="Content Placeholder 2">
            <a:extLst>
              <a:ext uri="{FF2B5EF4-FFF2-40B4-BE49-F238E27FC236}">
                <a16:creationId xmlns:a16="http://schemas.microsoft.com/office/drawing/2014/main" id="{3BF383A1-5092-47E1-8CC5-5E0F45272B58}"/>
              </a:ext>
            </a:extLst>
          </p:cNvPr>
          <p:cNvSpPr>
            <a:spLocks noGrp="1"/>
          </p:cNvSpPr>
          <p:nvPr>
            <p:ph sz="half" idx="1"/>
          </p:nvPr>
        </p:nvSpPr>
        <p:spPr>
          <a:xfrm>
            <a:off x="8189010" y="2606041"/>
            <a:ext cx="3377184" cy="3611880"/>
          </a:xfrm>
          <a:noFill/>
        </p:spPr>
        <p:txBody>
          <a:bodyPr vert="horz" lIns="91440" tIns="45720" rIns="91440" bIns="45720" rtlCol="0">
            <a:normAutofit lnSpcReduction="10000"/>
          </a:bodyPr>
          <a:lstStyle/>
          <a:p>
            <a:pPr marL="0" indent="0">
              <a:buNone/>
            </a:pPr>
            <a:r>
              <a:rPr lang="en-US" sz="2200" kern="1200" dirty="0">
                <a:solidFill>
                  <a:schemeClr val="bg1"/>
                </a:solidFill>
                <a:latin typeface="+mn-lt"/>
                <a:ea typeface="+mn-ea"/>
                <a:cs typeface="+mn-cs"/>
              </a:rPr>
              <a:t>Optical Vision</a:t>
            </a:r>
          </a:p>
          <a:p>
            <a:r>
              <a:rPr lang="en-US" sz="2200" dirty="0">
                <a:solidFill>
                  <a:schemeClr val="bg1"/>
                </a:solidFill>
              </a:rPr>
              <a:t>Navigates through the environment with the help of cameras or sensors</a:t>
            </a:r>
          </a:p>
          <a:p>
            <a:r>
              <a:rPr lang="en-US" sz="2200" kern="1200" dirty="0">
                <a:solidFill>
                  <a:schemeClr val="bg1"/>
                </a:solidFill>
                <a:latin typeface="+mn-lt"/>
                <a:ea typeface="+mn-ea"/>
                <a:cs typeface="+mn-cs"/>
              </a:rPr>
              <a:t>Able to identify obstacles along its way and avoid it automatically</a:t>
            </a:r>
          </a:p>
          <a:p>
            <a:r>
              <a:rPr lang="en-US" sz="2200" dirty="0">
                <a:solidFill>
                  <a:schemeClr val="bg1"/>
                </a:solidFill>
              </a:rPr>
              <a:t>The cameras can also be used for surveillance purposes</a:t>
            </a:r>
            <a:endParaRPr lang="en-US" sz="2200" kern="1200" dirty="0">
              <a:solidFill>
                <a:schemeClr val="bg1"/>
              </a:solidFill>
              <a:latin typeface="+mn-lt"/>
              <a:ea typeface="+mn-ea"/>
              <a:cs typeface="+mn-cs"/>
            </a:endParaRPr>
          </a:p>
        </p:txBody>
      </p:sp>
      <p:pic>
        <p:nvPicPr>
          <p:cNvPr id="6" name="Content Placeholder 5" descr="A picture containing computer&#10;&#10;Description automatically generated">
            <a:extLst>
              <a:ext uri="{FF2B5EF4-FFF2-40B4-BE49-F238E27FC236}">
                <a16:creationId xmlns:a16="http://schemas.microsoft.com/office/drawing/2014/main" id="{D3586463-72D7-4246-9005-A72313A76CE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7452" b="1"/>
          <a:stretch/>
        </p:blipFill>
        <p:spPr>
          <a:xfrm>
            <a:off x="665905" y="640080"/>
            <a:ext cx="6276267" cy="5577839"/>
          </a:xfrm>
          <a:prstGeom prst="rect">
            <a:avLst/>
          </a:prstGeom>
        </p:spPr>
      </p:pic>
    </p:spTree>
    <p:extLst>
      <p:ext uri="{BB962C8B-B14F-4D97-AF65-F5344CB8AC3E}">
        <p14:creationId xmlns:p14="http://schemas.microsoft.com/office/powerpoint/2010/main" val="144193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2AE00E25-6E26-4D9A-A93E-C88CA90AD97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8379" r="2" b="2"/>
          <a:stretch/>
        </p:blipFill>
        <p:spPr>
          <a:xfrm>
            <a:off x="1692654" y="1286934"/>
            <a:ext cx="4792812" cy="4259480"/>
          </a:xfrm>
          <a:prstGeom prst="rect">
            <a:avLst/>
          </a:prstGeom>
        </p:spPr>
      </p:pic>
      <p:sp>
        <p:nvSpPr>
          <p:cNvPr id="16" name="Rectangle 15">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E1C66A-F00B-49CC-B25F-B4385FCEA9B9}"/>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800" kern="1200">
                <a:solidFill>
                  <a:schemeClr val="bg1"/>
                </a:solidFill>
                <a:latin typeface="+mj-lt"/>
                <a:ea typeface="+mj-ea"/>
                <a:cs typeface="+mj-cs"/>
              </a:rPr>
              <a:t>Navigation System and Control</a:t>
            </a:r>
          </a:p>
        </p:txBody>
      </p:sp>
      <p:sp>
        <p:nvSpPr>
          <p:cNvPr id="3" name="Content Placeholder 2">
            <a:extLst>
              <a:ext uri="{FF2B5EF4-FFF2-40B4-BE49-F238E27FC236}">
                <a16:creationId xmlns:a16="http://schemas.microsoft.com/office/drawing/2014/main" id="{C23A7459-2AF1-4248-896C-2DFE0556F9A0}"/>
              </a:ext>
            </a:extLst>
          </p:cNvPr>
          <p:cNvSpPr>
            <a:spLocks noGrp="1"/>
          </p:cNvSpPr>
          <p:nvPr>
            <p:ph sz="half" idx="1"/>
          </p:nvPr>
        </p:nvSpPr>
        <p:spPr>
          <a:xfrm>
            <a:off x="8502649" y="3358608"/>
            <a:ext cx="3045883" cy="2831273"/>
          </a:xfrm>
        </p:spPr>
        <p:txBody>
          <a:bodyPr vert="horz" lIns="91440" tIns="45720" rIns="91440" bIns="45720" rtlCol="0">
            <a:normAutofit fontScale="77500" lnSpcReduction="20000"/>
          </a:bodyPr>
          <a:lstStyle/>
          <a:p>
            <a:pPr marL="0" indent="0">
              <a:buNone/>
            </a:pPr>
            <a:r>
              <a:rPr lang="en-US" sz="1800" dirty="0">
                <a:solidFill>
                  <a:schemeClr val="bg1"/>
                </a:solidFill>
              </a:rPr>
              <a:t>Laser</a:t>
            </a:r>
          </a:p>
          <a:p>
            <a:r>
              <a:rPr lang="en-US" sz="1800" dirty="0">
                <a:solidFill>
                  <a:schemeClr val="bg1"/>
                </a:solidFill>
              </a:rPr>
              <a:t>The AGV is equipped with a device that emits thousands of light beams per second</a:t>
            </a:r>
          </a:p>
          <a:p>
            <a:r>
              <a:rPr lang="en-US" sz="1800" dirty="0">
                <a:solidFill>
                  <a:schemeClr val="bg1"/>
                </a:solidFill>
              </a:rPr>
              <a:t>The light beams bounces onto small reflectors on the walls and the time taken for the beam to come back is calculated to know the actual distance between the AGV and the walls</a:t>
            </a:r>
          </a:p>
          <a:p>
            <a:r>
              <a:rPr lang="en-US" sz="1800" dirty="0">
                <a:solidFill>
                  <a:schemeClr val="bg1"/>
                </a:solidFill>
              </a:rPr>
              <a:t>By detecting 3 or more different reflectors, the vehicle position can be calculated by triangulation and can be compared to the map of the facility already stored in memory</a:t>
            </a:r>
          </a:p>
        </p:txBody>
      </p:sp>
    </p:spTree>
    <p:extLst>
      <p:ext uri="{BB962C8B-B14F-4D97-AF65-F5344CB8AC3E}">
        <p14:creationId xmlns:p14="http://schemas.microsoft.com/office/powerpoint/2010/main" val="478907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ext&#10;&#10;Description automatically generated">
            <a:extLst>
              <a:ext uri="{FF2B5EF4-FFF2-40B4-BE49-F238E27FC236}">
                <a16:creationId xmlns:a16="http://schemas.microsoft.com/office/drawing/2014/main" id="{1EAE8A0B-4C0B-404C-8A1F-EA7D785D9B0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963" r="29839" b="-2"/>
          <a:stretch/>
        </p:blipFill>
        <p:spPr>
          <a:xfrm>
            <a:off x="1692658" y="1286934"/>
            <a:ext cx="4792804" cy="4259480"/>
          </a:xfrm>
          <a:prstGeom prst="rect">
            <a:avLst/>
          </a:prstGeom>
        </p:spPr>
      </p:pic>
      <p:sp>
        <p:nvSpPr>
          <p:cNvPr id="16" name="Rectangle 15">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C43457-A6DD-4A1F-80EF-47DA70997679}"/>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800" kern="1200">
                <a:solidFill>
                  <a:schemeClr val="bg1"/>
                </a:solidFill>
                <a:latin typeface="+mj-lt"/>
                <a:ea typeface="+mj-ea"/>
                <a:cs typeface="+mj-cs"/>
              </a:rPr>
              <a:t>Navigation System and Control</a:t>
            </a:r>
          </a:p>
        </p:txBody>
      </p:sp>
      <p:sp>
        <p:nvSpPr>
          <p:cNvPr id="3" name="Content Placeholder 2">
            <a:extLst>
              <a:ext uri="{FF2B5EF4-FFF2-40B4-BE49-F238E27FC236}">
                <a16:creationId xmlns:a16="http://schemas.microsoft.com/office/drawing/2014/main" id="{E5C4A095-52F4-479E-BC37-FF6CC89CE9BE}"/>
              </a:ext>
            </a:extLst>
          </p:cNvPr>
          <p:cNvSpPr>
            <a:spLocks noGrp="1"/>
          </p:cNvSpPr>
          <p:nvPr>
            <p:ph sz="half" idx="1"/>
          </p:nvPr>
        </p:nvSpPr>
        <p:spPr>
          <a:xfrm>
            <a:off x="8502649" y="3358608"/>
            <a:ext cx="3045883" cy="2831273"/>
          </a:xfrm>
        </p:spPr>
        <p:txBody>
          <a:bodyPr vert="horz" lIns="91440" tIns="45720" rIns="91440" bIns="45720" rtlCol="0">
            <a:normAutofit/>
          </a:bodyPr>
          <a:lstStyle/>
          <a:p>
            <a:pPr marL="0" indent="0">
              <a:buNone/>
            </a:pPr>
            <a:r>
              <a:rPr lang="en-US" sz="1800" dirty="0">
                <a:solidFill>
                  <a:schemeClr val="bg1"/>
                </a:solidFill>
              </a:rPr>
              <a:t>SLAM (Simultaneous Localization And Mapping)</a:t>
            </a:r>
          </a:p>
          <a:p>
            <a:r>
              <a:rPr lang="en-US" sz="1800" dirty="0">
                <a:solidFill>
                  <a:schemeClr val="bg1"/>
                </a:solidFill>
              </a:rPr>
              <a:t>Navigates through the facility using LIDAR (</a:t>
            </a:r>
            <a:r>
              <a:rPr lang="en-US" sz="1800" dirty="0" err="1">
                <a:solidFill>
                  <a:schemeClr val="bg1"/>
                </a:solidFill>
              </a:rPr>
              <a:t>LIght</a:t>
            </a:r>
            <a:r>
              <a:rPr lang="en-US" sz="1800" dirty="0">
                <a:solidFill>
                  <a:schemeClr val="bg1"/>
                </a:solidFill>
              </a:rPr>
              <a:t> Detection And Ranging)</a:t>
            </a:r>
          </a:p>
          <a:p>
            <a:r>
              <a:rPr lang="en-US" sz="1800" dirty="0">
                <a:solidFill>
                  <a:schemeClr val="bg1"/>
                </a:solidFill>
              </a:rPr>
              <a:t>The SLAM navigation system does not only navigate through the facility but also maps it in real time with its sensors</a:t>
            </a:r>
          </a:p>
        </p:txBody>
      </p:sp>
    </p:spTree>
    <p:extLst>
      <p:ext uri="{BB962C8B-B14F-4D97-AF65-F5344CB8AC3E}">
        <p14:creationId xmlns:p14="http://schemas.microsoft.com/office/powerpoint/2010/main" val="155055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8EF8B3-1613-45D4-8434-9446D9F85D21}"/>
              </a:ext>
            </a:extLst>
          </p:cNvPr>
          <p:cNvSpPr>
            <a:spLocks noGrp="1"/>
          </p:cNvSpPr>
          <p:nvPr>
            <p:ph type="title"/>
          </p:nvPr>
        </p:nvSpPr>
        <p:spPr/>
        <p:txBody>
          <a:bodyPr/>
          <a:lstStyle/>
          <a:p>
            <a:r>
              <a:rPr lang="en-MY"/>
              <a:t>Data Collection</a:t>
            </a:r>
          </a:p>
        </p:txBody>
      </p:sp>
      <p:sp>
        <p:nvSpPr>
          <p:cNvPr id="2" name="Content Placeholder 1">
            <a:extLst>
              <a:ext uri="{FF2B5EF4-FFF2-40B4-BE49-F238E27FC236}">
                <a16:creationId xmlns:a16="http://schemas.microsoft.com/office/drawing/2014/main" id="{27E8D735-AF53-4F25-BB10-DDB980E5A032}"/>
              </a:ext>
            </a:extLst>
          </p:cNvPr>
          <p:cNvSpPr>
            <a:spLocks noGrp="1"/>
          </p:cNvSpPr>
          <p:nvPr>
            <p:ph sz="half" idx="1"/>
          </p:nvPr>
        </p:nvSpPr>
        <p:spPr>
          <a:xfrm>
            <a:off x="2071237" y="3998701"/>
            <a:ext cx="9282563" cy="2747963"/>
          </a:xfrm>
        </p:spPr>
        <p:txBody>
          <a:bodyPr/>
          <a:lstStyle/>
          <a:p>
            <a:r>
              <a:rPr lang="en-US" dirty="0"/>
              <a:t>Block diagram of line following navigation system in AGV</a:t>
            </a:r>
          </a:p>
          <a:p>
            <a:r>
              <a:rPr lang="en-MY" dirty="0"/>
              <a:t>It receives data from its sensors, processes it and operates the motors based on the processed data</a:t>
            </a:r>
          </a:p>
          <a:p>
            <a:r>
              <a:rPr lang="en-MY" dirty="0"/>
              <a:t>The data is processed within the AGV system itself</a:t>
            </a:r>
          </a:p>
        </p:txBody>
      </p:sp>
      <p:pic>
        <p:nvPicPr>
          <p:cNvPr id="7" name="Content Placeholder 6" descr="Diagram&#10;&#10;Description automatically generated">
            <a:extLst>
              <a:ext uri="{FF2B5EF4-FFF2-40B4-BE49-F238E27FC236}">
                <a16:creationId xmlns:a16="http://schemas.microsoft.com/office/drawing/2014/main" id="{9E805F17-C220-4800-BEA8-CAAF4806A2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71237" y="1479673"/>
            <a:ext cx="8049526" cy="2519028"/>
          </a:xfrm>
        </p:spPr>
      </p:pic>
    </p:spTree>
    <p:extLst>
      <p:ext uri="{BB962C8B-B14F-4D97-AF65-F5344CB8AC3E}">
        <p14:creationId xmlns:p14="http://schemas.microsoft.com/office/powerpoint/2010/main" val="132809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AB5D-2FA7-4CED-BCAA-CD4D1764C2FC}"/>
              </a:ext>
            </a:extLst>
          </p:cNvPr>
          <p:cNvSpPr>
            <a:spLocks noGrp="1"/>
          </p:cNvSpPr>
          <p:nvPr>
            <p:ph type="title"/>
          </p:nvPr>
        </p:nvSpPr>
        <p:spPr/>
        <p:txBody>
          <a:bodyPr/>
          <a:lstStyle/>
          <a:p>
            <a:r>
              <a:rPr lang="en-US" dirty="0"/>
              <a:t>Data Transmission</a:t>
            </a:r>
            <a:endParaRPr lang="en-MY" dirty="0"/>
          </a:p>
        </p:txBody>
      </p:sp>
      <p:pic>
        <p:nvPicPr>
          <p:cNvPr id="7" name="Content Placeholder 6" descr="Graphical user interface&#10;&#10;Description automatically generated">
            <a:extLst>
              <a:ext uri="{FF2B5EF4-FFF2-40B4-BE49-F238E27FC236}">
                <a16:creationId xmlns:a16="http://schemas.microsoft.com/office/drawing/2014/main" id="{225721C3-B311-4DAC-BD7E-18D1AAE6C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4253" y="1561189"/>
            <a:ext cx="6083494" cy="4931686"/>
          </a:xfrm>
        </p:spPr>
      </p:pic>
    </p:spTree>
    <p:extLst>
      <p:ext uri="{BB962C8B-B14F-4D97-AF65-F5344CB8AC3E}">
        <p14:creationId xmlns:p14="http://schemas.microsoft.com/office/powerpoint/2010/main" val="184240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8BE-9627-4DD2-91F0-4E7892B6EBCB}"/>
              </a:ext>
            </a:extLst>
          </p:cNvPr>
          <p:cNvSpPr>
            <a:spLocks noGrp="1"/>
          </p:cNvSpPr>
          <p:nvPr>
            <p:ph type="title"/>
          </p:nvPr>
        </p:nvSpPr>
        <p:spPr/>
        <p:txBody>
          <a:bodyPr/>
          <a:lstStyle/>
          <a:p>
            <a:r>
              <a:rPr lang="en-US" dirty="0"/>
              <a:t>Data Transmission</a:t>
            </a:r>
            <a:endParaRPr lang="en-MY" dirty="0"/>
          </a:p>
        </p:txBody>
      </p:sp>
      <p:pic>
        <p:nvPicPr>
          <p:cNvPr id="5" name="Content Placeholder 4" descr="A picture containing diagram&#10;&#10;Description automatically generated">
            <a:extLst>
              <a:ext uri="{FF2B5EF4-FFF2-40B4-BE49-F238E27FC236}">
                <a16:creationId xmlns:a16="http://schemas.microsoft.com/office/drawing/2014/main" id="{09E3DD73-CC7B-4EFA-B49B-E2C714EA9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0953" y="1339844"/>
            <a:ext cx="5110094" cy="5391547"/>
          </a:xfrm>
        </p:spPr>
      </p:pic>
    </p:spTree>
    <p:extLst>
      <p:ext uri="{BB962C8B-B14F-4D97-AF65-F5344CB8AC3E}">
        <p14:creationId xmlns:p14="http://schemas.microsoft.com/office/powerpoint/2010/main" val="377933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0AC1-908C-48DD-B76A-4C439F59A6AB}"/>
              </a:ext>
            </a:extLst>
          </p:cNvPr>
          <p:cNvSpPr>
            <a:spLocks noGrp="1"/>
          </p:cNvSpPr>
          <p:nvPr>
            <p:ph type="title"/>
          </p:nvPr>
        </p:nvSpPr>
        <p:spPr/>
        <p:txBody>
          <a:bodyPr/>
          <a:lstStyle/>
          <a:p>
            <a:r>
              <a:rPr lang="en-MY" dirty="0"/>
              <a:t>Main Components</a:t>
            </a:r>
          </a:p>
        </p:txBody>
      </p:sp>
      <p:sp>
        <p:nvSpPr>
          <p:cNvPr id="3" name="Content Placeholder 2">
            <a:extLst>
              <a:ext uri="{FF2B5EF4-FFF2-40B4-BE49-F238E27FC236}">
                <a16:creationId xmlns:a16="http://schemas.microsoft.com/office/drawing/2014/main" id="{87ACB212-81F7-439E-99F0-F4C4F47FA45D}"/>
              </a:ext>
            </a:extLst>
          </p:cNvPr>
          <p:cNvSpPr>
            <a:spLocks noGrp="1"/>
          </p:cNvSpPr>
          <p:nvPr>
            <p:ph idx="1"/>
          </p:nvPr>
        </p:nvSpPr>
        <p:spPr/>
        <p:txBody>
          <a:bodyPr/>
          <a:lstStyle/>
          <a:p>
            <a:r>
              <a:rPr lang="en-MY"/>
              <a:t>Physical design for various applications</a:t>
            </a:r>
          </a:p>
          <a:p>
            <a:r>
              <a:rPr lang="en-MY"/>
              <a:t>Locomotion system and actuators</a:t>
            </a:r>
          </a:p>
          <a:p>
            <a:r>
              <a:rPr lang="en-MY"/>
              <a:t>Navigation system and control</a:t>
            </a:r>
          </a:p>
          <a:p>
            <a:r>
              <a:rPr lang="en-MY"/>
              <a:t>Data collection</a:t>
            </a:r>
          </a:p>
          <a:p>
            <a:r>
              <a:rPr lang="en-MY"/>
              <a:t>Data transmission</a:t>
            </a:r>
          </a:p>
          <a:p>
            <a:r>
              <a:rPr lang="en-MY"/>
              <a:t>Power management</a:t>
            </a:r>
            <a:endParaRPr lang="en-MY" dirty="0"/>
          </a:p>
        </p:txBody>
      </p:sp>
    </p:spTree>
    <p:extLst>
      <p:ext uri="{BB962C8B-B14F-4D97-AF65-F5344CB8AC3E}">
        <p14:creationId xmlns:p14="http://schemas.microsoft.com/office/powerpoint/2010/main" val="65548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10E3-28FF-48F8-8813-820F9A0E1A4F}"/>
              </a:ext>
            </a:extLst>
          </p:cNvPr>
          <p:cNvSpPr>
            <a:spLocks noGrp="1"/>
          </p:cNvSpPr>
          <p:nvPr>
            <p:ph type="title"/>
          </p:nvPr>
        </p:nvSpPr>
        <p:spPr/>
        <p:txBody>
          <a:bodyPr/>
          <a:lstStyle/>
          <a:p>
            <a:r>
              <a:rPr lang="en-US" dirty="0"/>
              <a:t>Power Management</a:t>
            </a:r>
            <a:endParaRPr lang="en-MY"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3608C4D1-1A5A-4C60-8510-1521463277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444" t="23189" r="14500" b="4762"/>
          <a:stretch/>
        </p:blipFill>
        <p:spPr>
          <a:xfrm>
            <a:off x="1505494" y="1361643"/>
            <a:ext cx="9181011" cy="5233833"/>
          </a:xfrm>
        </p:spPr>
      </p:pic>
    </p:spTree>
    <p:extLst>
      <p:ext uri="{BB962C8B-B14F-4D97-AF65-F5344CB8AC3E}">
        <p14:creationId xmlns:p14="http://schemas.microsoft.com/office/powerpoint/2010/main" val="33676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94E1-A26A-416A-8582-C70AD4953216}"/>
              </a:ext>
            </a:extLst>
          </p:cNvPr>
          <p:cNvSpPr>
            <a:spLocks noGrp="1"/>
          </p:cNvSpPr>
          <p:nvPr>
            <p:ph type="title"/>
          </p:nvPr>
        </p:nvSpPr>
        <p:spPr/>
        <p:txBody>
          <a:bodyPr/>
          <a:lstStyle/>
          <a:p>
            <a:r>
              <a:rPr lang="en-MY" dirty="0"/>
              <a:t>Physical Design</a:t>
            </a:r>
          </a:p>
        </p:txBody>
      </p:sp>
      <p:sp>
        <p:nvSpPr>
          <p:cNvPr id="3" name="Content Placeholder 2">
            <a:extLst>
              <a:ext uri="{FF2B5EF4-FFF2-40B4-BE49-F238E27FC236}">
                <a16:creationId xmlns:a16="http://schemas.microsoft.com/office/drawing/2014/main" id="{D69BFEC7-56B3-4B8B-8C3A-B181254768D7}"/>
              </a:ext>
            </a:extLst>
          </p:cNvPr>
          <p:cNvSpPr>
            <a:spLocks noGrp="1"/>
          </p:cNvSpPr>
          <p:nvPr>
            <p:ph idx="1"/>
          </p:nvPr>
        </p:nvSpPr>
        <p:spPr/>
        <p:txBody>
          <a:bodyPr/>
          <a:lstStyle/>
          <a:p>
            <a:pPr marL="0" indent="0">
              <a:buNone/>
            </a:pPr>
            <a:r>
              <a:rPr lang="en-MY" dirty="0"/>
              <a:t>There are three types of AGV system which are:</a:t>
            </a:r>
          </a:p>
          <a:p>
            <a:r>
              <a:rPr lang="en-MY" dirty="0"/>
              <a:t>Unit load carrier</a:t>
            </a:r>
          </a:p>
          <a:p>
            <a:r>
              <a:rPr lang="en-MY" dirty="0"/>
              <a:t>Driverless train</a:t>
            </a:r>
          </a:p>
          <a:p>
            <a:r>
              <a:rPr lang="en-MY" dirty="0"/>
              <a:t>Pallet truck</a:t>
            </a:r>
          </a:p>
        </p:txBody>
      </p:sp>
    </p:spTree>
    <p:extLst>
      <p:ext uri="{BB962C8B-B14F-4D97-AF65-F5344CB8AC3E}">
        <p14:creationId xmlns:p14="http://schemas.microsoft.com/office/powerpoint/2010/main" val="27880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FCCA00-AD6A-4373-9BE3-F9F5253629D8}"/>
              </a:ext>
            </a:extLst>
          </p:cNvPr>
          <p:cNvSpPr>
            <a:spLocks noGrp="1"/>
          </p:cNvSpPr>
          <p:nvPr>
            <p:ph type="title"/>
          </p:nvPr>
        </p:nvSpPr>
        <p:spPr>
          <a:xfrm>
            <a:off x="804672" y="1412489"/>
            <a:ext cx="2871095" cy="2156621"/>
          </a:xfrm>
        </p:spPr>
        <p:txBody>
          <a:bodyPr anchor="t">
            <a:normAutofit/>
          </a:bodyPr>
          <a:lstStyle/>
          <a:p>
            <a:r>
              <a:rPr lang="en-MY" sz="3600">
                <a:solidFill>
                  <a:srgbClr val="FFFFFF"/>
                </a:solidFill>
              </a:rPr>
              <a:t>Physical Design</a:t>
            </a:r>
          </a:p>
        </p:txBody>
      </p:sp>
      <p:sp>
        <p:nvSpPr>
          <p:cNvPr id="4" name="Content Placeholder 3">
            <a:extLst>
              <a:ext uri="{FF2B5EF4-FFF2-40B4-BE49-F238E27FC236}">
                <a16:creationId xmlns:a16="http://schemas.microsoft.com/office/drawing/2014/main" id="{ECCE416B-00E4-4464-BC07-E2EB2E7C39A5}"/>
              </a:ext>
            </a:extLst>
          </p:cNvPr>
          <p:cNvSpPr>
            <a:spLocks noGrp="1"/>
          </p:cNvSpPr>
          <p:nvPr>
            <p:ph sz="half" idx="1"/>
          </p:nvPr>
        </p:nvSpPr>
        <p:spPr>
          <a:xfrm>
            <a:off x="5226003" y="4432785"/>
            <a:ext cx="5995796" cy="2081714"/>
          </a:xfrm>
        </p:spPr>
        <p:txBody>
          <a:bodyPr>
            <a:normAutofit/>
          </a:bodyPr>
          <a:lstStyle/>
          <a:p>
            <a:pPr marL="0" indent="0" algn="ctr">
              <a:buNone/>
            </a:pPr>
            <a:r>
              <a:rPr lang="en-MY" sz="2000" dirty="0"/>
              <a:t>Physical design of a unit load carrier AGV system</a:t>
            </a:r>
          </a:p>
          <a:p>
            <a:r>
              <a:rPr lang="en-MY" sz="2000" dirty="0"/>
              <a:t>Used for transporting items from one place to another by carrying the load on top of the AGV with the help of the conveyor</a:t>
            </a:r>
          </a:p>
          <a:p>
            <a:r>
              <a:rPr lang="en-MY" sz="2000" dirty="0"/>
              <a:t>Mainly used to carry small loads</a:t>
            </a:r>
          </a:p>
          <a:p>
            <a:endParaRPr lang="en-MY" sz="2000" dirty="0"/>
          </a:p>
        </p:txBody>
      </p:sp>
      <p:pic>
        <p:nvPicPr>
          <p:cNvPr id="13" name="Content Placeholder 12" descr="Diagram&#10;&#10;Description automatically generated">
            <a:extLst>
              <a:ext uri="{FF2B5EF4-FFF2-40B4-BE49-F238E27FC236}">
                <a16:creationId xmlns:a16="http://schemas.microsoft.com/office/drawing/2014/main" id="{E8FC444A-B7E8-429C-990E-1CEB8C66A3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26003" y="596733"/>
            <a:ext cx="5995796" cy="3492551"/>
          </a:xfrm>
        </p:spPr>
      </p:pic>
    </p:spTree>
    <p:extLst>
      <p:ext uri="{BB962C8B-B14F-4D97-AF65-F5344CB8AC3E}">
        <p14:creationId xmlns:p14="http://schemas.microsoft.com/office/powerpoint/2010/main" val="19030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BD89F96-AA88-4AFF-ABDA-5E2C246D3ECC}"/>
              </a:ext>
            </a:extLst>
          </p:cNvPr>
          <p:cNvSpPr>
            <a:spLocks noGrp="1"/>
          </p:cNvSpPr>
          <p:nvPr>
            <p:ph type="title"/>
          </p:nvPr>
        </p:nvSpPr>
        <p:spPr>
          <a:xfrm>
            <a:off x="804672" y="1412489"/>
            <a:ext cx="2871095" cy="2156621"/>
          </a:xfrm>
        </p:spPr>
        <p:txBody>
          <a:bodyPr anchor="t">
            <a:normAutofit/>
          </a:bodyPr>
          <a:lstStyle/>
          <a:p>
            <a:r>
              <a:rPr lang="en-MY" sz="3600" dirty="0">
                <a:solidFill>
                  <a:srgbClr val="FFFFFF"/>
                </a:solidFill>
              </a:rPr>
              <a:t>Physical Design</a:t>
            </a:r>
          </a:p>
        </p:txBody>
      </p:sp>
      <p:pic>
        <p:nvPicPr>
          <p:cNvPr id="9" name="Content Placeholder 8" descr="Diagram&#10;&#10;Description automatically generated">
            <a:extLst>
              <a:ext uri="{FF2B5EF4-FFF2-40B4-BE49-F238E27FC236}">
                <a16:creationId xmlns:a16="http://schemas.microsoft.com/office/drawing/2014/main" id="{9E7F84BC-9D92-4B69-8549-8A04D3F74C7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0724"/>
          <a:stretch/>
        </p:blipFill>
        <p:spPr>
          <a:xfrm>
            <a:off x="5226003" y="610434"/>
            <a:ext cx="6034180" cy="4040343"/>
          </a:xfrm>
        </p:spPr>
      </p:pic>
      <p:sp>
        <p:nvSpPr>
          <p:cNvPr id="7" name="Content Placeholder 6">
            <a:extLst>
              <a:ext uri="{FF2B5EF4-FFF2-40B4-BE49-F238E27FC236}">
                <a16:creationId xmlns:a16="http://schemas.microsoft.com/office/drawing/2014/main" id="{BD5FABEE-5574-4521-AC37-7EE52A180FC8}"/>
              </a:ext>
            </a:extLst>
          </p:cNvPr>
          <p:cNvSpPr>
            <a:spLocks noGrp="1"/>
          </p:cNvSpPr>
          <p:nvPr>
            <p:ph sz="half" idx="2"/>
          </p:nvPr>
        </p:nvSpPr>
        <p:spPr>
          <a:xfrm>
            <a:off x="5226003" y="4950823"/>
            <a:ext cx="6034180" cy="1658984"/>
          </a:xfrm>
        </p:spPr>
        <p:txBody>
          <a:bodyPr>
            <a:normAutofit lnSpcReduction="10000"/>
          </a:bodyPr>
          <a:lstStyle/>
          <a:p>
            <a:pPr marL="0" indent="0" algn="ctr">
              <a:buNone/>
            </a:pPr>
            <a:r>
              <a:rPr lang="en-MY" sz="2000" dirty="0"/>
              <a:t>Physical design of a driverless train AGV system</a:t>
            </a:r>
          </a:p>
          <a:p>
            <a:r>
              <a:rPr lang="en-MY" sz="2000" dirty="0"/>
              <a:t>The design is almost similar to unit load carrier AGV system but without the conveyor</a:t>
            </a:r>
          </a:p>
          <a:p>
            <a:r>
              <a:rPr lang="en-MY" sz="2000" dirty="0"/>
              <a:t>Transports loads by pulling several trailer carts attached at its back</a:t>
            </a:r>
          </a:p>
        </p:txBody>
      </p:sp>
    </p:spTree>
    <p:extLst>
      <p:ext uri="{BB962C8B-B14F-4D97-AF65-F5344CB8AC3E}">
        <p14:creationId xmlns:p14="http://schemas.microsoft.com/office/powerpoint/2010/main" val="281676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CCE5AB-18DD-486F-885E-1FD71739482D}"/>
              </a:ext>
            </a:extLst>
          </p:cNvPr>
          <p:cNvSpPr>
            <a:spLocks noGrp="1"/>
          </p:cNvSpPr>
          <p:nvPr>
            <p:ph type="title"/>
          </p:nvPr>
        </p:nvSpPr>
        <p:spPr>
          <a:xfrm>
            <a:off x="804672" y="1412489"/>
            <a:ext cx="2871095" cy="2156621"/>
          </a:xfrm>
        </p:spPr>
        <p:txBody>
          <a:bodyPr anchor="t">
            <a:normAutofit/>
          </a:bodyPr>
          <a:lstStyle/>
          <a:p>
            <a:r>
              <a:rPr lang="en-MY" sz="3600" dirty="0">
                <a:solidFill>
                  <a:srgbClr val="FFFFFF"/>
                </a:solidFill>
              </a:rPr>
              <a:t>Physical Design</a:t>
            </a:r>
          </a:p>
        </p:txBody>
      </p:sp>
      <p:sp>
        <p:nvSpPr>
          <p:cNvPr id="3" name="Content Placeholder 2">
            <a:extLst>
              <a:ext uri="{FF2B5EF4-FFF2-40B4-BE49-F238E27FC236}">
                <a16:creationId xmlns:a16="http://schemas.microsoft.com/office/drawing/2014/main" id="{2E223D45-1646-4DE6-A6FD-BAF79D031C44}"/>
              </a:ext>
            </a:extLst>
          </p:cNvPr>
          <p:cNvSpPr>
            <a:spLocks noGrp="1"/>
          </p:cNvSpPr>
          <p:nvPr>
            <p:ph sz="half" idx="1"/>
          </p:nvPr>
        </p:nvSpPr>
        <p:spPr>
          <a:xfrm>
            <a:off x="5498517" y="4779072"/>
            <a:ext cx="5558688" cy="1696471"/>
          </a:xfrm>
        </p:spPr>
        <p:txBody>
          <a:bodyPr>
            <a:normAutofit/>
          </a:bodyPr>
          <a:lstStyle/>
          <a:p>
            <a:pPr marL="0" indent="0" algn="ctr">
              <a:buNone/>
            </a:pPr>
            <a:r>
              <a:rPr lang="en-MY" sz="2000" dirty="0"/>
              <a:t>Physical design of pallet truck AGV system</a:t>
            </a:r>
          </a:p>
          <a:p>
            <a:r>
              <a:rPr lang="en-MY" sz="2000" dirty="0"/>
              <a:t>Works like a normal forklift but unmanned</a:t>
            </a:r>
          </a:p>
          <a:p>
            <a:r>
              <a:rPr lang="en-MY" sz="2000" dirty="0"/>
              <a:t>Mainly used to transport heavy loads from one point to another</a:t>
            </a:r>
          </a:p>
        </p:txBody>
      </p:sp>
      <p:pic>
        <p:nvPicPr>
          <p:cNvPr id="6" name="Content Placeholder 5" descr="Diagram&#10;&#10;Description automatically generated">
            <a:extLst>
              <a:ext uri="{FF2B5EF4-FFF2-40B4-BE49-F238E27FC236}">
                <a16:creationId xmlns:a16="http://schemas.microsoft.com/office/drawing/2014/main" id="{D44D944D-5253-4617-8D3E-B958182F129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897" b="31623"/>
          <a:stretch/>
        </p:blipFill>
        <p:spPr>
          <a:xfrm>
            <a:off x="5498517" y="380202"/>
            <a:ext cx="5558689" cy="4062559"/>
          </a:xfrm>
        </p:spPr>
      </p:pic>
    </p:spTree>
    <p:extLst>
      <p:ext uri="{BB962C8B-B14F-4D97-AF65-F5344CB8AC3E}">
        <p14:creationId xmlns:p14="http://schemas.microsoft.com/office/powerpoint/2010/main" val="16108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A08-439E-454B-952B-7E6251688EF7}"/>
              </a:ext>
            </a:extLst>
          </p:cNvPr>
          <p:cNvSpPr>
            <a:spLocks noGrp="1"/>
          </p:cNvSpPr>
          <p:nvPr>
            <p:ph type="title"/>
          </p:nvPr>
        </p:nvSpPr>
        <p:spPr/>
        <p:txBody>
          <a:bodyPr/>
          <a:lstStyle/>
          <a:p>
            <a:r>
              <a:rPr lang="en-MY" dirty="0"/>
              <a:t>Locomotion System </a:t>
            </a:r>
            <a:r>
              <a:rPr lang="en-MY"/>
              <a:t>and Actuators</a:t>
            </a:r>
            <a:endParaRPr lang="en-MY" dirty="0"/>
          </a:p>
        </p:txBody>
      </p:sp>
      <p:sp>
        <p:nvSpPr>
          <p:cNvPr id="5" name="Content Placeholder 4">
            <a:extLst>
              <a:ext uri="{FF2B5EF4-FFF2-40B4-BE49-F238E27FC236}">
                <a16:creationId xmlns:a16="http://schemas.microsoft.com/office/drawing/2014/main" id="{F858E699-FA67-4171-B8FB-C45F9671F7FD}"/>
              </a:ext>
            </a:extLst>
          </p:cNvPr>
          <p:cNvSpPr>
            <a:spLocks noGrp="1"/>
          </p:cNvSpPr>
          <p:nvPr>
            <p:ph idx="1"/>
          </p:nvPr>
        </p:nvSpPr>
        <p:spPr/>
        <p:txBody>
          <a:bodyPr/>
          <a:lstStyle/>
          <a:p>
            <a:pPr marL="0" indent="0">
              <a:buNone/>
            </a:pPr>
            <a:r>
              <a:rPr lang="en-MY" dirty="0"/>
              <a:t>Types of wheels used in AGV system</a:t>
            </a:r>
          </a:p>
          <a:p>
            <a:r>
              <a:rPr lang="en-MY" dirty="0"/>
              <a:t>Standard wheel</a:t>
            </a:r>
          </a:p>
          <a:p>
            <a:r>
              <a:rPr lang="en-MY" dirty="0"/>
              <a:t>Caster wheel</a:t>
            </a:r>
          </a:p>
          <a:p>
            <a:r>
              <a:rPr lang="en-MY" dirty="0" err="1"/>
              <a:t>Mecanum</a:t>
            </a:r>
            <a:r>
              <a:rPr lang="en-MY" dirty="0"/>
              <a:t> wheel</a:t>
            </a:r>
          </a:p>
        </p:txBody>
      </p:sp>
    </p:spTree>
    <p:extLst>
      <p:ext uri="{BB962C8B-B14F-4D97-AF65-F5344CB8AC3E}">
        <p14:creationId xmlns:p14="http://schemas.microsoft.com/office/powerpoint/2010/main" val="235036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F74CC4F-811B-452E-B53D-374BD2D99603}"/>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Locomotion System</a:t>
            </a:r>
          </a:p>
        </p:txBody>
      </p:sp>
      <p:sp>
        <p:nvSpPr>
          <p:cNvPr id="24" name="Content Placeholder 23">
            <a:extLst>
              <a:ext uri="{FF2B5EF4-FFF2-40B4-BE49-F238E27FC236}">
                <a16:creationId xmlns:a16="http://schemas.microsoft.com/office/drawing/2014/main" id="{69F6EE1F-DBA5-4282-B924-14F6FCC4C1C9}"/>
              </a:ext>
            </a:extLst>
          </p:cNvPr>
          <p:cNvSpPr>
            <a:spLocks noGrp="1"/>
          </p:cNvSpPr>
          <p:nvPr>
            <p:ph sz="half" idx="1"/>
          </p:nvPr>
        </p:nvSpPr>
        <p:spPr>
          <a:xfrm>
            <a:off x="966951" y="3355130"/>
            <a:ext cx="2669407" cy="2427333"/>
          </a:xfrm>
        </p:spPr>
        <p:txBody>
          <a:bodyPr vert="horz" lIns="91440" tIns="45720" rIns="91440" bIns="45720" rtlCol="0">
            <a:normAutofit fontScale="92500" lnSpcReduction="10000"/>
          </a:bodyPr>
          <a:lstStyle/>
          <a:p>
            <a:r>
              <a:rPr lang="en-US" sz="1600" dirty="0"/>
              <a:t>This standard wheel have two degrees of freedom, one around the wheel axle and one around the contact point</a:t>
            </a:r>
          </a:p>
          <a:p>
            <a:r>
              <a:rPr lang="en-US" sz="1600" dirty="0"/>
              <a:t>This wheel design allows the AGV to steer without imparting additional forces to the robot chassis as its axis of rotation passes through the center of the wheel</a:t>
            </a:r>
          </a:p>
        </p:txBody>
      </p:sp>
      <p:pic>
        <p:nvPicPr>
          <p:cNvPr id="8" name="Content Placeholder 7" descr="A picture containing icon&#10;&#10;Description automatically generated">
            <a:extLst>
              <a:ext uri="{FF2B5EF4-FFF2-40B4-BE49-F238E27FC236}">
                <a16:creationId xmlns:a16="http://schemas.microsoft.com/office/drawing/2014/main" id="{72BC2CCD-B26F-456D-B13E-8116B765B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425810"/>
            <a:ext cx="6903723" cy="3883343"/>
          </a:xfrm>
          <a:prstGeom prst="rect">
            <a:avLst/>
          </a:prstGeom>
        </p:spPr>
      </p:pic>
    </p:spTree>
    <p:extLst>
      <p:ext uri="{BB962C8B-B14F-4D97-AF65-F5344CB8AC3E}">
        <p14:creationId xmlns:p14="http://schemas.microsoft.com/office/powerpoint/2010/main" val="321656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0086CC-58F6-4518-B0A5-07E4FD93E414}"/>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Locomotion System</a:t>
            </a:r>
          </a:p>
        </p:txBody>
      </p:sp>
      <p:sp>
        <p:nvSpPr>
          <p:cNvPr id="22" name="Content Placeholder 21">
            <a:extLst>
              <a:ext uri="{FF2B5EF4-FFF2-40B4-BE49-F238E27FC236}">
                <a16:creationId xmlns:a16="http://schemas.microsoft.com/office/drawing/2014/main" id="{B0B6DDEE-878F-4018-8523-1F21196C62F1}"/>
              </a:ext>
            </a:extLst>
          </p:cNvPr>
          <p:cNvSpPr>
            <a:spLocks noGrp="1"/>
          </p:cNvSpPr>
          <p:nvPr>
            <p:ph sz="half" idx="1"/>
          </p:nvPr>
        </p:nvSpPr>
        <p:spPr>
          <a:xfrm>
            <a:off x="966951" y="3355130"/>
            <a:ext cx="2669407" cy="2427333"/>
          </a:xfrm>
        </p:spPr>
        <p:txBody>
          <a:bodyPr vert="horz" lIns="91440" tIns="45720" rIns="91440" bIns="45720" rtlCol="0">
            <a:normAutofit fontScale="92500" lnSpcReduction="10000"/>
          </a:bodyPr>
          <a:lstStyle/>
          <a:p>
            <a:r>
              <a:rPr lang="en-US" sz="1600" dirty="0"/>
              <a:t>This wheel design is almost similar to the standard wheel design but there is a slight offset between the axis of rotation around the contact point and the center of the wheel</a:t>
            </a:r>
          </a:p>
          <a:p>
            <a:r>
              <a:rPr lang="en-US" sz="1600" dirty="0"/>
              <a:t>Rarely used for maneuvering</a:t>
            </a:r>
          </a:p>
          <a:p>
            <a:r>
              <a:rPr lang="en-US" sz="1600" dirty="0"/>
              <a:t>Have the advantage of automatic alignment when moving forward after turning</a:t>
            </a:r>
          </a:p>
          <a:p>
            <a:endParaRPr lang="en-US" sz="1600" dirty="0"/>
          </a:p>
        </p:txBody>
      </p:sp>
      <p:pic>
        <p:nvPicPr>
          <p:cNvPr id="8" name="Content Placeholder 7" descr="A picture containing icon&#10;&#10;Description automatically generated">
            <a:extLst>
              <a:ext uri="{FF2B5EF4-FFF2-40B4-BE49-F238E27FC236}">
                <a16:creationId xmlns:a16="http://schemas.microsoft.com/office/drawing/2014/main" id="{E1058944-E02D-4B6B-86F9-EC4E6AAE9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425810"/>
            <a:ext cx="6903723" cy="3883343"/>
          </a:xfrm>
          <a:prstGeom prst="rect">
            <a:avLst/>
          </a:prstGeom>
        </p:spPr>
      </p:pic>
    </p:spTree>
    <p:extLst>
      <p:ext uri="{BB962C8B-B14F-4D97-AF65-F5344CB8AC3E}">
        <p14:creationId xmlns:p14="http://schemas.microsoft.com/office/powerpoint/2010/main" val="1681486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647</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AUTOMATED GUIDED VEHICLE HARDWARE SYSTEM</vt:lpstr>
      <vt:lpstr>Main Components</vt:lpstr>
      <vt:lpstr>Physical Design</vt:lpstr>
      <vt:lpstr>Physical Design</vt:lpstr>
      <vt:lpstr>Physical Design</vt:lpstr>
      <vt:lpstr>Physical Design</vt:lpstr>
      <vt:lpstr>Locomotion System and Actuators</vt:lpstr>
      <vt:lpstr>Locomotion System</vt:lpstr>
      <vt:lpstr>Locomotion System</vt:lpstr>
      <vt:lpstr>Locomotion System</vt:lpstr>
      <vt:lpstr>Actuators</vt:lpstr>
      <vt:lpstr>Navigation System and Control</vt:lpstr>
      <vt:lpstr>Navigation System and Control</vt:lpstr>
      <vt:lpstr>Navigation System and Control</vt:lpstr>
      <vt:lpstr>Navigation System and Control</vt:lpstr>
      <vt:lpstr>Navigation System and Control</vt:lpstr>
      <vt:lpstr>Data Collection</vt:lpstr>
      <vt:lpstr>Data Transmission</vt:lpstr>
      <vt:lpstr>Data Transmission</vt:lpstr>
      <vt:lpstr>Power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GUIDED VEHICLE HARDWARE SYSTEM</dc:title>
  <dc:creator>Luqman</dc:creator>
  <cp:lastModifiedBy>Luqman</cp:lastModifiedBy>
  <cp:revision>1</cp:revision>
  <dcterms:created xsi:type="dcterms:W3CDTF">2021-03-19T15:09:00Z</dcterms:created>
  <dcterms:modified xsi:type="dcterms:W3CDTF">2021-03-22T07:01:22Z</dcterms:modified>
</cp:coreProperties>
</file>