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E0870-B67D-42D0-93A7-4750662C6F8B}" v="14" dt="2021-04-14T07:13:10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qman" userId="1f9c33062f75fb27" providerId="LiveId" clId="{1A6E0870-B67D-42D0-93A7-4750662C6F8B}"/>
    <pc:docChg chg="custSel addSld modSld">
      <pc:chgData name="Luqman" userId="1f9c33062f75fb27" providerId="LiveId" clId="{1A6E0870-B67D-42D0-93A7-4750662C6F8B}" dt="2021-04-14T07:15:34.659" v="4357" actId="20577"/>
      <pc:docMkLst>
        <pc:docMk/>
      </pc:docMkLst>
      <pc:sldChg chg="modSp new mod">
        <pc:chgData name="Luqman" userId="1f9c33062f75fb27" providerId="LiveId" clId="{1A6E0870-B67D-42D0-93A7-4750662C6F8B}" dt="2021-04-12T02:04:40.614" v="125" actId="20577"/>
        <pc:sldMkLst>
          <pc:docMk/>
          <pc:sldMk cId="3519939883" sldId="256"/>
        </pc:sldMkLst>
        <pc:spChg chg="mod">
          <ac:chgData name="Luqman" userId="1f9c33062f75fb27" providerId="LiveId" clId="{1A6E0870-B67D-42D0-93A7-4750662C6F8B}" dt="2021-04-12T02:04:02.424" v="39" actId="20577"/>
          <ac:spMkLst>
            <pc:docMk/>
            <pc:sldMk cId="3519939883" sldId="256"/>
            <ac:spMk id="2" creationId="{2103FB2D-A361-4039-AC25-BECA47F93F9B}"/>
          </ac:spMkLst>
        </pc:spChg>
        <pc:spChg chg="mod">
          <ac:chgData name="Luqman" userId="1f9c33062f75fb27" providerId="LiveId" clId="{1A6E0870-B67D-42D0-93A7-4750662C6F8B}" dt="2021-04-12T02:04:40.614" v="125" actId="20577"/>
          <ac:spMkLst>
            <pc:docMk/>
            <pc:sldMk cId="3519939883" sldId="256"/>
            <ac:spMk id="3" creationId="{0C456050-85C7-495F-B55E-6583AB09D9CA}"/>
          </ac:spMkLst>
        </pc:spChg>
      </pc:sldChg>
      <pc:sldChg chg="modSp new mod">
        <pc:chgData name="Luqman" userId="1f9c33062f75fb27" providerId="LiveId" clId="{1A6E0870-B67D-42D0-93A7-4750662C6F8B}" dt="2021-04-12T02:05:16.722" v="144" actId="20577"/>
        <pc:sldMkLst>
          <pc:docMk/>
          <pc:sldMk cId="3586667384" sldId="257"/>
        </pc:sldMkLst>
        <pc:spChg chg="mod">
          <ac:chgData name="Luqman" userId="1f9c33062f75fb27" providerId="LiveId" clId="{1A6E0870-B67D-42D0-93A7-4750662C6F8B}" dt="2021-04-12T02:05:16.722" v="144" actId="20577"/>
          <ac:spMkLst>
            <pc:docMk/>
            <pc:sldMk cId="3586667384" sldId="257"/>
            <ac:spMk id="2" creationId="{F5E4B365-E887-4BE8-8EA3-7DBB70B95DEA}"/>
          </ac:spMkLst>
        </pc:spChg>
        <pc:spChg chg="mod">
          <ac:chgData name="Luqman" userId="1f9c33062f75fb27" providerId="LiveId" clId="{1A6E0870-B67D-42D0-93A7-4750662C6F8B}" dt="2021-04-12T02:05:08.014" v="127"/>
          <ac:spMkLst>
            <pc:docMk/>
            <pc:sldMk cId="3586667384" sldId="257"/>
            <ac:spMk id="3" creationId="{EDBC834E-525E-4CCF-A642-5634595AEB0F}"/>
          </ac:spMkLst>
        </pc:spChg>
      </pc:sldChg>
      <pc:sldChg chg="modSp new mod">
        <pc:chgData name="Luqman" userId="1f9c33062f75fb27" providerId="LiveId" clId="{1A6E0870-B67D-42D0-93A7-4750662C6F8B}" dt="2021-04-14T04:43:09.609" v="289" actId="20577"/>
        <pc:sldMkLst>
          <pc:docMk/>
          <pc:sldMk cId="393676281" sldId="258"/>
        </pc:sldMkLst>
        <pc:spChg chg="mod">
          <ac:chgData name="Luqman" userId="1f9c33062f75fb27" providerId="LiveId" clId="{1A6E0870-B67D-42D0-93A7-4750662C6F8B}" dt="2021-04-12T02:06:00.084" v="160" actId="20577"/>
          <ac:spMkLst>
            <pc:docMk/>
            <pc:sldMk cId="393676281" sldId="258"/>
            <ac:spMk id="2" creationId="{932427F0-35CD-4E0C-A05C-3ACF6CB0CD69}"/>
          </ac:spMkLst>
        </pc:spChg>
        <pc:spChg chg="mod">
          <ac:chgData name="Luqman" userId="1f9c33062f75fb27" providerId="LiveId" clId="{1A6E0870-B67D-42D0-93A7-4750662C6F8B}" dt="2021-04-14T04:43:09.609" v="289" actId="20577"/>
          <ac:spMkLst>
            <pc:docMk/>
            <pc:sldMk cId="393676281" sldId="258"/>
            <ac:spMk id="3" creationId="{CD6F79FA-7477-4E5A-9FBC-1B70BA41E40F}"/>
          </ac:spMkLst>
        </pc:spChg>
      </pc:sldChg>
      <pc:sldChg chg="addSp delSp modSp new mod modClrScheme chgLayout">
        <pc:chgData name="Luqman" userId="1f9c33062f75fb27" providerId="LiveId" clId="{1A6E0870-B67D-42D0-93A7-4750662C6F8B}" dt="2021-04-14T04:49:59.744" v="471" actId="20577"/>
        <pc:sldMkLst>
          <pc:docMk/>
          <pc:sldMk cId="1983708744" sldId="259"/>
        </pc:sldMkLst>
        <pc:spChg chg="mod ord">
          <ac:chgData name="Luqman" userId="1f9c33062f75fb27" providerId="LiveId" clId="{1A6E0870-B67D-42D0-93A7-4750662C6F8B}" dt="2021-04-14T04:43:36.679" v="325" actId="700"/>
          <ac:spMkLst>
            <pc:docMk/>
            <pc:sldMk cId="1983708744" sldId="259"/>
            <ac:spMk id="2" creationId="{6186E723-B698-475B-8473-7A4538146778}"/>
          </ac:spMkLst>
        </pc:spChg>
        <pc:spChg chg="del mod ord">
          <ac:chgData name="Luqman" userId="1f9c33062f75fb27" providerId="LiveId" clId="{1A6E0870-B67D-42D0-93A7-4750662C6F8B}" dt="2021-04-14T04:43:36.679" v="325" actId="700"/>
          <ac:spMkLst>
            <pc:docMk/>
            <pc:sldMk cId="1983708744" sldId="259"/>
            <ac:spMk id="3" creationId="{5A7BAA92-E610-4ED8-B232-EFE81E2BB49D}"/>
          </ac:spMkLst>
        </pc:spChg>
        <pc:spChg chg="add mod ord">
          <ac:chgData name="Luqman" userId="1f9c33062f75fb27" providerId="LiveId" clId="{1A6E0870-B67D-42D0-93A7-4750662C6F8B}" dt="2021-04-14T04:49:59.744" v="471" actId="20577"/>
          <ac:spMkLst>
            <pc:docMk/>
            <pc:sldMk cId="1983708744" sldId="259"/>
            <ac:spMk id="4" creationId="{D41AB06C-1141-4EDA-9DBC-CE169138C692}"/>
          </ac:spMkLst>
        </pc:spChg>
        <pc:spChg chg="add del mod ord">
          <ac:chgData name="Luqman" userId="1f9c33062f75fb27" providerId="LiveId" clId="{1A6E0870-B67D-42D0-93A7-4750662C6F8B}" dt="2021-04-14T04:43:49.143" v="326" actId="931"/>
          <ac:spMkLst>
            <pc:docMk/>
            <pc:sldMk cId="1983708744" sldId="259"/>
            <ac:spMk id="5" creationId="{06EE4E0D-D58F-4144-9762-C12140FB1D6B}"/>
          </ac:spMkLst>
        </pc:spChg>
        <pc:picChg chg="add mod">
          <ac:chgData name="Luqman" userId="1f9c33062f75fb27" providerId="LiveId" clId="{1A6E0870-B67D-42D0-93A7-4750662C6F8B}" dt="2021-04-14T04:44:02.885" v="330" actId="1076"/>
          <ac:picMkLst>
            <pc:docMk/>
            <pc:sldMk cId="1983708744" sldId="259"/>
            <ac:picMk id="7" creationId="{2D723ECE-233B-4C21-904E-5927C9E80C40}"/>
          </ac:picMkLst>
        </pc:picChg>
      </pc:sldChg>
      <pc:sldChg chg="addSp delSp modSp new mod">
        <pc:chgData name="Luqman" userId="1f9c33062f75fb27" providerId="LiveId" clId="{1A6E0870-B67D-42D0-93A7-4750662C6F8B}" dt="2021-04-14T04:57:44.066" v="783" actId="20577"/>
        <pc:sldMkLst>
          <pc:docMk/>
          <pc:sldMk cId="2561057518" sldId="260"/>
        </pc:sldMkLst>
        <pc:spChg chg="mod">
          <ac:chgData name="Luqman" userId="1f9c33062f75fb27" providerId="LiveId" clId="{1A6E0870-B67D-42D0-93A7-4750662C6F8B}" dt="2021-04-14T04:50:39.743" v="511" actId="20577"/>
          <ac:spMkLst>
            <pc:docMk/>
            <pc:sldMk cId="2561057518" sldId="260"/>
            <ac:spMk id="2" creationId="{EA635C21-D10F-41D8-9AF6-5CB9A94743A6}"/>
          </ac:spMkLst>
        </pc:spChg>
        <pc:spChg chg="del">
          <ac:chgData name="Luqman" userId="1f9c33062f75fb27" providerId="LiveId" clId="{1A6E0870-B67D-42D0-93A7-4750662C6F8B}" dt="2021-04-14T04:50:45.190" v="512" actId="931"/>
          <ac:spMkLst>
            <pc:docMk/>
            <pc:sldMk cId="2561057518" sldId="260"/>
            <ac:spMk id="3" creationId="{974CCBF0-0A86-4AE6-AD7D-7E833BC00014}"/>
          </ac:spMkLst>
        </pc:spChg>
        <pc:spChg chg="mod">
          <ac:chgData name="Luqman" userId="1f9c33062f75fb27" providerId="LiveId" clId="{1A6E0870-B67D-42D0-93A7-4750662C6F8B}" dt="2021-04-14T04:57:44.066" v="783" actId="20577"/>
          <ac:spMkLst>
            <pc:docMk/>
            <pc:sldMk cId="2561057518" sldId="260"/>
            <ac:spMk id="4" creationId="{EB9D1990-745C-4C11-B02B-A2CCEF64F087}"/>
          </ac:spMkLst>
        </pc:spChg>
        <pc:picChg chg="add mod">
          <ac:chgData name="Luqman" userId="1f9c33062f75fb27" providerId="LiveId" clId="{1A6E0870-B67D-42D0-93A7-4750662C6F8B}" dt="2021-04-14T04:51:02.659" v="518" actId="1076"/>
          <ac:picMkLst>
            <pc:docMk/>
            <pc:sldMk cId="2561057518" sldId="260"/>
            <ac:picMk id="6" creationId="{0F4BC900-609F-4A4C-8904-83CB5F5DA90B}"/>
          </ac:picMkLst>
        </pc:picChg>
      </pc:sldChg>
      <pc:sldChg chg="addSp delSp modSp new mod">
        <pc:chgData name="Luqman" userId="1f9c33062f75fb27" providerId="LiveId" clId="{1A6E0870-B67D-42D0-93A7-4750662C6F8B}" dt="2021-04-14T05:04:52.628" v="1082" actId="20577"/>
        <pc:sldMkLst>
          <pc:docMk/>
          <pc:sldMk cId="732809937" sldId="261"/>
        </pc:sldMkLst>
        <pc:spChg chg="mod">
          <ac:chgData name="Luqman" userId="1f9c33062f75fb27" providerId="LiveId" clId="{1A6E0870-B67D-42D0-93A7-4750662C6F8B}" dt="2021-04-14T04:58:15.267" v="823" actId="20577"/>
          <ac:spMkLst>
            <pc:docMk/>
            <pc:sldMk cId="732809937" sldId="261"/>
            <ac:spMk id="2" creationId="{E7CC41A8-8228-409A-B7C1-D99ED4196821}"/>
          </ac:spMkLst>
        </pc:spChg>
        <pc:spChg chg="mod">
          <ac:chgData name="Luqman" userId="1f9c33062f75fb27" providerId="LiveId" clId="{1A6E0870-B67D-42D0-93A7-4750662C6F8B}" dt="2021-04-14T05:04:52.628" v="1082" actId="20577"/>
          <ac:spMkLst>
            <pc:docMk/>
            <pc:sldMk cId="732809937" sldId="261"/>
            <ac:spMk id="3" creationId="{4CC6FE16-EA4A-4B94-89BA-D570076F98D5}"/>
          </ac:spMkLst>
        </pc:spChg>
        <pc:spChg chg="del">
          <ac:chgData name="Luqman" userId="1f9c33062f75fb27" providerId="LiveId" clId="{1A6E0870-B67D-42D0-93A7-4750662C6F8B}" dt="2021-04-14T04:58:21.351" v="824" actId="931"/>
          <ac:spMkLst>
            <pc:docMk/>
            <pc:sldMk cId="732809937" sldId="261"/>
            <ac:spMk id="4" creationId="{C342843C-C3CB-4126-BFED-1D63942B7149}"/>
          </ac:spMkLst>
        </pc:spChg>
        <pc:picChg chg="add mod">
          <ac:chgData name="Luqman" userId="1f9c33062f75fb27" providerId="LiveId" clId="{1A6E0870-B67D-42D0-93A7-4750662C6F8B}" dt="2021-04-14T04:58:34.364" v="830" actId="1076"/>
          <ac:picMkLst>
            <pc:docMk/>
            <pc:sldMk cId="732809937" sldId="261"/>
            <ac:picMk id="6" creationId="{31735107-B709-46FA-AA30-CDF9FAD993C8}"/>
          </ac:picMkLst>
        </pc:picChg>
      </pc:sldChg>
      <pc:sldChg chg="addSp delSp modSp new mod">
        <pc:chgData name="Luqman" userId="1f9c33062f75fb27" providerId="LiveId" clId="{1A6E0870-B67D-42D0-93A7-4750662C6F8B}" dt="2021-04-14T05:33:34.623" v="1872" actId="20577"/>
        <pc:sldMkLst>
          <pc:docMk/>
          <pc:sldMk cId="2110796918" sldId="262"/>
        </pc:sldMkLst>
        <pc:spChg chg="mod">
          <ac:chgData name="Luqman" userId="1f9c33062f75fb27" providerId="LiveId" clId="{1A6E0870-B67D-42D0-93A7-4750662C6F8B}" dt="2021-04-14T05:05:23.225" v="1122" actId="20577"/>
          <ac:spMkLst>
            <pc:docMk/>
            <pc:sldMk cId="2110796918" sldId="262"/>
            <ac:spMk id="2" creationId="{37B26692-667F-476C-9FF6-814845771DC1}"/>
          </ac:spMkLst>
        </pc:spChg>
        <pc:spChg chg="del">
          <ac:chgData name="Luqman" userId="1f9c33062f75fb27" providerId="LiveId" clId="{1A6E0870-B67D-42D0-93A7-4750662C6F8B}" dt="2021-04-14T05:20:29.397" v="1123" actId="931"/>
          <ac:spMkLst>
            <pc:docMk/>
            <pc:sldMk cId="2110796918" sldId="262"/>
            <ac:spMk id="3" creationId="{F0BA139A-0FEA-47C7-B370-6CAE6A499DF4}"/>
          </ac:spMkLst>
        </pc:spChg>
        <pc:spChg chg="mod">
          <ac:chgData name="Luqman" userId="1f9c33062f75fb27" providerId="LiveId" clId="{1A6E0870-B67D-42D0-93A7-4750662C6F8B}" dt="2021-04-14T05:33:34.623" v="1872" actId="20577"/>
          <ac:spMkLst>
            <pc:docMk/>
            <pc:sldMk cId="2110796918" sldId="262"/>
            <ac:spMk id="4" creationId="{29654A12-653D-4F0D-B04E-47182D063B71}"/>
          </ac:spMkLst>
        </pc:spChg>
        <pc:picChg chg="add mod">
          <ac:chgData name="Luqman" userId="1f9c33062f75fb27" providerId="LiveId" clId="{1A6E0870-B67D-42D0-93A7-4750662C6F8B}" dt="2021-04-14T05:25:52.229" v="1467" actId="1076"/>
          <ac:picMkLst>
            <pc:docMk/>
            <pc:sldMk cId="2110796918" sldId="262"/>
            <ac:picMk id="6" creationId="{0DEF3DEA-2D68-4EB9-B8C9-7D58FF5A978D}"/>
          </ac:picMkLst>
        </pc:picChg>
      </pc:sldChg>
      <pc:sldChg chg="addSp delSp modSp new mod">
        <pc:chgData name="Luqman" userId="1f9c33062f75fb27" providerId="LiveId" clId="{1A6E0870-B67D-42D0-93A7-4750662C6F8B}" dt="2021-04-14T05:35:32.282" v="2046" actId="20577"/>
        <pc:sldMkLst>
          <pc:docMk/>
          <pc:sldMk cId="1978966957" sldId="263"/>
        </pc:sldMkLst>
        <pc:spChg chg="mod">
          <ac:chgData name="Luqman" userId="1f9c33062f75fb27" providerId="LiveId" clId="{1A6E0870-B67D-42D0-93A7-4750662C6F8B}" dt="2021-04-14T05:26:42.433" v="1500" actId="20577"/>
          <ac:spMkLst>
            <pc:docMk/>
            <pc:sldMk cId="1978966957" sldId="263"/>
            <ac:spMk id="2" creationId="{D431535F-675A-47C3-9735-C0FA250A2BEB}"/>
          </ac:spMkLst>
        </pc:spChg>
        <pc:spChg chg="mod">
          <ac:chgData name="Luqman" userId="1f9c33062f75fb27" providerId="LiveId" clId="{1A6E0870-B67D-42D0-93A7-4750662C6F8B}" dt="2021-04-14T05:35:32.282" v="2046" actId="20577"/>
          <ac:spMkLst>
            <pc:docMk/>
            <pc:sldMk cId="1978966957" sldId="263"/>
            <ac:spMk id="3" creationId="{9377B62B-E0B8-45A6-9B6B-804E0C51A53E}"/>
          </ac:spMkLst>
        </pc:spChg>
        <pc:spChg chg="del">
          <ac:chgData name="Luqman" userId="1f9c33062f75fb27" providerId="LiveId" clId="{1A6E0870-B67D-42D0-93A7-4750662C6F8B}" dt="2021-04-14T05:27:21.970" v="1501" actId="931"/>
          <ac:spMkLst>
            <pc:docMk/>
            <pc:sldMk cId="1978966957" sldId="263"/>
            <ac:spMk id="4" creationId="{4D9102CF-961D-48E1-8632-AF95280BAF68}"/>
          </ac:spMkLst>
        </pc:spChg>
        <pc:picChg chg="add mod">
          <ac:chgData name="Luqman" userId="1f9c33062f75fb27" providerId="LiveId" clId="{1A6E0870-B67D-42D0-93A7-4750662C6F8B}" dt="2021-04-14T05:27:49.388" v="1508" actId="1076"/>
          <ac:picMkLst>
            <pc:docMk/>
            <pc:sldMk cId="1978966957" sldId="263"/>
            <ac:picMk id="6" creationId="{37C7FA1C-C5BB-42FD-BDFC-50293843F521}"/>
          </ac:picMkLst>
        </pc:picChg>
      </pc:sldChg>
      <pc:sldChg chg="addSp delSp modSp new mod">
        <pc:chgData name="Luqman" userId="1f9c33062f75fb27" providerId="LiveId" clId="{1A6E0870-B67D-42D0-93A7-4750662C6F8B}" dt="2021-04-14T05:51:18.290" v="2468" actId="20577"/>
        <pc:sldMkLst>
          <pc:docMk/>
          <pc:sldMk cId="2605435042" sldId="264"/>
        </pc:sldMkLst>
        <pc:spChg chg="mod">
          <ac:chgData name="Luqman" userId="1f9c33062f75fb27" providerId="LiveId" clId="{1A6E0870-B67D-42D0-93A7-4750662C6F8B}" dt="2021-04-14T05:45:53.867" v="2080" actId="20577"/>
          <ac:spMkLst>
            <pc:docMk/>
            <pc:sldMk cId="2605435042" sldId="264"/>
            <ac:spMk id="2" creationId="{31C93D96-7083-4F7F-BF55-98C69A868A0E}"/>
          </ac:spMkLst>
        </pc:spChg>
        <pc:spChg chg="del">
          <ac:chgData name="Luqman" userId="1f9c33062f75fb27" providerId="LiveId" clId="{1A6E0870-B67D-42D0-93A7-4750662C6F8B}" dt="2021-04-14T05:46:04.130" v="2081" actId="931"/>
          <ac:spMkLst>
            <pc:docMk/>
            <pc:sldMk cId="2605435042" sldId="264"/>
            <ac:spMk id="3" creationId="{D6BF9412-05F1-4564-86F6-62DF8A76AF67}"/>
          </ac:spMkLst>
        </pc:spChg>
        <pc:spChg chg="mod">
          <ac:chgData name="Luqman" userId="1f9c33062f75fb27" providerId="LiveId" clId="{1A6E0870-B67D-42D0-93A7-4750662C6F8B}" dt="2021-04-14T05:51:18.290" v="2468" actId="20577"/>
          <ac:spMkLst>
            <pc:docMk/>
            <pc:sldMk cId="2605435042" sldId="264"/>
            <ac:spMk id="4" creationId="{49C73524-0FF8-4C7C-856B-1050765FA2D6}"/>
          </ac:spMkLst>
        </pc:spChg>
        <pc:picChg chg="add mod">
          <ac:chgData name="Luqman" userId="1f9c33062f75fb27" providerId="LiveId" clId="{1A6E0870-B67D-42D0-93A7-4750662C6F8B}" dt="2021-04-14T05:46:06.624" v="2082" actId="27614"/>
          <ac:picMkLst>
            <pc:docMk/>
            <pc:sldMk cId="2605435042" sldId="264"/>
            <ac:picMk id="6" creationId="{84A9D835-3C2F-41B6-82DB-34E22E454A59}"/>
          </ac:picMkLst>
        </pc:picChg>
      </pc:sldChg>
      <pc:sldChg chg="addSp delSp modSp new mod">
        <pc:chgData name="Luqman" userId="1f9c33062f75fb27" providerId="LiveId" clId="{1A6E0870-B67D-42D0-93A7-4750662C6F8B}" dt="2021-04-14T05:59:29.384" v="2713" actId="20577"/>
        <pc:sldMkLst>
          <pc:docMk/>
          <pc:sldMk cId="4225052169" sldId="265"/>
        </pc:sldMkLst>
        <pc:spChg chg="mod">
          <ac:chgData name="Luqman" userId="1f9c33062f75fb27" providerId="LiveId" clId="{1A6E0870-B67D-42D0-93A7-4750662C6F8B}" dt="2021-04-14T05:57:11.558" v="2498" actId="20577"/>
          <ac:spMkLst>
            <pc:docMk/>
            <pc:sldMk cId="4225052169" sldId="265"/>
            <ac:spMk id="2" creationId="{E8ABD596-D9B5-4CAB-A317-C484510D5304}"/>
          </ac:spMkLst>
        </pc:spChg>
        <pc:spChg chg="mod">
          <ac:chgData name="Luqman" userId="1f9c33062f75fb27" providerId="LiveId" clId="{1A6E0870-B67D-42D0-93A7-4750662C6F8B}" dt="2021-04-14T05:59:29.384" v="2713" actId="20577"/>
          <ac:spMkLst>
            <pc:docMk/>
            <pc:sldMk cId="4225052169" sldId="265"/>
            <ac:spMk id="3" creationId="{F6F37CE6-995B-4611-9156-682F0897294C}"/>
          </ac:spMkLst>
        </pc:spChg>
        <pc:spChg chg="del">
          <ac:chgData name="Luqman" userId="1f9c33062f75fb27" providerId="LiveId" clId="{1A6E0870-B67D-42D0-93A7-4750662C6F8B}" dt="2021-04-14T05:57:18.201" v="2499" actId="931"/>
          <ac:spMkLst>
            <pc:docMk/>
            <pc:sldMk cId="4225052169" sldId="265"/>
            <ac:spMk id="4" creationId="{A1A3AF87-797C-4AFA-9227-3631E712F8CA}"/>
          </ac:spMkLst>
        </pc:spChg>
        <pc:picChg chg="add mod">
          <ac:chgData name="Luqman" userId="1f9c33062f75fb27" providerId="LiveId" clId="{1A6E0870-B67D-42D0-93A7-4750662C6F8B}" dt="2021-04-14T05:57:27.952" v="2505" actId="1076"/>
          <ac:picMkLst>
            <pc:docMk/>
            <pc:sldMk cId="4225052169" sldId="265"/>
            <ac:picMk id="6" creationId="{FB40E4D6-EDB6-42DF-9537-A815ECD477CC}"/>
          </ac:picMkLst>
        </pc:picChg>
      </pc:sldChg>
      <pc:sldChg chg="addSp delSp modSp new mod">
        <pc:chgData name="Luqman" userId="1f9c33062f75fb27" providerId="LiveId" clId="{1A6E0870-B67D-42D0-93A7-4750662C6F8B}" dt="2021-04-14T06:27:45.254" v="2930" actId="20577"/>
        <pc:sldMkLst>
          <pc:docMk/>
          <pc:sldMk cId="1735752737" sldId="266"/>
        </pc:sldMkLst>
        <pc:spChg chg="mod">
          <ac:chgData name="Luqman" userId="1f9c33062f75fb27" providerId="LiveId" clId="{1A6E0870-B67D-42D0-93A7-4750662C6F8B}" dt="2021-04-14T05:59:45.516" v="2743" actId="20577"/>
          <ac:spMkLst>
            <pc:docMk/>
            <pc:sldMk cId="1735752737" sldId="266"/>
            <ac:spMk id="2" creationId="{1FAAE337-EFF8-4045-9A97-B368719DFE21}"/>
          </ac:spMkLst>
        </pc:spChg>
        <pc:spChg chg="del">
          <ac:chgData name="Luqman" userId="1f9c33062f75fb27" providerId="LiveId" clId="{1A6E0870-B67D-42D0-93A7-4750662C6F8B}" dt="2021-04-14T06:24:50.340" v="2744" actId="931"/>
          <ac:spMkLst>
            <pc:docMk/>
            <pc:sldMk cId="1735752737" sldId="266"/>
            <ac:spMk id="3" creationId="{E8A65DC3-B0D6-4E6E-BBCC-A14E94C334C3}"/>
          </ac:spMkLst>
        </pc:spChg>
        <pc:spChg chg="mod">
          <ac:chgData name="Luqman" userId="1f9c33062f75fb27" providerId="LiveId" clId="{1A6E0870-B67D-42D0-93A7-4750662C6F8B}" dt="2021-04-14T06:27:45.254" v="2930" actId="20577"/>
          <ac:spMkLst>
            <pc:docMk/>
            <pc:sldMk cId="1735752737" sldId="266"/>
            <ac:spMk id="4" creationId="{05776177-2F7B-4E8A-943A-25E26A8D9DAC}"/>
          </ac:spMkLst>
        </pc:spChg>
        <pc:picChg chg="add mod">
          <ac:chgData name="Luqman" userId="1f9c33062f75fb27" providerId="LiveId" clId="{1A6E0870-B67D-42D0-93A7-4750662C6F8B}" dt="2021-04-14T06:24:52.664" v="2745" actId="27614"/>
          <ac:picMkLst>
            <pc:docMk/>
            <pc:sldMk cId="1735752737" sldId="266"/>
            <ac:picMk id="6" creationId="{8EE970F9-31B9-4FB1-A944-AB4F13517407}"/>
          </ac:picMkLst>
        </pc:picChg>
      </pc:sldChg>
      <pc:sldChg chg="addSp delSp modSp new mod">
        <pc:chgData name="Luqman" userId="1f9c33062f75fb27" providerId="LiveId" clId="{1A6E0870-B67D-42D0-93A7-4750662C6F8B}" dt="2021-04-14T06:35:42.099" v="3172" actId="20577"/>
        <pc:sldMkLst>
          <pc:docMk/>
          <pc:sldMk cId="1048379998" sldId="267"/>
        </pc:sldMkLst>
        <pc:spChg chg="mod">
          <ac:chgData name="Luqman" userId="1f9c33062f75fb27" providerId="LiveId" clId="{1A6E0870-B67D-42D0-93A7-4750662C6F8B}" dt="2021-04-14T06:29:11.708" v="2977" actId="20577"/>
          <ac:spMkLst>
            <pc:docMk/>
            <pc:sldMk cId="1048379998" sldId="267"/>
            <ac:spMk id="2" creationId="{2B594FA2-EF0E-413A-9865-74E4D726D205}"/>
          </ac:spMkLst>
        </pc:spChg>
        <pc:spChg chg="mod">
          <ac:chgData name="Luqman" userId="1f9c33062f75fb27" providerId="LiveId" clId="{1A6E0870-B67D-42D0-93A7-4750662C6F8B}" dt="2021-04-14T06:35:42.099" v="3172" actId="20577"/>
          <ac:spMkLst>
            <pc:docMk/>
            <pc:sldMk cId="1048379998" sldId="267"/>
            <ac:spMk id="3" creationId="{17E6CE00-7270-4E94-9717-529C7A1F7ED1}"/>
          </ac:spMkLst>
        </pc:spChg>
        <pc:spChg chg="del">
          <ac:chgData name="Luqman" userId="1f9c33062f75fb27" providerId="LiveId" clId="{1A6E0870-B67D-42D0-93A7-4750662C6F8B}" dt="2021-04-14T06:31:15.750" v="2978" actId="931"/>
          <ac:spMkLst>
            <pc:docMk/>
            <pc:sldMk cId="1048379998" sldId="267"/>
            <ac:spMk id="4" creationId="{45C48583-4D64-4A4F-AA01-BA684514CA3B}"/>
          </ac:spMkLst>
        </pc:spChg>
        <pc:picChg chg="add mod">
          <ac:chgData name="Luqman" userId="1f9c33062f75fb27" providerId="LiveId" clId="{1A6E0870-B67D-42D0-93A7-4750662C6F8B}" dt="2021-04-14T06:31:28.773" v="2985" actId="1076"/>
          <ac:picMkLst>
            <pc:docMk/>
            <pc:sldMk cId="1048379998" sldId="267"/>
            <ac:picMk id="6" creationId="{541B5178-B034-4150-A070-0C6AAAC1E31E}"/>
          </ac:picMkLst>
        </pc:picChg>
      </pc:sldChg>
      <pc:sldChg chg="addSp delSp modSp new mod">
        <pc:chgData name="Luqman" userId="1f9c33062f75fb27" providerId="LiveId" clId="{1A6E0870-B67D-42D0-93A7-4750662C6F8B}" dt="2021-04-14T06:45:09.487" v="3532" actId="20577"/>
        <pc:sldMkLst>
          <pc:docMk/>
          <pc:sldMk cId="4141005304" sldId="268"/>
        </pc:sldMkLst>
        <pc:spChg chg="mod">
          <ac:chgData name="Luqman" userId="1f9c33062f75fb27" providerId="LiveId" clId="{1A6E0870-B67D-42D0-93A7-4750662C6F8B}" dt="2021-04-14T06:35:54.407" v="3188" actId="20577"/>
          <ac:spMkLst>
            <pc:docMk/>
            <pc:sldMk cId="4141005304" sldId="268"/>
            <ac:spMk id="2" creationId="{7E8044FF-5D8C-4801-A54C-62EAA98DEBBB}"/>
          </ac:spMkLst>
        </pc:spChg>
        <pc:spChg chg="del">
          <ac:chgData name="Luqman" userId="1f9c33062f75fb27" providerId="LiveId" clId="{1A6E0870-B67D-42D0-93A7-4750662C6F8B}" dt="2021-04-14T06:38:03.951" v="3189" actId="931"/>
          <ac:spMkLst>
            <pc:docMk/>
            <pc:sldMk cId="4141005304" sldId="268"/>
            <ac:spMk id="3" creationId="{A83C2FB8-CF06-4A63-9120-C63C76461F1D}"/>
          </ac:spMkLst>
        </pc:spChg>
        <pc:spChg chg="mod">
          <ac:chgData name="Luqman" userId="1f9c33062f75fb27" providerId="LiveId" clId="{1A6E0870-B67D-42D0-93A7-4750662C6F8B}" dt="2021-04-14T06:45:09.487" v="3532" actId="20577"/>
          <ac:spMkLst>
            <pc:docMk/>
            <pc:sldMk cId="4141005304" sldId="268"/>
            <ac:spMk id="4" creationId="{BBBE2FB2-60A5-490A-AD91-2C868A6BA773}"/>
          </ac:spMkLst>
        </pc:spChg>
        <pc:picChg chg="add mod">
          <ac:chgData name="Luqman" userId="1f9c33062f75fb27" providerId="LiveId" clId="{1A6E0870-B67D-42D0-93A7-4750662C6F8B}" dt="2021-04-14T06:38:21.507" v="3198" actId="1076"/>
          <ac:picMkLst>
            <pc:docMk/>
            <pc:sldMk cId="4141005304" sldId="268"/>
            <ac:picMk id="6" creationId="{3159A3B7-3D0B-4EAC-951D-4B868470C393}"/>
          </ac:picMkLst>
        </pc:picChg>
      </pc:sldChg>
      <pc:sldChg chg="addSp delSp modSp new mod">
        <pc:chgData name="Luqman" userId="1f9c33062f75fb27" providerId="LiveId" clId="{1A6E0870-B67D-42D0-93A7-4750662C6F8B}" dt="2021-04-14T06:56:32.232" v="3683" actId="20577"/>
        <pc:sldMkLst>
          <pc:docMk/>
          <pc:sldMk cId="2725795397" sldId="269"/>
        </pc:sldMkLst>
        <pc:spChg chg="mod">
          <ac:chgData name="Luqman" userId="1f9c33062f75fb27" providerId="LiveId" clId="{1A6E0870-B67D-42D0-93A7-4750662C6F8B}" dt="2021-04-14T06:54:37.227" v="3548" actId="20577"/>
          <ac:spMkLst>
            <pc:docMk/>
            <pc:sldMk cId="2725795397" sldId="269"/>
            <ac:spMk id="2" creationId="{960236E4-6AF6-41F4-9675-A87803514190}"/>
          </ac:spMkLst>
        </pc:spChg>
        <pc:spChg chg="mod">
          <ac:chgData name="Luqman" userId="1f9c33062f75fb27" providerId="LiveId" clId="{1A6E0870-B67D-42D0-93A7-4750662C6F8B}" dt="2021-04-14T06:56:32.232" v="3683" actId="20577"/>
          <ac:spMkLst>
            <pc:docMk/>
            <pc:sldMk cId="2725795397" sldId="269"/>
            <ac:spMk id="3" creationId="{6E80845D-AAB4-48C2-A554-F2D81F421F4B}"/>
          </ac:spMkLst>
        </pc:spChg>
        <pc:spChg chg="del">
          <ac:chgData name="Luqman" userId="1f9c33062f75fb27" providerId="LiveId" clId="{1A6E0870-B67D-42D0-93A7-4750662C6F8B}" dt="2021-04-14T06:54:41.533" v="3549" actId="931"/>
          <ac:spMkLst>
            <pc:docMk/>
            <pc:sldMk cId="2725795397" sldId="269"/>
            <ac:spMk id="4" creationId="{FDCBA46D-4942-4293-B4CF-9F36650C8A37}"/>
          </ac:spMkLst>
        </pc:spChg>
        <pc:picChg chg="add mod">
          <ac:chgData name="Luqman" userId="1f9c33062f75fb27" providerId="LiveId" clId="{1A6E0870-B67D-42D0-93A7-4750662C6F8B}" dt="2021-04-14T06:54:54.700" v="3553" actId="1076"/>
          <ac:picMkLst>
            <pc:docMk/>
            <pc:sldMk cId="2725795397" sldId="269"/>
            <ac:picMk id="6" creationId="{F6F568E7-2AFD-4EAF-8AA9-50347D04D9B7}"/>
          </ac:picMkLst>
        </pc:picChg>
      </pc:sldChg>
      <pc:sldChg chg="addSp delSp modSp new mod">
        <pc:chgData name="Luqman" userId="1f9c33062f75fb27" providerId="LiveId" clId="{1A6E0870-B67D-42D0-93A7-4750662C6F8B}" dt="2021-04-14T07:02:21.791" v="3851" actId="20577"/>
        <pc:sldMkLst>
          <pc:docMk/>
          <pc:sldMk cId="3573229022" sldId="270"/>
        </pc:sldMkLst>
        <pc:spChg chg="mod">
          <ac:chgData name="Luqman" userId="1f9c33062f75fb27" providerId="LiveId" clId="{1A6E0870-B67D-42D0-93A7-4750662C6F8B}" dt="2021-04-14T06:56:43.407" v="3701" actId="20577"/>
          <ac:spMkLst>
            <pc:docMk/>
            <pc:sldMk cId="3573229022" sldId="270"/>
            <ac:spMk id="2" creationId="{F985416D-3112-4F19-AE9B-787EC30408AE}"/>
          </ac:spMkLst>
        </pc:spChg>
        <pc:spChg chg="del">
          <ac:chgData name="Luqman" userId="1f9c33062f75fb27" providerId="LiveId" clId="{1A6E0870-B67D-42D0-93A7-4750662C6F8B}" dt="2021-04-14T07:00:33.338" v="3702" actId="931"/>
          <ac:spMkLst>
            <pc:docMk/>
            <pc:sldMk cId="3573229022" sldId="270"/>
            <ac:spMk id="3" creationId="{BE57CBC5-918F-4851-8B72-ADB236579607}"/>
          </ac:spMkLst>
        </pc:spChg>
        <pc:spChg chg="mod">
          <ac:chgData name="Luqman" userId="1f9c33062f75fb27" providerId="LiveId" clId="{1A6E0870-B67D-42D0-93A7-4750662C6F8B}" dt="2021-04-14T07:02:21.791" v="3851" actId="20577"/>
          <ac:spMkLst>
            <pc:docMk/>
            <pc:sldMk cId="3573229022" sldId="270"/>
            <ac:spMk id="4" creationId="{A2F34D83-E912-479A-926D-912BDB426D96}"/>
          </ac:spMkLst>
        </pc:spChg>
        <pc:picChg chg="add mod">
          <ac:chgData name="Luqman" userId="1f9c33062f75fb27" providerId="LiveId" clId="{1A6E0870-B67D-42D0-93A7-4750662C6F8B}" dt="2021-04-14T07:00:36.452" v="3705" actId="27614"/>
          <ac:picMkLst>
            <pc:docMk/>
            <pc:sldMk cId="3573229022" sldId="270"/>
            <ac:picMk id="6" creationId="{05624178-1474-4E0B-A163-A581BFAAE2F5}"/>
          </ac:picMkLst>
        </pc:picChg>
      </pc:sldChg>
      <pc:sldChg chg="addSp delSp modSp new mod">
        <pc:chgData name="Luqman" userId="1f9c33062f75fb27" providerId="LiveId" clId="{1A6E0870-B67D-42D0-93A7-4750662C6F8B}" dt="2021-04-14T07:10:13.171" v="4182" actId="20577"/>
        <pc:sldMkLst>
          <pc:docMk/>
          <pc:sldMk cId="1895935070" sldId="271"/>
        </pc:sldMkLst>
        <pc:spChg chg="mod">
          <ac:chgData name="Luqman" userId="1f9c33062f75fb27" providerId="LiveId" clId="{1A6E0870-B67D-42D0-93A7-4750662C6F8B}" dt="2021-04-14T07:03:42.081" v="3869" actId="20577"/>
          <ac:spMkLst>
            <pc:docMk/>
            <pc:sldMk cId="1895935070" sldId="271"/>
            <ac:spMk id="2" creationId="{7C8635F2-6AA8-4E7A-9567-49FFF5C3050A}"/>
          </ac:spMkLst>
        </pc:spChg>
        <pc:spChg chg="mod">
          <ac:chgData name="Luqman" userId="1f9c33062f75fb27" providerId="LiveId" clId="{1A6E0870-B67D-42D0-93A7-4750662C6F8B}" dt="2021-04-14T07:10:13.171" v="4182" actId="20577"/>
          <ac:spMkLst>
            <pc:docMk/>
            <pc:sldMk cId="1895935070" sldId="271"/>
            <ac:spMk id="3" creationId="{43656367-AA58-4F08-B0A7-9BB67E8A7FFF}"/>
          </ac:spMkLst>
        </pc:spChg>
        <pc:spChg chg="del">
          <ac:chgData name="Luqman" userId="1f9c33062f75fb27" providerId="LiveId" clId="{1A6E0870-B67D-42D0-93A7-4750662C6F8B}" dt="2021-04-14T07:07:08.617" v="3870" actId="931"/>
          <ac:spMkLst>
            <pc:docMk/>
            <pc:sldMk cId="1895935070" sldId="271"/>
            <ac:spMk id="4" creationId="{1FC07FA1-5CCE-49FA-9942-99FF89D2899A}"/>
          </ac:spMkLst>
        </pc:spChg>
        <pc:picChg chg="add mod">
          <ac:chgData name="Luqman" userId="1f9c33062f75fb27" providerId="LiveId" clId="{1A6E0870-B67D-42D0-93A7-4750662C6F8B}" dt="2021-04-14T07:07:18.568" v="3874" actId="1076"/>
          <ac:picMkLst>
            <pc:docMk/>
            <pc:sldMk cId="1895935070" sldId="271"/>
            <ac:picMk id="6" creationId="{9DC0AFAC-CCCA-48B6-A0BB-2115220DEBCB}"/>
          </ac:picMkLst>
        </pc:picChg>
      </pc:sldChg>
      <pc:sldChg chg="addSp delSp modSp new mod">
        <pc:chgData name="Luqman" userId="1f9c33062f75fb27" providerId="LiveId" clId="{1A6E0870-B67D-42D0-93A7-4750662C6F8B}" dt="2021-04-14T07:15:34.659" v="4357" actId="20577"/>
        <pc:sldMkLst>
          <pc:docMk/>
          <pc:sldMk cId="3386042189" sldId="272"/>
        </pc:sldMkLst>
        <pc:spChg chg="mod">
          <ac:chgData name="Luqman" userId="1f9c33062f75fb27" providerId="LiveId" clId="{1A6E0870-B67D-42D0-93A7-4750662C6F8B}" dt="2021-04-14T07:10:59.156" v="4209" actId="20577"/>
          <ac:spMkLst>
            <pc:docMk/>
            <pc:sldMk cId="3386042189" sldId="272"/>
            <ac:spMk id="2" creationId="{89969549-ED2B-411C-9A15-9EE01E7757C1}"/>
          </ac:spMkLst>
        </pc:spChg>
        <pc:spChg chg="del">
          <ac:chgData name="Luqman" userId="1f9c33062f75fb27" providerId="LiveId" clId="{1A6E0870-B67D-42D0-93A7-4750662C6F8B}" dt="2021-04-14T07:13:10.049" v="4210" actId="931"/>
          <ac:spMkLst>
            <pc:docMk/>
            <pc:sldMk cId="3386042189" sldId="272"/>
            <ac:spMk id="3" creationId="{3FD287A6-D488-4F88-B935-5391387D1682}"/>
          </ac:spMkLst>
        </pc:spChg>
        <pc:spChg chg="mod">
          <ac:chgData name="Luqman" userId="1f9c33062f75fb27" providerId="LiveId" clId="{1A6E0870-B67D-42D0-93A7-4750662C6F8B}" dt="2021-04-14T07:15:34.659" v="4357" actId="20577"/>
          <ac:spMkLst>
            <pc:docMk/>
            <pc:sldMk cId="3386042189" sldId="272"/>
            <ac:spMk id="4" creationId="{14CF419B-DE3C-4331-BFAB-4ADF09C8317C}"/>
          </ac:spMkLst>
        </pc:spChg>
        <pc:picChg chg="add mod">
          <ac:chgData name="Luqman" userId="1f9c33062f75fb27" providerId="LiveId" clId="{1A6E0870-B67D-42D0-93A7-4750662C6F8B}" dt="2021-04-14T07:13:11.765" v="4211" actId="27614"/>
          <ac:picMkLst>
            <pc:docMk/>
            <pc:sldMk cId="3386042189" sldId="272"/>
            <ac:picMk id="6" creationId="{F9ECE4B0-0F49-442F-89C6-71A11B4719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5B83-CE75-4A9A-B310-47C35770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37D8E-E2BF-400D-AF9B-DC4F4A499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6F9C-B4C1-4FA6-AB60-4614CF34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D3BB-B585-44A2-A4F5-9EF16E46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364E-D437-4CEF-8CD0-E131FCA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61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148-3600-44FA-B043-6B03B39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7CCE5-1A56-448E-88C6-5F4D1F9A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2ADA-9EB2-48F2-A7DE-9638F15D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C1CC-B891-4DAD-8E74-E3B8E2F9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6762-967C-44F6-B601-2F2C90B4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63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45480-567E-40A3-AF97-D69BF1D61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BF99-9976-4E9C-B8B0-13235FC4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B914-E78C-4000-9C8C-0DBF7415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FBEE3-6131-4DEF-926A-A4F447A0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008-280A-4060-9DBF-78035D4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7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EB88-F208-49A1-8C50-F1F4E95F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931E-9FB1-4623-917D-75578FEC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F1AB-BFE9-4452-87D0-21219984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CB78-E8F2-4469-AF4D-40D5232C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7922-9BC1-4851-8569-112531A6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476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A4FF-A5A7-4A11-872B-2B84049C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6460-8853-49BE-8832-C53FEF11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9FA4-FFFC-4C7C-B945-2FD07F9E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0651-C0E9-4DF4-A77A-0E0FDB11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AE1F-2D19-40CE-BB7D-5A3259D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275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170D-118E-449F-82A0-9CF2F959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D99C-9543-4C3C-A24A-749A7163E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18415-33D4-4BE2-A346-D97039DF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12CC-FF2B-4A1B-B21E-7FAA561B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94E01-52A7-4588-B546-F93DC633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59DD2-30C6-4103-874F-4C9C8AD6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41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317D-45BA-4C70-8832-85B4AFD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DE86-B1F4-4DD4-8A8F-9B8B380F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87722-522B-4154-A45B-4C85C82B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63A-F55B-4651-A0CD-5FE2E6B0A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571F7-8C90-4A07-B339-0B8BB11C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3B76B-5848-4E8E-9488-082DB3CF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9C17B-3AED-4042-BE94-202C61DE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A725-FF02-4E17-AC33-ABA9E814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0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76E5-C1E8-466A-93C0-AC3DCD22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2CC88-5057-4DED-818F-CCEEEC7C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CEC5-C270-4612-BF43-C7D7967F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601AE-DFA6-4F9A-98CE-D94E8F58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4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1DAA1-5B4D-49C1-ABCF-7C28991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E147-A5F8-4BC5-88C1-05078329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6FE1B-C9F4-402D-98DF-2B6FC27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87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C91E-2D8E-4C0A-BBCD-9121F733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9E24-5828-4AF2-896D-A0BC29A3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03120-C036-40A1-A8A4-1A2AF9C8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EC1AB-27D9-4F02-9379-7675781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D1E3-DF7E-4A9A-9204-6027F366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F38E-2640-4661-9B7E-4060332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37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321E-9584-4E6C-82AB-9EC6D177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75134-B83A-462A-B30B-847C57CC0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5F71A-A7EA-45C6-B8F8-3ABC8FE2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770-BFEE-4F94-8462-984CD98C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6C70-7E84-42C6-941C-D98E5CCC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E7026-932E-4423-B185-E63B42E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57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6F1C2-9B5E-4B79-80D2-8284F7C7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0C75E-D115-44DB-92B6-8D5C119F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10ED-98E4-4143-B707-6585B216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4E2A-7842-40F2-A533-842B9F64D4CC}" type="datetimeFigureOut">
              <a:rPr lang="en-MY" smtClean="0"/>
              <a:t>14/4/2021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20EC-1D81-4807-8B64-03275BB96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8BF77-509D-48A9-B1E9-B663CC3F1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D3C0-23FD-4FE9-AC7D-1F2C222E26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80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FB2D-A361-4039-AC25-BECA47F93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Unmanned Aerial Vehicle Hardware System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6050-85C7-495F-B55E-6583AB09D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Luqman Hakim Bin Mohamad Salmi</a:t>
            </a:r>
          </a:p>
          <a:p>
            <a:r>
              <a:rPr lang="en-US" dirty="0"/>
              <a:t>Matric Number: 1718219</a:t>
            </a:r>
          </a:p>
          <a:p>
            <a:r>
              <a:rPr lang="en-US" dirty="0"/>
              <a:t>Section: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993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D596-D9B5-4CAB-A317-C484510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System and Control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7CE6-995B-4611-9156-682F089729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Electronic Speed Control (ESC) are used in UAV in order to control the speed of each motor</a:t>
            </a:r>
          </a:p>
          <a:p>
            <a:r>
              <a:rPr lang="en-US" dirty="0"/>
              <a:t>By varying the speed of the motor, the UAV can move freely in the air in any direction it desires</a:t>
            </a:r>
            <a:endParaRPr lang="en-MY" dirty="0"/>
          </a:p>
        </p:txBody>
      </p:sp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B40E4D6-EDB6-42DF-9537-A815ECD47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12" y="2114539"/>
            <a:ext cx="5390728" cy="3773510"/>
          </a:xfrm>
        </p:spPr>
      </p:pic>
    </p:spTree>
    <p:extLst>
      <p:ext uri="{BB962C8B-B14F-4D97-AF65-F5344CB8AC3E}">
        <p14:creationId xmlns:p14="http://schemas.microsoft.com/office/powerpoint/2010/main" val="422505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E337-EFF8-4045-9A97-B368719D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System and Control</a:t>
            </a:r>
            <a:endParaRPr lang="en-MY" dirty="0"/>
          </a:p>
        </p:txBody>
      </p:sp>
      <p:pic>
        <p:nvPicPr>
          <p:cNvPr id="6" name="Content Placeholder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EE970F9-31B9-4FB1-A944-AB4F135174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0462"/>
            <a:ext cx="5181600" cy="36616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76177-2F7B-4E8A-943A-25E26A8D9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Vector-600 is an advanced Flight Control Computer (FCC)</a:t>
            </a:r>
          </a:p>
          <a:p>
            <a:r>
              <a:rPr lang="en-US" dirty="0"/>
              <a:t>Used in UAVs for fully automatic operations</a:t>
            </a:r>
          </a:p>
          <a:p>
            <a:r>
              <a:rPr lang="en-US" dirty="0"/>
              <a:t>Enclosure material made of </a:t>
            </a:r>
            <a:r>
              <a:rPr lang="en-US" dirty="0" err="1"/>
              <a:t>aluminium</a:t>
            </a:r>
            <a:r>
              <a:rPr lang="en-US" dirty="0"/>
              <a:t> alloy can prevent jamming threat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575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4FA2-EF0E-413A-9865-74E4D726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CE00-7270-4E94-9717-529C7A1F7E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iXM</a:t>
            </a:r>
            <a:r>
              <a:rPr lang="en-US" dirty="0"/>
              <a:t>-series camera can be equipped to a UAV for aerial imaging purposes</a:t>
            </a:r>
          </a:p>
          <a:p>
            <a:r>
              <a:rPr lang="en-US" dirty="0"/>
              <a:t>Can be used for diverse mapping, surveying and inspection applications</a:t>
            </a:r>
          </a:p>
          <a:p>
            <a:r>
              <a:rPr lang="en-MY" dirty="0"/>
              <a:t>Is made from robust and weatherproof material (IP53 compliant)</a:t>
            </a:r>
          </a:p>
        </p:txBody>
      </p:sp>
      <p:pic>
        <p:nvPicPr>
          <p:cNvPr id="6" name="Content Placeholder 5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541B5178-B034-4150-A070-0C6AAAC1E3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23" y="2194560"/>
            <a:ext cx="5431751" cy="3621167"/>
          </a:xfrm>
        </p:spPr>
      </p:pic>
    </p:spTree>
    <p:extLst>
      <p:ext uri="{BB962C8B-B14F-4D97-AF65-F5344CB8AC3E}">
        <p14:creationId xmlns:p14="http://schemas.microsoft.com/office/powerpoint/2010/main" val="104837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44FF-5D8C-4801-A54C-62EAA98D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MY" dirty="0"/>
          </a:p>
        </p:txBody>
      </p:sp>
      <p:pic>
        <p:nvPicPr>
          <p:cNvPr id="6" name="Content Placeholder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159A3B7-3D0B-4EAC-951D-4B868470C3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24010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2FB2-60A5-490A-AD91-2C868A6BA7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</a:t>
            </a:r>
            <a:r>
              <a:rPr lang="en-US" dirty="0" err="1"/>
              <a:t>VectorNav</a:t>
            </a:r>
            <a:r>
              <a:rPr lang="en-US" dirty="0"/>
              <a:t> VN-200 is a GPS system used in UAV</a:t>
            </a:r>
          </a:p>
          <a:p>
            <a:r>
              <a:rPr lang="en-MY" dirty="0"/>
              <a:t>It is a satellite-based navigation system that provides geo-spatial positioning data with global coverage</a:t>
            </a:r>
          </a:p>
          <a:p>
            <a:r>
              <a:rPr lang="en-MY" dirty="0"/>
              <a:t>The coordinates of the UAV can be determined using a drone mapping software that can accurately position its output in relation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414100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6E4-6AF6-41F4-9675-A878035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845D-AAB4-48C2-A554-F2D81F421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Routescene</a:t>
            </a:r>
            <a:r>
              <a:rPr lang="en-US" dirty="0"/>
              <a:t> </a:t>
            </a:r>
            <a:r>
              <a:rPr lang="en-US" dirty="0" err="1"/>
              <a:t>LidarPod</a:t>
            </a:r>
            <a:r>
              <a:rPr lang="en-US" dirty="0"/>
              <a:t> is a LiDAR sensor used in UAV</a:t>
            </a:r>
          </a:p>
          <a:p>
            <a:r>
              <a:rPr lang="en-US" dirty="0"/>
              <a:t>It is used to make a 3D mapping of the terrain</a:t>
            </a:r>
            <a:endParaRPr lang="en-MY" dirty="0"/>
          </a:p>
        </p:txBody>
      </p:sp>
      <p:pic>
        <p:nvPicPr>
          <p:cNvPr id="6" name="Content Placeholder 5" descr="A picture containing indoor, camera, projector&#10;&#10;Description automatically generated">
            <a:extLst>
              <a:ext uri="{FF2B5EF4-FFF2-40B4-BE49-F238E27FC236}">
                <a16:creationId xmlns:a16="http://schemas.microsoft.com/office/drawing/2014/main" id="{F6F568E7-2AFD-4EAF-8AA9-50347D04D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937"/>
            <a:ext cx="5754423" cy="3452654"/>
          </a:xfrm>
        </p:spPr>
      </p:pic>
    </p:spTree>
    <p:extLst>
      <p:ext uri="{BB962C8B-B14F-4D97-AF65-F5344CB8AC3E}">
        <p14:creationId xmlns:p14="http://schemas.microsoft.com/office/powerpoint/2010/main" val="272579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416D-3112-4F19-AE9B-787EC304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</a:t>
            </a:r>
            <a:endParaRPr lang="en-MY" dirty="0"/>
          </a:p>
        </p:txBody>
      </p:sp>
      <p:pic>
        <p:nvPicPr>
          <p:cNvPr id="6" name="Content Placeholder 5" descr="A picture containing sky, outdoor, cloudy, antenna&#10;&#10;Description automatically generated">
            <a:extLst>
              <a:ext uri="{FF2B5EF4-FFF2-40B4-BE49-F238E27FC236}">
                <a16:creationId xmlns:a16="http://schemas.microsoft.com/office/drawing/2014/main" id="{05624178-1474-4E0B-A163-A581BFAAE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34D83-E912-479A-926D-912BDB426D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UAV tracking antennas uses radio communication between the UAV and the ground control station</a:t>
            </a:r>
          </a:p>
          <a:p>
            <a:r>
              <a:rPr lang="en-US" dirty="0"/>
              <a:t>Provides a reliable HD video transmission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322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35F2-6AA8-4E7A-9567-49FFF5C3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6367-AA58-4F08-B0A7-9BB67E8A7F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Ground Control Systems (GCS) are used to control the UAV from the ground</a:t>
            </a:r>
          </a:p>
          <a:p>
            <a:r>
              <a:rPr lang="en-US" dirty="0"/>
              <a:t>The GCS are equipped with antennas to communicate with the UAV</a:t>
            </a:r>
          </a:p>
          <a:p>
            <a:r>
              <a:rPr lang="en-US" dirty="0"/>
              <a:t>The GCS have LCD display that can see what the cameras on the UAV sees</a:t>
            </a:r>
          </a:p>
          <a:p>
            <a:r>
              <a:rPr lang="en-US" dirty="0"/>
              <a:t>The joysticks on the GCS provides manual control over the UAV</a:t>
            </a:r>
            <a:endParaRPr lang="en-MY" dirty="0"/>
          </a:p>
        </p:txBody>
      </p:sp>
      <p:pic>
        <p:nvPicPr>
          <p:cNvPr id="6" name="Content Placeholder 5" descr="A picture containing indoor&#10;&#10;Description automatically generated">
            <a:extLst>
              <a:ext uri="{FF2B5EF4-FFF2-40B4-BE49-F238E27FC236}">
                <a16:creationId xmlns:a16="http://schemas.microsoft.com/office/drawing/2014/main" id="{9DC0AFAC-CCCA-48B6-A0BB-2115220DE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299063"/>
            <a:ext cx="5689108" cy="3413465"/>
          </a:xfrm>
        </p:spPr>
      </p:pic>
    </p:spTree>
    <p:extLst>
      <p:ext uri="{BB962C8B-B14F-4D97-AF65-F5344CB8AC3E}">
        <p14:creationId xmlns:p14="http://schemas.microsoft.com/office/powerpoint/2010/main" val="189593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549-ED2B-411C-9A15-9EE01E77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</a:t>
            </a:r>
            <a:endParaRPr lang="en-MY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9ECE4B0-0F49-442F-89C6-71A11B471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529"/>
            <a:ext cx="5181600" cy="35775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419B-DE3C-4331-BFAB-4ADF09C83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UAVs are mostly powered by Lithium-Polymer (LiPo) batteries</a:t>
            </a:r>
          </a:p>
          <a:p>
            <a:r>
              <a:rPr lang="en-MY" dirty="0"/>
              <a:t>LiPo batteries are rechargeable making it suitable </a:t>
            </a:r>
            <a:r>
              <a:rPr lang="en-MY"/>
              <a:t>for multiple use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60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B365-E887-4BE8-8EA3-7DBB70B9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834E-525E-4CCF-A642-5634595A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Physical design for various applications</a:t>
            </a:r>
          </a:p>
          <a:p>
            <a:r>
              <a:rPr lang="en-MY" dirty="0"/>
              <a:t>Locomotion system and actuators</a:t>
            </a:r>
          </a:p>
          <a:p>
            <a:r>
              <a:rPr lang="en-MY" dirty="0"/>
              <a:t>Navigation system and control</a:t>
            </a:r>
          </a:p>
          <a:p>
            <a:r>
              <a:rPr lang="en-MY" dirty="0"/>
              <a:t>Data collection</a:t>
            </a:r>
          </a:p>
          <a:p>
            <a:r>
              <a:rPr lang="en-MY" dirty="0"/>
              <a:t>Data transmission</a:t>
            </a:r>
          </a:p>
          <a:p>
            <a:r>
              <a:rPr lang="en-MY" dirty="0"/>
              <a:t>Power management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66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7F0-35CD-4E0C-A05C-3ACF6CB0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Design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79FA-7477-4E5A-9FBC-1B70BA4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different types of UAV design which consist of:</a:t>
            </a:r>
          </a:p>
          <a:p>
            <a:r>
              <a:rPr lang="en-US" dirty="0"/>
              <a:t>Fixed-wing UAV</a:t>
            </a:r>
          </a:p>
          <a:p>
            <a:r>
              <a:rPr lang="en-US" dirty="0"/>
              <a:t>Single-rotor UAV</a:t>
            </a:r>
          </a:p>
          <a:p>
            <a:r>
              <a:rPr lang="en-US" dirty="0"/>
              <a:t>Multi-rotor UAV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67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723-B698-475B-8473-7A45381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(Fixed-wing UAV)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AB06C-1141-4EDA-9DBC-CE169138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891" cy="4351338"/>
          </a:xfrm>
        </p:spPr>
        <p:txBody>
          <a:bodyPr/>
          <a:lstStyle/>
          <a:p>
            <a:r>
              <a:rPr lang="en-US" dirty="0"/>
              <a:t>The appearance of the UAV is like an airplane</a:t>
            </a:r>
          </a:p>
          <a:p>
            <a:r>
              <a:rPr lang="en-MY" dirty="0"/>
              <a:t>Needs a runway to be launched to the air</a:t>
            </a:r>
          </a:p>
          <a:p>
            <a:r>
              <a:rPr lang="en-MY" dirty="0"/>
              <a:t>Best used for long distance operations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D723ECE-233B-4C21-904E-5927C9E80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53" y="2122507"/>
            <a:ext cx="6727947" cy="3757573"/>
          </a:xfrm>
        </p:spPr>
      </p:pic>
    </p:spTree>
    <p:extLst>
      <p:ext uri="{BB962C8B-B14F-4D97-AF65-F5344CB8AC3E}">
        <p14:creationId xmlns:p14="http://schemas.microsoft.com/office/powerpoint/2010/main" val="198370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C21-D10F-41D8-9AF6-5CB9A947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(Single-rotor UAV)</a:t>
            </a:r>
            <a:endParaRPr lang="en-MY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F4BC900-609F-4A4C-8904-83CB5F5DA9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3" y="1789930"/>
            <a:ext cx="5804188" cy="44227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1990-745C-4C11-B02B-A2CCEF64F0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appearance of the UAV is like a helicopter</a:t>
            </a:r>
          </a:p>
          <a:p>
            <a:r>
              <a:rPr lang="en-US" dirty="0"/>
              <a:t>Only have one rotor to move the blades plus a tail rotor to control its heading</a:t>
            </a:r>
          </a:p>
          <a:p>
            <a:r>
              <a:rPr lang="en-US" dirty="0"/>
              <a:t>Has higher efficiency over multi-rotor UAV</a:t>
            </a:r>
          </a:p>
          <a:p>
            <a:r>
              <a:rPr lang="en-US" dirty="0"/>
              <a:t>However, poses higher risk when navigating it close to people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10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41A8-8228-409A-B7C1-D99ED419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(Multi-rotor UAV)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FE16-EA4A-4B94-89BA-D570076F9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10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common type of UAV due to it being the cheapest and easiest to control</a:t>
            </a:r>
          </a:p>
          <a:p>
            <a:r>
              <a:rPr lang="en-US" dirty="0"/>
              <a:t>Commonly used for aerial photography</a:t>
            </a:r>
          </a:p>
          <a:p>
            <a:r>
              <a:rPr lang="en-MY" dirty="0"/>
              <a:t>However, the downside of having multi-rotor is that a huge portion of energy is used to fly them and stabilize them in the air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1735107-B709-46FA-AA30-CDF9FAD99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0" y="1710372"/>
            <a:ext cx="6469380" cy="4581843"/>
          </a:xfrm>
        </p:spPr>
      </p:pic>
    </p:spTree>
    <p:extLst>
      <p:ext uri="{BB962C8B-B14F-4D97-AF65-F5344CB8AC3E}">
        <p14:creationId xmlns:p14="http://schemas.microsoft.com/office/powerpoint/2010/main" val="7328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692-667F-476C-9FF6-81484577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Locomotion System and Actuators</a:t>
            </a:r>
            <a:endParaRPr lang="en-MY" dirty="0"/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0DEF3DEA-2D68-4EB9-B8C9-7D58FF5A9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724"/>
            <a:ext cx="4711115" cy="40811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54A12-653D-4F0D-B04E-47182D06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9315" y="1825625"/>
            <a:ext cx="58044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multi-rotor UAV achieves flight in the air by using their propellers</a:t>
            </a:r>
          </a:p>
          <a:p>
            <a:r>
              <a:rPr lang="en-US" dirty="0"/>
              <a:t>The green propellers move in clockwise rotation while the red propellers are counter-clockwise</a:t>
            </a:r>
          </a:p>
          <a:p>
            <a:r>
              <a:rPr lang="en-MY" dirty="0"/>
              <a:t>In order to lift, hover and descend, the speed of the motor is changed to provide force with respect to the gravitational force</a:t>
            </a:r>
          </a:p>
          <a:p>
            <a:r>
              <a:rPr lang="en-MY" dirty="0"/>
              <a:t>The UAV also does not spin in the air because of the zero angular momentum achieved by the clockwise and counter-clockwise rotation of the propellers</a:t>
            </a:r>
          </a:p>
        </p:txBody>
      </p:sp>
    </p:spTree>
    <p:extLst>
      <p:ext uri="{BB962C8B-B14F-4D97-AF65-F5344CB8AC3E}">
        <p14:creationId xmlns:p14="http://schemas.microsoft.com/office/powerpoint/2010/main" val="21107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535F-675A-47C3-9735-C0FA250A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Locomotion System and Actuators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B62B-E0B8-45A6-9B6B-804E0C51A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the multi-rotor UAV to propel to any direction, the UAV needs to tilt its body such as in the diagram</a:t>
            </a:r>
          </a:p>
          <a:p>
            <a:r>
              <a:rPr lang="en-US" dirty="0"/>
              <a:t>The speed of the motors on the front side are reduced while the speed of the motors on the rear side are increased</a:t>
            </a:r>
          </a:p>
          <a:p>
            <a:r>
              <a:rPr lang="en-US" dirty="0"/>
              <a:t>This way, the vertical motion of the UAV is constant while only the horizontal motion of the UAV exists</a:t>
            </a:r>
            <a:endParaRPr lang="en-MY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7C7FA1C-C5BB-42FD-BDFC-50293843F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51" y="2115098"/>
            <a:ext cx="5315131" cy="3772392"/>
          </a:xfrm>
        </p:spPr>
      </p:pic>
    </p:spTree>
    <p:extLst>
      <p:ext uri="{BB962C8B-B14F-4D97-AF65-F5344CB8AC3E}">
        <p14:creationId xmlns:p14="http://schemas.microsoft.com/office/powerpoint/2010/main" val="197896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3D96-7083-4F7F-BF55-98C69A8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Locomotion System and Actuators</a:t>
            </a:r>
            <a:endParaRPr lang="en-MY" dirty="0"/>
          </a:p>
        </p:txBody>
      </p:sp>
      <p:pic>
        <p:nvPicPr>
          <p:cNvPr id="6" name="Content Placeholder 5" descr="A picture containing kitchenware, pan, kitchen appliance&#10;&#10;Description automatically generated">
            <a:extLst>
              <a:ext uri="{FF2B5EF4-FFF2-40B4-BE49-F238E27FC236}">
                <a16:creationId xmlns:a16="http://schemas.microsoft.com/office/drawing/2014/main" id="{84A9D835-3C2F-41B6-82DB-34E22E454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406"/>
            <a:ext cx="5181600" cy="33397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73524-0FF8-4C7C-856B-1050765FA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motor is needed in order to move the propellers</a:t>
            </a:r>
          </a:p>
          <a:p>
            <a:r>
              <a:rPr lang="en-MY" dirty="0"/>
              <a:t>This T-motor is used to spin the blades of the UAV for it to fly in the air</a:t>
            </a:r>
          </a:p>
          <a:p>
            <a:r>
              <a:rPr lang="en-MY" dirty="0"/>
              <a:t>Each propeller is equipped with the same motor so that every propeller can be controlled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6054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674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Unmanned Aerial Vehicle Hardware System</vt:lpstr>
      <vt:lpstr>Main Components</vt:lpstr>
      <vt:lpstr>Physical Design</vt:lpstr>
      <vt:lpstr>Physical Design (Fixed-wing UAV)</vt:lpstr>
      <vt:lpstr>Physical Design (Single-rotor UAV)</vt:lpstr>
      <vt:lpstr>Physical Design (Multi-rotor UAV)</vt:lpstr>
      <vt:lpstr>Locomotion System and Actuators</vt:lpstr>
      <vt:lpstr>Locomotion System and Actuators</vt:lpstr>
      <vt:lpstr>Locomotion System and Actuators</vt:lpstr>
      <vt:lpstr>Navigation System and Control</vt:lpstr>
      <vt:lpstr>Navigation System and Control</vt:lpstr>
      <vt:lpstr>Data Collection</vt:lpstr>
      <vt:lpstr>Data Collection</vt:lpstr>
      <vt:lpstr>Data Collection</vt:lpstr>
      <vt:lpstr>Data Transmission</vt:lpstr>
      <vt:lpstr>Data Transmission</vt:lpstr>
      <vt:lpstr>Power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Unmanned Aerial Vehicle Hardware System</dc:title>
  <dc:creator>Luqman</dc:creator>
  <cp:lastModifiedBy>Luqman</cp:lastModifiedBy>
  <cp:revision>1</cp:revision>
  <dcterms:created xsi:type="dcterms:W3CDTF">2021-04-12T02:02:24Z</dcterms:created>
  <dcterms:modified xsi:type="dcterms:W3CDTF">2021-04-14T07:16:00Z</dcterms:modified>
</cp:coreProperties>
</file>