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0830" y="928370"/>
            <a:ext cx="3003550" cy="12795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MY" altLang="en-US" sz="3200">
                <a:sym typeface="+mn-ea"/>
              </a:rPr>
              <a:t>Address bus</a:t>
            </a:r>
            <a:r>
              <a:rPr lang="en-MY" altLang="en-US">
                <a:sym typeface="+mn-ea"/>
              </a:rPr>
              <a:t> 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4410" y="1381125"/>
            <a:ext cx="4996815" cy="33407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MY" altLang="en-US" sz="4000" dirty="0">
                <a:cs typeface="+mn-lt"/>
                <a:sym typeface="+mn-ea"/>
              </a:rPr>
              <a:t>Types of Communication CPU Buses</a:t>
            </a:r>
            <a:endParaRPr lang="en-US" sz="4000">
              <a:cs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91025" y="5196205"/>
            <a:ext cx="3284220" cy="12496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Control bus</a:t>
            </a:r>
            <a:r>
              <a:rPr lang="en-US"/>
              <a:t> 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811260" y="929005"/>
            <a:ext cx="3089910" cy="12788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Data bus</a:t>
            </a:r>
            <a:r>
              <a:rPr lang="en-US"/>
              <a:t> 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575560" y="2288540"/>
            <a:ext cx="958215" cy="658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530590" y="2207895"/>
            <a:ext cx="1094105" cy="8191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</p:cNvCxnSpPr>
          <p:nvPr/>
        </p:nvCxnSpPr>
        <p:spPr>
          <a:xfrm flipH="1">
            <a:off x="6032500" y="4721860"/>
            <a:ext cx="635" cy="3771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8530590" y="5196205"/>
            <a:ext cx="33280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en-US"/>
              <a:t>Done by: Mohamad Luqman Idlan bin Mohamad Azahari </a:t>
            </a:r>
            <a:endParaRPr lang="en-MY" altLang="en-US"/>
          </a:p>
          <a:p>
            <a:r>
              <a:rPr lang="en-MY" altLang="en-US"/>
              <a:t>Matric: 1723539</a:t>
            </a:r>
            <a:endParaRPr lang="en-MY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115" y="2002790"/>
            <a:ext cx="10583545" cy="3261995"/>
          </a:xfrm>
        </p:spPr>
        <p:txBody>
          <a:bodyPr>
            <a:normAutofit fontScale="90000"/>
          </a:bodyPr>
          <a:p>
            <a:r>
              <a:rPr lang="en-MY" altLang="en-US" sz="3110">
                <a:latin typeface="+mn-lt"/>
                <a:cs typeface="+mn-lt"/>
              </a:rPr>
              <a:t>1. Address Bus- </a:t>
            </a:r>
            <a:r>
              <a:rPr lang="en-MY" altLang="en-US" sz="3110">
                <a:latin typeface="+mn-lt"/>
                <a:cs typeface="+mn-lt"/>
                <a:sym typeface="+mn-ea"/>
              </a:rPr>
              <a:t> carries memory addresses from the processor to other components such as primary storage and input/output devices. The address bus is unidirectional.</a:t>
            </a:r>
            <a:br>
              <a:rPr lang="en-MY" altLang="en-US" sz="3110">
                <a:latin typeface="+mn-lt"/>
                <a:cs typeface="+mn-lt"/>
                <a:sym typeface="+mn-ea"/>
              </a:rPr>
            </a:br>
            <a:br>
              <a:rPr lang="en-MY" altLang="en-US" sz="3110">
                <a:latin typeface="+mn-lt"/>
                <a:cs typeface="+mn-lt"/>
                <a:sym typeface="+mn-ea"/>
              </a:rPr>
            </a:br>
            <a:r>
              <a:rPr lang="en-MY" altLang="en-US" sz="3110">
                <a:latin typeface="+mn-lt"/>
                <a:cs typeface="+mn-lt"/>
                <a:sym typeface="+mn-ea"/>
              </a:rPr>
              <a:t>2. </a:t>
            </a:r>
            <a:r>
              <a:rPr lang="en-US" sz="3110">
                <a:latin typeface="+mn-lt"/>
                <a:cs typeface="+mn-lt"/>
                <a:sym typeface="+mn-ea"/>
              </a:rPr>
              <a:t>Data bus - carries the data between the processor and other components. The data bus is bidirectional</a:t>
            </a:r>
            <a:br>
              <a:rPr lang="en-US" sz="3110">
                <a:latin typeface="+mn-lt"/>
                <a:cs typeface="+mn-lt"/>
                <a:sym typeface="+mn-ea"/>
              </a:rPr>
            </a:br>
            <a:br>
              <a:rPr lang="en-MY" altLang="en-US" sz="3110">
                <a:latin typeface="+mn-lt"/>
                <a:cs typeface="+mn-lt"/>
                <a:sym typeface="+mn-ea"/>
              </a:rPr>
            </a:br>
            <a:r>
              <a:rPr lang="en-MY" altLang="en-US" sz="3110">
                <a:latin typeface="+mn-lt"/>
                <a:cs typeface="+mn-lt"/>
                <a:sym typeface="+mn-ea"/>
              </a:rPr>
              <a:t>3. </a:t>
            </a:r>
            <a:r>
              <a:rPr lang="en-US" sz="3110">
                <a:latin typeface="+mn-lt"/>
                <a:cs typeface="+mn-lt"/>
                <a:sym typeface="+mn-ea"/>
              </a:rPr>
              <a:t>Control bus - carries control signals from the processor to other components. The control bus also carries the clock's pulses. The control bus is unidirectional</a:t>
            </a:r>
            <a:br>
              <a:rPr lang="en-US" sz="3110">
                <a:sym typeface="+mn-ea"/>
              </a:rPr>
            </a:br>
            <a:br>
              <a:rPr lang="en-MY" altLang="en-US" sz="3110"/>
            </a:br>
            <a:br>
              <a:rPr lang="en-US" sz="3110">
                <a:latin typeface="+mn-lt"/>
                <a:cs typeface="+mn-lt"/>
              </a:rPr>
            </a:br>
            <a:endParaRPr lang="en-MY" altLang="en-US" sz="3110">
              <a:latin typeface="+mn-lt"/>
              <a:cs typeface="+mn-lt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838200" y="3115310"/>
            <a:ext cx="10747375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/>
            </a:br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805180" y="4973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MY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MY" altLang="en-US"/>
              <a:t>EXAMPLES OF BUSSES</a:t>
            </a:r>
            <a:endParaRPr lang="en-MY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77900" y="1691005"/>
            <a:ext cx="188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en-US"/>
              <a:t>Main buses</a:t>
            </a:r>
            <a:endParaRPr lang="en-MY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77900" y="2263775"/>
            <a:ext cx="7243445" cy="204089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7900" y="4539615"/>
            <a:ext cx="7244715" cy="1631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/>
            </a:br>
            <a:endParaRPr lang="en-MY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67460" y="365125"/>
            <a:ext cx="2133600" cy="432435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39285" y="190500"/>
            <a:ext cx="2733675" cy="2752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280" y="190500"/>
            <a:ext cx="3038475" cy="6477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385" y="3198495"/>
            <a:ext cx="2657475" cy="2047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19150" y="790575"/>
            <a:ext cx="188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en-US"/>
              <a:t>Portable</a:t>
            </a:r>
            <a:endParaRPr lang="en-MY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19150" y="1332865"/>
            <a:ext cx="5181600" cy="312928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5390" y="110490"/>
            <a:ext cx="2571115" cy="43516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695" y="222250"/>
            <a:ext cx="2733675" cy="1666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695" y="1971675"/>
            <a:ext cx="222885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08990" y="800100"/>
            <a:ext cx="188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en-US"/>
              <a:t>Storage</a:t>
            </a:r>
            <a:endParaRPr lang="en-MY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08990" y="1275715"/>
            <a:ext cx="6015355" cy="288163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74560" y="800100"/>
            <a:ext cx="2819400" cy="4210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25" y="4157345"/>
            <a:ext cx="2724150" cy="2533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445" y="1475740"/>
            <a:ext cx="2112010" cy="31476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18515" y="753110"/>
            <a:ext cx="6847840" cy="128397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02930" y="753110"/>
            <a:ext cx="3228975" cy="2295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15" y="2037080"/>
            <a:ext cx="2545080" cy="4581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155" y="2247900"/>
            <a:ext cx="1861185" cy="43700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250" y="2362835"/>
            <a:ext cx="2401570" cy="40811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WPS Presentation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Microsoft JhengHei UI</vt:lpstr>
      <vt:lpstr>Malgun Gothic</vt:lpstr>
      <vt:lpstr>Malgun Gothic Semilight</vt:lpstr>
      <vt:lpstr>Office Theme</vt:lpstr>
      <vt:lpstr>PowerPoint 演示文稿</vt:lpstr>
      <vt:lpstr>3. Control bus - carries control signals from the processor to other components. The control bus also carries the clock's pulses. The control bus is unidirectional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2</cp:revision>
  <dcterms:created xsi:type="dcterms:W3CDTF">2021-03-16T16:01:27Z</dcterms:created>
  <dcterms:modified xsi:type="dcterms:W3CDTF">2021-03-16T16:04:02Z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