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0830" y="928370"/>
            <a:ext cx="3003550" cy="1279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3200">
                <a:sym typeface="+mn-ea"/>
              </a:rPr>
              <a:t>Address bus</a:t>
            </a:r>
            <a:r>
              <a:rPr lang="en-MY" altLang="en-US">
                <a:sym typeface="+mn-ea"/>
              </a:rPr>
              <a:t> 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4410" y="1381125"/>
            <a:ext cx="4996815" cy="33407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 sz="4000" dirty="0">
                <a:cs typeface="+mn-lt"/>
                <a:sym typeface="+mn-ea"/>
              </a:rPr>
              <a:t>Types of Communication CPU Buses</a:t>
            </a:r>
            <a:endParaRPr lang="en-US" sz="4000"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91025" y="5196205"/>
            <a:ext cx="3284220" cy="1249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Control bus</a:t>
            </a:r>
            <a:r>
              <a:rPr lang="en-US"/>
              <a:t>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11260" y="929005"/>
            <a:ext cx="3089910" cy="1278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Data bus</a:t>
            </a:r>
            <a:r>
              <a:rPr lang="en-US"/>
              <a:t> 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75560" y="2288540"/>
            <a:ext cx="958215" cy="658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530590" y="2207895"/>
            <a:ext cx="1094105" cy="819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 flipH="1">
            <a:off x="6032500" y="4721860"/>
            <a:ext cx="635" cy="377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530590" y="5196205"/>
            <a:ext cx="332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Done by: Mohamad Luqman Idlan bin Mohamad Azahari </a:t>
            </a:r>
            <a:endParaRPr lang="en-MY" altLang="en-US"/>
          </a:p>
          <a:p>
            <a:r>
              <a:rPr lang="en-MY" altLang="en-US"/>
              <a:t>Matric: 1723539</a:t>
            </a:r>
            <a:endParaRPr lang="en-MY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ControlNet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1625"/>
            <a:ext cx="4575810" cy="3990975"/>
          </a:xfrm>
        </p:spPr>
        <p:txBody>
          <a:bodyPr>
            <a:normAutofit fontScale="90000"/>
          </a:bodyPr>
          <a:p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ControlNet is a high-speed, deterministic network developed by Allen-Bradley for transmitting critical automation and control information. Control Net can perform multiple functions including multiple PLCs, man/machine interfaces, network access by PC for programming and troubleshooting from any node.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0" name="Google Shape;230;p22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14010" y="1571625"/>
            <a:ext cx="5732145" cy="38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5" y="2002790"/>
            <a:ext cx="10583545" cy="3261995"/>
          </a:xfrm>
        </p:spPr>
        <p:txBody>
          <a:bodyPr>
            <a:normAutofit fontScale="90000"/>
          </a:bodyPr>
          <a:p>
            <a:r>
              <a:rPr lang="en-MY" altLang="en-US" sz="3110">
                <a:latin typeface="+mn-lt"/>
                <a:cs typeface="+mn-lt"/>
              </a:rPr>
              <a:t>1. Address Bus- </a:t>
            </a:r>
            <a:r>
              <a:rPr lang="en-MY" altLang="en-US" sz="3110">
                <a:latin typeface="+mn-lt"/>
                <a:cs typeface="+mn-lt"/>
                <a:sym typeface="+mn-ea"/>
              </a:rPr>
              <a:t> carries memory addresses from the processor to other components such as primary storage and input/output devices. The address bus is unidirectional.</a:t>
            </a:r>
            <a:br>
              <a:rPr lang="en-MY" altLang="en-US" sz="3110">
                <a:latin typeface="+mn-lt"/>
                <a:cs typeface="+mn-lt"/>
                <a:sym typeface="+mn-ea"/>
              </a:rPr>
            </a:br>
            <a:br>
              <a:rPr lang="en-MY" altLang="en-US" sz="3110">
                <a:latin typeface="+mn-lt"/>
                <a:cs typeface="+mn-lt"/>
                <a:sym typeface="+mn-ea"/>
              </a:rPr>
            </a:br>
            <a:r>
              <a:rPr lang="en-MY" altLang="en-US" sz="3110">
                <a:latin typeface="+mn-lt"/>
                <a:cs typeface="+mn-lt"/>
                <a:sym typeface="+mn-ea"/>
              </a:rPr>
              <a:t>2. </a:t>
            </a:r>
            <a:r>
              <a:rPr lang="en-US" sz="3110">
                <a:latin typeface="+mn-lt"/>
                <a:cs typeface="+mn-lt"/>
                <a:sym typeface="+mn-ea"/>
              </a:rPr>
              <a:t>Data bus - carries the data between the processor and other components. The data bus is bidirectional</a:t>
            </a:r>
            <a:br>
              <a:rPr lang="en-US" sz="3110">
                <a:latin typeface="+mn-lt"/>
                <a:cs typeface="+mn-lt"/>
                <a:sym typeface="+mn-ea"/>
              </a:rPr>
            </a:br>
            <a:br>
              <a:rPr lang="en-MY" altLang="en-US" sz="3110">
                <a:latin typeface="+mn-lt"/>
                <a:cs typeface="+mn-lt"/>
                <a:sym typeface="+mn-ea"/>
              </a:rPr>
            </a:br>
            <a:r>
              <a:rPr lang="en-MY" altLang="en-US" sz="3110">
                <a:latin typeface="+mn-lt"/>
                <a:cs typeface="+mn-lt"/>
                <a:sym typeface="+mn-ea"/>
              </a:rPr>
              <a:t>3. </a:t>
            </a:r>
            <a:r>
              <a:rPr lang="en-US" sz="3110">
                <a:latin typeface="+mn-lt"/>
                <a:cs typeface="+mn-lt"/>
                <a:sym typeface="+mn-ea"/>
              </a:rPr>
              <a:t>Control bus - carries control signals from the processor to other components. The control bus also carries the clock's pulses. The control bus is unidirectional</a:t>
            </a:r>
            <a:br>
              <a:rPr lang="en-US" sz="3110">
                <a:sym typeface="+mn-ea"/>
              </a:rPr>
            </a:br>
            <a:br>
              <a:rPr lang="en-MY" altLang="en-US" sz="3110"/>
            </a:br>
            <a:br>
              <a:rPr lang="en-US" sz="3110">
                <a:latin typeface="+mn-lt"/>
                <a:cs typeface="+mn-lt"/>
              </a:rPr>
            </a:br>
            <a:endParaRPr lang="en-MY" altLang="en-US" sz="3110">
              <a:latin typeface="+mn-lt"/>
              <a:cs typeface="+mn-lt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115310"/>
            <a:ext cx="10747375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05180" y="4973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MY" altLang="en-US"/>
              <a:t>EXAMPLES OF BUSSES</a:t>
            </a:r>
            <a:endParaRPr lang="en-MY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77900" y="169100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Main buses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7900" y="2263775"/>
            <a:ext cx="7243445" cy="20408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7900" y="4539615"/>
            <a:ext cx="7244715" cy="163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7460" y="365125"/>
            <a:ext cx="2133600" cy="43243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9285" y="190500"/>
            <a:ext cx="2733675" cy="275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80" y="190500"/>
            <a:ext cx="3038475" cy="647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85" y="3198495"/>
            <a:ext cx="265747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9150" y="79057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Portable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9150" y="1332865"/>
            <a:ext cx="5181600" cy="31292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390" y="110490"/>
            <a:ext cx="2571115" cy="4351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695" y="222250"/>
            <a:ext cx="27336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695" y="1971675"/>
            <a:ext cx="22288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08990" y="80010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Storage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8990" y="1275715"/>
            <a:ext cx="6015355" cy="28816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4560" y="800100"/>
            <a:ext cx="2819400" cy="421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4157345"/>
            <a:ext cx="2724150" cy="2533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445" y="1475740"/>
            <a:ext cx="2112010" cy="3147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8515" y="753110"/>
            <a:ext cx="6847840" cy="12839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2930" y="753110"/>
            <a:ext cx="3228975" cy="229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" y="2037080"/>
            <a:ext cx="2545080" cy="458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55" y="2247900"/>
            <a:ext cx="1861185" cy="4370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2362835"/>
            <a:ext cx="2401570" cy="4081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PROFIBUS (Process Field Bus)</a:t>
            </a:r>
            <a:br>
              <a:rPr lang="en-GB"/>
            </a:b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73150" y="1691005"/>
            <a:ext cx="590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Supports high-speed applications in discrete manufacturing such as motor starters, actuators. cell control, and remote I/O. Slaves can respond only to received messages or send messages at the master's request. Master devices have the capability to control the bus</a:t>
            </a:r>
            <a:r>
              <a:rPr lang="en-GB">
                <a:solidFill>
                  <a:srgbClr val="FFFFFF"/>
                </a:solidFill>
                <a:sym typeface="+mn-ea"/>
              </a:rPr>
              <a:t>.</a:t>
            </a:r>
            <a:endParaRPr lang="en-US"/>
          </a:p>
        </p:txBody>
      </p:sp>
      <p:pic>
        <p:nvPicPr>
          <p:cNvPr id="208" name="Google Shape;208;p19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308985"/>
            <a:ext cx="5181600" cy="279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115" y="3308985"/>
            <a:ext cx="4575175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PROFINET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PROFINET networks achieve speeds of 100 Mbit/s or even 1 Gbit/s and higher. The telegram size can be up to 1440 bytes, and there are no limits on the address space. Uses Ethernet instead of RS-485</a:t>
            </a:r>
            <a:endParaRPr 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15" name="Google Shape;215;p20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691005"/>
            <a:ext cx="50526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1. Address Bus-  carries memory addresses from the processor to other components such as primary storage and input/output devices. The address bus is unidirectional.  2. Data bus - carries the data between the processor and other components. The data bus is bidirectional  3. Control bus - carries control signals from the processor to other components. The control bus also carries the clock's pulses. The control bus is unidirectional   </vt:lpstr>
      <vt:lpstr>EXAMPLES OF BUSSES</vt:lpstr>
      <vt:lpstr> </vt:lpstr>
      <vt:lpstr>PowerPoint 演示文稿</vt:lpstr>
      <vt:lpstr>PowerPoint 演示文稿</vt:lpstr>
      <vt:lpstr>PowerPoint 演示文稿</vt:lpstr>
      <vt:lpstr>PROFIBUS (Process Field Bus) </vt:lpstr>
      <vt:lpstr>PROFINET </vt:lpstr>
      <vt:lpstr>ControlNet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5</cp:revision>
  <dcterms:created xsi:type="dcterms:W3CDTF">2021-03-16T16:01:00Z</dcterms:created>
  <dcterms:modified xsi:type="dcterms:W3CDTF">2021-04-10T15:10:21Z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