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7" r:id="rId22"/>
    <p:sldId id="278" r:id="rId23"/>
    <p:sldId id="282" r:id="rId24"/>
    <p:sldId id="283" r:id="rId25"/>
    <p:sldId id="281" r:id="rId26"/>
    <p:sldId id="284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59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PRIMER PROYECTO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🔗 4. Conectar las rutas de fabrica en ProyFabrica/urls.py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err="1"/>
              <a:t>Editá</a:t>
            </a:r>
            <a:r>
              <a:rPr dirty="0"/>
              <a:t> ProyFabrica/urls.py para </a:t>
            </a:r>
            <a:r>
              <a:rPr dirty="0" err="1"/>
              <a:t>incluir</a:t>
            </a:r>
            <a:r>
              <a:rPr dirty="0"/>
              <a:t> las </a:t>
            </a:r>
            <a:r>
              <a:rPr dirty="0" err="1"/>
              <a:t>rutas</a:t>
            </a:r>
            <a:r>
              <a:rPr dirty="0"/>
              <a:t> de la app: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3304761"/>
            <a:ext cx="7772400" cy="175922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from django.contrib import admin</a:t>
            </a:r>
            <a:br/>
            <a:r>
              <a:t>from django.urls import path, include  # ← Agregá include</a:t>
            </a:r>
            <a:br/>
            <a:r>
              <a:t/>
            </a:r>
            <a:br/>
            <a:r>
              <a:t>urlpatterns = [</a:t>
            </a:r>
            <a:br/>
            <a:r>
              <a:t>path('admin/', admin.site.urls),</a:t>
            </a:r>
            <a:br/>
            <a:r>
              <a:t>path('fabrica/', include('fabrica.urls')),  # ← Agregado</a:t>
            </a:r>
            <a:br/>
            <a: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5. Ejecutar el servidor y probar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Desde la terminal, en la raíz del proyecto (donde está manage.py), ejecutá:</a:t>
            </a:r>
          </a:p>
          <a:p>
            <a:pPr>
              <a:defRPr sz="1600">
                <a:latin typeface="Segoe UI Emoji"/>
              </a:defRPr>
            </a:pPr>
            <a:r>
              <a:t>Luego abrí tu navegador y visitá:</a:t>
            </a:r>
          </a:p>
          <a:p>
            <a:pPr>
              <a:defRPr sz="1600">
                <a:latin typeface="Segoe UI Emoji"/>
              </a:defRPr>
            </a:pPr>
            <a:r>
              <a:t>Deberías ver:</a:t>
            </a:r>
          </a:p>
          <a:p>
            <a:pPr>
              <a:defRPr sz="1600">
                <a:latin typeface="Segoe UI Emoji"/>
              </a:defRPr>
            </a:pPr>
            <a:r>
              <a:t>Hola, Placido. Bienvenido a tu primer proyecto Django.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7772400" cy="3657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python manage.py runserver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7772400" cy="3657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http://127.0.0.1:8000/fabrica/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1</a:t>
            </a:r>
            <a:r>
              <a:rPr dirty="0"/>
              <a:t>. </a:t>
            </a:r>
            <a:r>
              <a:rPr dirty="0" err="1"/>
              <a:t>Agregar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nueva</a:t>
            </a:r>
            <a:r>
              <a:rPr dirty="0"/>
              <a:t> vista </a:t>
            </a:r>
            <a:r>
              <a:rPr dirty="0" err="1"/>
              <a:t>en</a:t>
            </a:r>
            <a:r>
              <a:rPr dirty="0"/>
              <a:t> fabrica/views.py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err="1"/>
              <a:t>Sumá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debajo</a:t>
            </a:r>
            <a:r>
              <a:rPr dirty="0"/>
              <a:t> de </a:t>
            </a:r>
            <a:r>
              <a:rPr dirty="0" err="1"/>
              <a:t>tu</a:t>
            </a:r>
            <a:r>
              <a:rPr dirty="0"/>
              <a:t> vista </a:t>
            </a:r>
            <a:r>
              <a:rPr dirty="0" err="1"/>
              <a:t>saludo</a:t>
            </a:r>
            <a:r>
              <a:rPr dirty="0"/>
              <a:t>: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3309730"/>
            <a:ext cx="7772400" cy="263387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from django.http import HttpResponse</a:t>
            </a:r>
            <a:br/>
            <a:r>
              <a:t/>
            </a:r>
            <a:br/>
            <a:r>
              <a:t>def tabla_multiplicar(request, numero):</a:t>
            </a:r>
            <a:br/>
            <a:r>
              <a:t>try:</a:t>
            </a:r>
            <a:br/>
            <a:r>
              <a:t>n = int(numero)</a:t>
            </a:r>
            <a:br/>
            <a:r>
              <a:t>except ValueError:</a:t>
            </a:r>
            <a:br/>
            <a:r>
              <a:t>return HttpResponse("Por favor, ingrese un número válido.")</a:t>
            </a:r>
            <a:br/>
            <a:r>
              <a:t/>
            </a:r>
            <a:br/>
            <a:r>
              <a:t>resultado = f"&lt;h2&gt;Tabla de multiplicar del {n}&lt;/h2&gt;&lt;ul&gt;"</a:t>
            </a:r>
            <a:br/>
            <a:r>
              <a:t>for i in range(1, 11):</a:t>
            </a:r>
            <a:br/>
            <a:r>
              <a:t>resultado += f"&lt;li&gt;{n} × {i} = {n * i}&lt;/li&gt;"</a:t>
            </a:r>
            <a:br/>
            <a:r>
              <a:t>resultado += "&lt;/ul&gt;"</a:t>
            </a:r>
            <a:br/>
            <a:r>
              <a:t/>
            </a:r>
            <a:br/>
            <a:r>
              <a:t>return HttpResponse(resultado)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Agregar</a:t>
            </a:r>
            <a:r>
              <a:rPr dirty="0"/>
              <a:t> la </a:t>
            </a:r>
            <a:r>
              <a:rPr dirty="0" err="1"/>
              <a:t>ruta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fabrica/urls.py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err="1"/>
              <a:t>Editá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archivo</a:t>
            </a:r>
            <a:r>
              <a:rPr dirty="0"/>
              <a:t> fabrica/urls.py para </a:t>
            </a:r>
            <a:r>
              <a:rPr dirty="0" err="1"/>
              <a:t>incluir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nueva</a:t>
            </a:r>
            <a:r>
              <a:rPr dirty="0"/>
              <a:t> </a:t>
            </a:r>
            <a:r>
              <a:rPr dirty="0" err="1"/>
              <a:t>ruta</a:t>
            </a:r>
            <a:r>
              <a:rPr dirty="0"/>
              <a:t>: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84710" y="2981738"/>
            <a:ext cx="7772400" cy="195800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from django.urls import path</a:t>
            </a:r>
            <a:br/>
            <a:r>
              <a:t>from . import views</a:t>
            </a:r>
            <a:br/>
            <a:r>
              <a:t/>
            </a:r>
            <a:br/>
            <a:r>
              <a:t>urlpatterns = [</a:t>
            </a:r>
            <a:br/>
            <a:r>
              <a:t>path('', views.saludo, name='saludo'),</a:t>
            </a:r>
            <a:br/>
            <a:r>
              <a:t>path('tablas/&lt;int:numero&gt;/', views.tabla_multiplicar, name='tabla_multiplicar'),</a:t>
            </a:r>
            <a:br/>
            <a: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3. Probar en el navegador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Ejecutá el servidor si no está corriendo:</a:t>
            </a:r>
          </a:p>
          <a:p>
            <a:pPr>
              <a:defRPr sz="1600">
                <a:latin typeface="Segoe UI Emoji"/>
              </a:defRPr>
            </a:pPr>
            <a:r>
              <a:t>Y luego visitá:</a:t>
            </a:r>
          </a:p>
          <a:p>
            <a:pPr>
              <a:defRPr sz="1600">
                <a:latin typeface="Segoe UI Emoji"/>
              </a:defRPr>
            </a:pPr>
            <a:r>
              <a:t>Deberías ver la tabla del 5 del 1 al 10, renderizada como una lista HTML.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963025"/>
            <a:ext cx="7772400" cy="676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python manage.py runserver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39459"/>
            <a:ext cx="7772400" cy="81500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http://127.0.0.1:8000/fabrica/tablas/5/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1</a:t>
            </a:r>
            <a:r>
              <a:rPr dirty="0"/>
              <a:t>. </a:t>
            </a:r>
            <a:r>
              <a:rPr dirty="0" err="1"/>
              <a:t>Crear</a:t>
            </a:r>
            <a:r>
              <a:rPr dirty="0"/>
              <a:t> la vista con </a:t>
            </a:r>
            <a:r>
              <a:rPr dirty="0" err="1"/>
              <a:t>formulario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fabrica/views.py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Agregá esta nueva función:</a:t>
            </a:r>
          </a:p>
          <a:p>
            <a:pPr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7772400" cy="3657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from django.shortcuts import render</a:t>
            </a:r>
            <a:br/>
            <a:r>
              <a:t/>
            </a:r>
            <a:br/>
            <a:r>
              <a:t>def formulario_tabla(request):</a:t>
            </a:r>
            <a:br/>
            <a:r>
              <a:t>resultado = None</a:t>
            </a:r>
            <a:br/>
            <a:r>
              <a:t>numero = None</a:t>
            </a:r>
            <a:br/>
            <a:r>
              <a:t/>
            </a:r>
            <a:br/>
            <a:r>
              <a:t>if request.method == 'POST':</a:t>
            </a:r>
            <a:br/>
            <a:r>
              <a:t>try:</a:t>
            </a:r>
            <a:br/>
            <a:r>
              <a:t>numero = int(request.POST.get('numero'))</a:t>
            </a:r>
            <a:br/>
            <a:r>
              <a:t>resultado = [(numero, i, numero * i) for i in range(1, 11)]</a:t>
            </a:r>
            <a:br/>
            <a:r>
              <a:t>except (ValueError, TypeError):</a:t>
            </a:r>
            <a:br/>
            <a:r>
              <a:t>resultado = "Número inválido"</a:t>
            </a:r>
            <a:br/>
            <a:r>
              <a:t/>
            </a:r>
            <a:br/>
            <a:r>
              <a:t>return render(request, 'fabrica/tabla_formulario.html', {</a:t>
            </a:r>
            <a:br/>
            <a:r>
              <a:t>'numero': numero,</a:t>
            </a:r>
            <a:br/>
            <a:r>
              <a:t>'resultado': resultado</a:t>
            </a:r>
            <a:br/>
            <a: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178360" cy="1400530"/>
          </a:xfrm>
        </p:spPr>
        <p:txBody>
          <a:bodyPr>
            <a:noAutofit/>
          </a:bodyPr>
          <a:lstStyle/>
          <a:p>
            <a:r>
              <a:rPr sz="2800" dirty="0"/>
              <a:t>📁 2. </a:t>
            </a:r>
            <a:r>
              <a:rPr sz="2800" dirty="0" err="1"/>
              <a:t>Crear</a:t>
            </a:r>
            <a:r>
              <a:rPr sz="2800" dirty="0"/>
              <a:t> la </a:t>
            </a:r>
            <a:r>
              <a:rPr sz="2800" dirty="0" err="1"/>
              <a:t>plantilla</a:t>
            </a:r>
            <a:r>
              <a:rPr sz="2800" dirty="0"/>
              <a:t> HTML </a:t>
            </a:r>
            <a:r>
              <a:rPr sz="2800" dirty="0" err="1"/>
              <a:t>fabrica</a:t>
            </a:r>
            <a:r>
              <a:rPr sz="2800" dirty="0"/>
              <a:t>/templates/</a:t>
            </a:r>
            <a:r>
              <a:rPr sz="2800" dirty="0" err="1"/>
              <a:t>fabrica</a:t>
            </a:r>
            <a:r>
              <a:rPr sz="2800" dirty="0"/>
              <a:t>/tabla_formulario.html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Asegurate de tener esta estructura de carpetas:</a:t>
            </a:r>
          </a:p>
          <a:p>
            <a:pPr>
              <a:defRPr sz="1600">
                <a:latin typeface="Segoe UI Emoji"/>
              </a:defRPr>
            </a:pPr>
            <a:r>
              <a:t>Y dentro del archivo tabla_formulario.html, escribí:</a:t>
            </a:r>
          </a:p>
          <a:p>
            <a:pPr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405" y="3588121"/>
            <a:ext cx="3409122" cy="2196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fabrica/</a:t>
            </a:r>
            <a:br/>
            <a:r>
              <a:t>├── templates/</a:t>
            </a:r>
            <a:br/>
            <a:r>
              <a:t>│   └── fabrica/</a:t>
            </a:r>
            <a:br/>
            <a:r>
              <a:t>│       └── tabla_formulario.html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5409194" cy="1400530"/>
          </a:xfrm>
        </p:spPr>
        <p:txBody>
          <a:bodyPr>
            <a:noAutofit/>
          </a:bodyPr>
          <a:lstStyle/>
          <a:p>
            <a:r>
              <a:rPr sz="2800" dirty="0"/>
              <a:t>📁 2. </a:t>
            </a:r>
            <a:r>
              <a:rPr sz="2800" dirty="0" err="1"/>
              <a:t>Crear</a:t>
            </a:r>
            <a:r>
              <a:rPr sz="2800" dirty="0"/>
              <a:t> la </a:t>
            </a:r>
            <a:r>
              <a:rPr sz="2800" dirty="0" err="1"/>
              <a:t>plantilla</a:t>
            </a:r>
            <a:r>
              <a:rPr sz="2800" dirty="0"/>
              <a:t> HTML </a:t>
            </a:r>
            <a:r>
              <a:rPr sz="2800" dirty="0" err="1"/>
              <a:t>fabrica</a:t>
            </a:r>
            <a:r>
              <a:rPr sz="2800" dirty="0"/>
              <a:t>/templates/</a:t>
            </a:r>
            <a:r>
              <a:rPr sz="2800" dirty="0" err="1"/>
              <a:t>fabrica</a:t>
            </a:r>
            <a:r>
              <a:rPr sz="2800" dirty="0"/>
              <a:t>/tabla_formulario.html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0" y="974035"/>
            <a:ext cx="4760843" cy="496956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rPr dirty="0"/>
              <a:t>&lt;!DOCTYPE html&gt;</a:t>
            </a:r>
            <a:br>
              <a:rPr dirty="0"/>
            </a:br>
            <a:r>
              <a:rPr dirty="0"/>
              <a:t>&lt;html&gt;</a:t>
            </a:r>
            <a:br>
              <a:rPr dirty="0"/>
            </a:br>
            <a:r>
              <a:rPr dirty="0"/>
              <a:t>&lt;head&gt;</a:t>
            </a:r>
            <a:br>
              <a:rPr dirty="0"/>
            </a:br>
            <a:r>
              <a:rPr dirty="0"/>
              <a:t>&lt;title&gt;</a:t>
            </a:r>
            <a:r>
              <a:rPr dirty="0" err="1"/>
              <a:t>Tabla</a:t>
            </a:r>
            <a:r>
              <a:rPr dirty="0"/>
              <a:t> de </a:t>
            </a:r>
            <a:r>
              <a:rPr dirty="0" err="1"/>
              <a:t>Multiplicar</a:t>
            </a:r>
            <a:r>
              <a:rPr dirty="0"/>
              <a:t>&lt;/title&gt;</a:t>
            </a:r>
            <a:br>
              <a:rPr dirty="0"/>
            </a:br>
            <a:r>
              <a:rPr dirty="0"/>
              <a:t>&lt;/head&gt;</a:t>
            </a:r>
            <a:br>
              <a:rPr dirty="0"/>
            </a:br>
            <a:r>
              <a:rPr dirty="0"/>
              <a:t>&lt;body&gt;</a:t>
            </a:r>
            <a:br>
              <a:rPr dirty="0"/>
            </a:br>
            <a:r>
              <a:rPr dirty="0"/>
              <a:t>&lt;h2&gt;</a:t>
            </a:r>
            <a:r>
              <a:rPr dirty="0" err="1"/>
              <a:t>Ingrese</a:t>
            </a:r>
            <a:r>
              <a:rPr dirty="0"/>
              <a:t> un </a:t>
            </a:r>
            <a:r>
              <a:rPr dirty="0" err="1"/>
              <a:t>número</a:t>
            </a:r>
            <a:r>
              <a:rPr dirty="0"/>
              <a:t> para 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tabla</a:t>
            </a:r>
            <a:r>
              <a:rPr dirty="0"/>
              <a:t> de </a:t>
            </a:r>
            <a:r>
              <a:rPr dirty="0" err="1"/>
              <a:t>multiplicar</a:t>
            </a:r>
            <a:r>
              <a:rPr dirty="0"/>
              <a:t>&lt;/h2&gt;</a:t>
            </a:r>
            <a:br>
              <a:rPr dirty="0"/>
            </a:br>
            <a:r>
              <a:rPr dirty="0"/>
              <a:t>&lt;form method="post"&gt;</a:t>
            </a:r>
            <a:br>
              <a:rPr dirty="0"/>
            </a:br>
            <a:r>
              <a:rPr dirty="0"/>
              <a:t>{% </a:t>
            </a:r>
            <a:r>
              <a:rPr dirty="0" err="1"/>
              <a:t>csrf_token</a:t>
            </a:r>
            <a:r>
              <a:rPr dirty="0"/>
              <a:t> %}</a:t>
            </a:r>
            <a:br>
              <a:rPr dirty="0"/>
            </a:br>
            <a:r>
              <a:rPr dirty="0"/>
              <a:t>&lt;input type="number" name="</a:t>
            </a:r>
            <a:r>
              <a:rPr dirty="0" err="1"/>
              <a:t>numero</a:t>
            </a:r>
            <a:r>
              <a:rPr dirty="0"/>
              <a:t>" required&gt;</a:t>
            </a:r>
            <a:br>
              <a:rPr dirty="0"/>
            </a:br>
            <a:r>
              <a:rPr dirty="0"/>
              <a:t>&lt;button type="submit"&gt;</a:t>
            </a:r>
            <a:r>
              <a:rPr dirty="0" err="1"/>
              <a:t>Generar</a:t>
            </a:r>
            <a:r>
              <a:rPr dirty="0"/>
              <a:t> </a:t>
            </a:r>
            <a:r>
              <a:rPr dirty="0" err="1"/>
              <a:t>tabla</a:t>
            </a:r>
            <a:r>
              <a:rPr dirty="0"/>
              <a:t>&lt;/button&gt;</a:t>
            </a:r>
            <a:br>
              <a:rPr dirty="0"/>
            </a:br>
            <a:r>
              <a:rPr dirty="0"/>
              <a:t>&lt;/form&gt;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{% if </a:t>
            </a:r>
            <a:r>
              <a:rPr dirty="0" err="1"/>
              <a:t>resultado</a:t>
            </a:r>
            <a:r>
              <a:rPr dirty="0"/>
              <a:t> %}</a:t>
            </a:r>
            <a:br>
              <a:rPr dirty="0"/>
            </a:br>
            <a:r>
              <a:rPr dirty="0"/>
              <a:t>{% if </a:t>
            </a:r>
            <a:r>
              <a:rPr dirty="0" err="1"/>
              <a:t>resultado</a:t>
            </a:r>
            <a:r>
              <a:rPr dirty="0"/>
              <a:t> == "</a:t>
            </a:r>
            <a:r>
              <a:rPr dirty="0" err="1"/>
              <a:t>Número</a:t>
            </a:r>
            <a:r>
              <a:rPr dirty="0"/>
              <a:t> </a:t>
            </a:r>
            <a:r>
              <a:rPr dirty="0" err="1"/>
              <a:t>inválido</a:t>
            </a:r>
            <a:r>
              <a:rPr dirty="0"/>
              <a:t>" %}</a:t>
            </a:r>
            <a:br>
              <a:rPr dirty="0"/>
            </a:br>
            <a:r>
              <a:rPr dirty="0"/>
              <a:t>&lt;p&gt;{{ </a:t>
            </a:r>
            <a:r>
              <a:rPr dirty="0" err="1"/>
              <a:t>resultado</a:t>
            </a:r>
            <a:r>
              <a:rPr dirty="0"/>
              <a:t> }}&lt;/p&gt;</a:t>
            </a:r>
            <a:br>
              <a:rPr dirty="0"/>
            </a:br>
            <a:r>
              <a:rPr dirty="0"/>
              <a:t>{% else %}</a:t>
            </a:r>
            <a:br>
              <a:rPr dirty="0"/>
            </a:br>
            <a:r>
              <a:rPr dirty="0"/>
              <a:t>&lt;h3&gt;</a:t>
            </a:r>
            <a:r>
              <a:rPr dirty="0" err="1"/>
              <a:t>Tabla</a:t>
            </a:r>
            <a:r>
              <a:rPr dirty="0"/>
              <a:t> del {{ </a:t>
            </a:r>
            <a:r>
              <a:rPr dirty="0" err="1"/>
              <a:t>numero</a:t>
            </a:r>
            <a:r>
              <a:rPr dirty="0"/>
              <a:t> }}&lt;/h3&gt;</a:t>
            </a:r>
            <a:br>
              <a:rPr dirty="0"/>
            </a:br>
            <a:r>
              <a:rPr dirty="0"/>
              <a:t>&lt;</a:t>
            </a:r>
            <a:r>
              <a:rPr dirty="0" err="1"/>
              <a:t>ul</a:t>
            </a:r>
            <a:r>
              <a:rPr dirty="0"/>
              <a:t>&gt;</a:t>
            </a:r>
            <a:br>
              <a:rPr dirty="0"/>
            </a:br>
            <a:r>
              <a:rPr dirty="0"/>
              <a:t>{% for n, </a:t>
            </a:r>
            <a:r>
              <a:rPr dirty="0" err="1"/>
              <a:t>i</a:t>
            </a:r>
            <a:r>
              <a:rPr dirty="0"/>
              <a:t>, r in </a:t>
            </a:r>
            <a:r>
              <a:rPr dirty="0" err="1"/>
              <a:t>resultado</a:t>
            </a:r>
            <a:r>
              <a:rPr dirty="0"/>
              <a:t> %}</a:t>
            </a:r>
            <a:br>
              <a:rPr dirty="0"/>
            </a:br>
            <a:r>
              <a:rPr dirty="0"/>
              <a:t>&lt;li&gt;{{ n }} × {{ </a:t>
            </a:r>
            <a:r>
              <a:rPr dirty="0" err="1"/>
              <a:t>i</a:t>
            </a:r>
            <a:r>
              <a:rPr dirty="0"/>
              <a:t> }} = {{ r }}&lt;/li&gt;</a:t>
            </a:r>
            <a:br>
              <a:rPr dirty="0"/>
            </a:br>
            <a:r>
              <a:rPr dirty="0"/>
              <a:t>{% </a:t>
            </a:r>
            <a:r>
              <a:rPr dirty="0" err="1"/>
              <a:t>endfor</a:t>
            </a:r>
            <a:r>
              <a:rPr dirty="0"/>
              <a:t> %}</a:t>
            </a:r>
            <a:br>
              <a:rPr dirty="0"/>
            </a:br>
            <a:r>
              <a:rPr dirty="0"/>
              <a:t>&lt;/</a:t>
            </a:r>
            <a:r>
              <a:rPr dirty="0" err="1"/>
              <a:t>ul</a:t>
            </a:r>
            <a:r>
              <a:rPr dirty="0"/>
              <a:t>&gt;</a:t>
            </a:r>
            <a:br>
              <a:rPr dirty="0"/>
            </a:br>
            <a:r>
              <a:rPr dirty="0"/>
              <a:t>{% </a:t>
            </a:r>
            <a:r>
              <a:rPr dirty="0" err="1"/>
              <a:t>endif</a:t>
            </a:r>
            <a:r>
              <a:rPr dirty="0"/>
              <a:t> %}</a:t>
            </a:r>
            <a:br>
              <a:rPr dirty="0"/>
            </a:br>
            <a:r>
              <a:rPr dirty="0"/>
              <a:t>{% </a:t>
            </a:r>
            <a:r>
              <a:rPr dirty="0" err="1"/>
              <a:t>endif</a:t>
            </a:r>
            <a:r>
              <a:rPr dirty="0"/>
              <a:t> %}</a:t>
            </a:r>
            <a:br>
              <a:rPr dirty="0"/>
            </a:br>
            <a:r>
              <a:rPr dirty="0"/>
              <a:t>&lt;/body&gt;</a:t>
            </a:r>
            <a:br>
              <a:rPr dirty="0"/>
            </a:br>
            <a:r>
              <a:rPr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3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🔗 3. Agregar la ruta en fabrica/urls.py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Sumá esta línea:</a:t>
            </a:r>
          </a:p>
          <a:p>
            <a:pPr>
              <a:defRPr sz="1600">
                <a:latin typeface="Segoe UI Emoji"/>
              </a:defRPr>
            </a:pPr>
            <a:r>
              <a:t>Tu archivo completo debería quedar así:</a:t>
            </a:r>
          </a:p>
          <a:p>
            <a:pPr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7772400" cy="3657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path('formulario/', views.formulario_tabla, name='formulario_tabla'),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7772400" cy="3657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from django.urls import path</a:t>
            </a:r>
            <a:br/>
            <a:r>
              <a:t>from . import views</a:t>
            </a:r>
            <a:br/>
            <a:r>
              <a:t/>
            </a:r>
            <a:br/>
            <a:r>
              <a:t>urlpatterns = [</a:t>
            </a:r>
            <a:br/>
            <a:r>
              <a:t>path('', views.saludo, name='saludo'),</a:t>
            </a:r>
            <a:br/>
            <a:r>
              <a:t>path('tablas/&lt;int:numero&gt;/', views.tabla_multiplicar, name='tabla_multiplicar'),</a:t>
            </a:r>
            <a:br/>
            <a:r>
              <a:t>path('formulario/', views.formulario_tabla, name='formulario_tabla'),</a:t>
            </a:r>
            <a:br/>
            <a: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4. Probar en el navegador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Ejecutá el servidor si no está corriendo:</a:t>
            </a:r>
          </a:p>
          <a:p>
            <a:pPr>
              <a:defRPr sz="1600">
                <a:latin typeface="Segoe UI Emoji"/>
              </a:defRPr>
            </a:pPr>
            <a:r>
              <a:t>Y visitá:</a:t>
            </a:r>
          </a:p>
          <a:p>
            <a:pPr>
              <a:defRPr sz="1600">
                <a:latin typeface="Segoe UI Emoji"/>
              </a:defRPr>
            </a:pPr>
            <a:r>
              <a:t>Ingresás un número, presionás el botón, y se genera la tabla.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36504"/>
            <a:ext cx="7772400" cy="1053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python manage.py runserver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047745"/>
            <a:ext cx="7772400" cy="12532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http://127.0.0.1:8000/fabrica/formulario/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Introducción</a:t>
            </a:r>
            <a:r>
              <a:rPr dirty="0" smtClean="0"/>
              <a:t> </a:t>
            </a:r>
            <a:r>
              <a:rPr dirty="0"/>
              <a:t>al </a:t>
            </a:r>
            <a:r>
              <a:rPr dirty="0" err="1"/>
              <a:t>desarrollo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aplicación</a:t>
            </a:r>
            <a:r>
              <a:rPr dirty="0"/>
              <a:t>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Para comenzar con el desarrollo de una aplicación en Django, es necesario seguir una serie de pasos fundamentales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Practicos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Mostrar</a:t>
            </a:r>
            <a:r>
              <a:rPr dirty="0" smtClean="0"/>
              <a:t> </a:t>
            </a:r>
            <a:r>
              <a:rPr dirty="0" err="1"/>
              <a:t>datos</a:t>
            </a:r>
            <a:r>
              <a:rPr dirty="0"/>
              <a:t> de un </a:t>
            </a:r>
            <a:r>
              <a:rPr dirty="0" err="1"/>
              <a:t>diccionario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Vista: Busca un producto en un diccionario por código.</a:t>
            </a:r>
          </a:p>
          <a:p>
            <a:pPr>
              <a:defRPr sz="1600">
                <a:latin typeface="Segoe UI Emoji"/>
              </a:defRPr>
            </a:pPr>
            <a:r>
              <a:t>Template: Muestra nombre, precio y descripción.</a:t>
            </a:r>
          </a:p>
          <a:p>
            <a:pPr>
              <a:defRPr sz="1600">
                <a:latin typeface="Segoe UI Emoji"/>
              </a:defRPr>
            </a:pPr>
            <a:r>
              <a:t>🔗 Ruta: /fabrica/producto/&lt;codigo&gt;/</a:t>
            </a:r>
          </a:p>
          <a:p>
            <a:pPr>
              <a:defRPr sz="1600">
                <a:latin typeface="Segoe UI Emoji"/>
              </a:defRPr>
            </a:pPr>
            <a:r>
              <a:t>🎯 Objetivo:</a:t>
            </a:r>
          </a:p>
          <a:p>
            <a:pPr>
              <a:defRPr sz="1600">
                <a:latin typeface="Segoe UI Emoji"/>
              </a:defRPr>
            </a:pPr>
            <a:r>
              <a:t>Practicar el uso de estructuras de datos en Python (diccionarios) y condicionales en templates de Django. El alumno deberá construir una vista que reciba un código de producto por URL, lo busque en un diccionario predefinido y lo muestre en una interfaz atractiva utilizando Bootstrap. Se espera que el producto se presente como una card con nombre, precio y descripción, y que se maneje adecuadamente el caso en que el código no exista.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848" y="5726601"/>
            <a:ext cx="5573100" cy="104360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productos = {</a:t>
            </a:r>
            <a:br/>
            <a:r>
              <a:t>"A1": {"nombre": "Mouse", "precio": 1500},</a:t>
            </a:r>
            <a:br/>
            <a:r>
              <a:t>"B2": {"nombre": "Teclado", "precio": 3200},</a:t>
            </a:r>
            <a:br/>
            <a:r>
              <a:t>}</a:t>
            </a:r>
            <a:br/>
            <a:endParaRPr/>
          </a:p>
        </p:txBody>
      </p:sp>
    </p:spTree>
    <p:extLst>
      <p:ext uri="{BB962C8B-B14F-4D97-AF65-F5344CB8AC3E}">
        <p14:creationId xmlns:p14="http://schemas.microsoft.com/office/powerpoint/2010/main" val="22155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Conversor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moneda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 smtClean="0"/>
              <a:t>Ruta: /conversor/</a:t>
            </a:r>
          </a:p>
          <a:p>
            <a:pPr lvl="0"/>
            <a:r>
              <a:rPr lang="es-AR" dirty="0" smtClean="0"/>
              <a:t>Vista: Formulario para ingresar monto en pesos.</a:t>
            </a:r>
          </a:p>
          <a:p>
            <a:pPr lvl="0"/>
            <a:r>
              <a:rPr lang="es-AR" dirty="0" err="1" smtClean="0"/>
              <a:t>Template</a:t>
            </a:r>
            <a:r>
              <a:rPr lang="es-AR" dirty="0" smtClean="0"/>
              <a:t>: Muestra conversión a dólares y euros.</a:t>
            </a:r>
          </a:p>
          <a:p>
            <a:pPr lvl="0"/>
            <a:r>
              <a:rPr lang="es-AR" dirty="0" smtClean="0"/>
              <a:t>Objetivo: Procesar datos numéricos y mostrar cálculos.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Registro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usuario</a:t>
            </a:r>
            <a:r>
              <a:rPr dirty="0"/>
              <a:t> con </a:t>
            </a:r>
            <a:r>
              <a:rPr dirty="0" err="1"/>
              <a:t>validaciones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 b="1">
                <a:latin typeface="Segoe UI Emoji"/>
              </a:defRPr>
            </a:pPr>
            <a:r>
              <a:rPr dirty="0" err="1" smtClean="0"/>
              <a:t>Ruta</a:t>
            </a:r>
            <a:r>
              <a:rPr dirty="0"/>
              <a:t>: /</a:t>
            </a:r>
            <a:r>
              <a:rPr dirty="0" err="1"/>
              <a:t>fabrica</a:t>
            </a:r>
            <a:r>
              <a:rPr dirty="0"/>
              <a:t>/</a:t>
            </a:r>
            <a:r>
              <a:rPr dirty="0" err="1"/>
              <a:t>registro</a:t>
            </a:r>
            <a:r>
              <a:rPr dirty="0"/>
              <a:t>/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  <a:p>
            <a:pPr>
              <a:defRPr sz="1800" b="1">
                <a:latin typeface="Segoe UI Emoji"/>
              </a:defRPr>
            </a:pPr>
            <a:r>
              <a:rPr dirty="0" err="1" smtClean="0"/>
              <a:t>Objetivo</a:t>
            </a:r>
            <a:endParaRPr dirty="0"/>
          </a:p>
          <a:p>
            <a:pPr>
              <a:defRPr sz="1600">
                <a:latin typeface="Segoe UI Emoji"/>
              </a:defRPr>
            </a:pPr>
            <a:r>
              <a:rPr dirty="0" err="1"/>
              <a:t>Desarrollar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vista que </a:t>
            </a:r>
            <a:r>
              <a:rPr dirty="0" err="1"/>
              <a:t>reciba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de un </a:t>
            </a:r>
            <a:r>
              <a:rPr dirty="0" err="1"/>
              <a:t>formulario</a:t>
            </a:r>
            <a:r>
              <a:rPr dirty="0"/>
              <a:t> (</a:t>
            </a:r>
            <a:r>
              <a:rPr dirty="0" err="1"/>
              <a:t>nombre</a:t>
            </a:r>
            <a:r>
              <a:rPr dirty="0"/>
              <a:t>, </a:t>
            </a:r>
            <a:r>
              <a:rPr dirty="0" err="1"/>
              <a:t>edad</a:t>
            </a:r>
            <a:r>
              <a:rPr dirty="0"/>
              <a:t> y </a:t>
            </a:r>
            <a:r>
              <a:rPr dirty="0" err="1"/>
              <a:t>correo</a:t>
            </a:r>
            <a:r>
              <a:rPr dirty="0"/>
              <a:t>),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valide</a:t>
            </a:r>
            <a:r>
              <a:rPr dirty="0"/>
              <a:t> y </a:t>
            </a:r>
            <a:r>
              <a:rPr dirty="0" err="1"/>
              <a:t>muestre</a:t>
            </a:r>
            <a:r>
              <a:rPr dirty="0"/>
              <a:t> un </a:t>
            </a:r>
            <a:r>
              <a:rPr dirty="0" err="1"/>
              <a:t>mensaje</a:t>
            </a:r>
            <a:r>
              <a:rPr dirty="0"/>
              <a:t> de </a:t>
            </a:r>
            <a:r>
              <a:rPr dirty="0" err="1"/>
              <a:t>bienvenida</a:t>
            </a:r>
            <a:r>
              <a:rPr dirty="0"/>
              <a:t>. Se </a:t>
            </a:r>
            <a:r>
              <a:rPr dirty="0" err="1"/>
              <a:t>deben</a:t>
            </a:r>
            <a:r>
              <a:rPr dirty="0"/>
              <a:t> </a:t>
            </a:r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validaciones</a:t>
            </a:r>
            <a:r>
              <a:rPr dirty="0"/>
              <a:t> </a:t>
            </a:r>
            <a:r>
              <a:rPr dirty="0" err="1"/>
              <a:t>básicas</a:t>
            </a:r>
            <a:r>
              <a:rPr dirty="0"/>
              <a:t>: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Que el </a:t>
            </a:r>
            <a:r>
              <a:rPr dirty="0" err="1"/>
              <a:t>nombre</a:t>
            </a:r>
            <a:r>
              <a:rPr dirty="0"/>
              <a:t> no </a:t>
            </a:r>
            <a:r>
              <a:rPr dirty="0" err="1"/>
              <a:t>esté</a:t>
            </a:r>
            <a:r>
              <a:rPr dirty="0"/>
              <a:t> </a:t>
            </a:r>
            <a:r>
              <a:rPr dirty="0" err="1"/>
              <a:t>vacío</a:t>
            </a:r>
            <a:r>
              <a:rPr dirty="0"/>
              <a:t>.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Que la </a:t>
            </a:r>
            <a:r>
              <a:rPr dirty="0" err="1"/>
              <a:t>edad</a:t>
            </a:r>
            <a:r>
              <a:rPr dirty="0"/>
              <a:t> sea mayor o </a:t>
            </a:r>
            <a:r>
              <a:rPr dirty="0" err="1"/>
              <a:t>igual</a:t>
            </a:r>
            <a:r>
              <a:rPr dirty="0"/>
              <a:t> a 18.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Que el </a:t>
            </a:r>
            <a:r>
              <a:rPr dirty="0" err="1"/>
              <a:t>correo</a:t>
            </a:r>
            <a:r>
              <a:rPr dirty="0"/>
              <a:t> </a:t>
            </a:r>
            <a:r>
              <a:rPr dirty="0" err="1"/>
              <a:t>tenga</a:t>
            </a:r>
            <a:r>
              <a:rPr dirty="0"/>
              <a:t> un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válido</a:t>
            </a:r>
            <a:r>
              <a:rPr dirty="0"/>
              <a:t>.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Validaciones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22514"/>
            <a:ext cx="7772400" cy="53373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import re</a:t>
            </a:r>
            <a:br/>
            <a:r>
              <a:t>from django.shortcuts import render</a:t>
            </a:r>
            <a:br/>
            <a:r>
              <a:t/>
            </a:r>
            <a:br/>
            <a:r>
              <a:t># Validación: nombre no vacío</a:t>
            </a:r>
            <a:br/>
            <a:r>
              <a:t>if not nombre:</a:t>
            </a:r>
            <a:br/>
            <a:r>
              <a:t>errores.append("El nombre es obligatorio.")</a:t>
            </a:r>
            <a:br/>
            <a:r>
              <a:t>else:</a:t>
            </a:r>
            <a:br/>
            <a:r>
              <a:t>datos['nombre'] = nombre</a:t>
            </a:r>
            <a:br/>
            <a:r>
              <a:t/>
            </a:r>
            <a:br/>
            <a:r>
              <a:t># Validación: edad debe ser número y mayor de edad</a:t>
            </a:r>
            <a:br/>
            <a:r>
              <a:t>try:</a:t>
            </a:r>
            <a:br/>
            <a:r>
              <a:t>edad_int = int(edad)</a:t>
            </a:r>
            <a:br/>
            <a:r>
              <a:t>if edad_int &lt; 18:</a:t>
            </a:r>
            <a:br/>
            <a:r>
              <a:t>errores.append("Debes ser mayor de edad (18+).")</a:t>
            </a:r>
            <a:br/>
            <a:r>
              <a:t>else:</a:t>
            </a:r>
            <a:br/>
            <a:r>
              <a:t>datos['edad'] = edad_int</a:t>
            </a:r>
            <a:br/>
            <a:r>
              <a:t>except ValueError:</a:t>
            </a:r>
            <a:br/>
            <a:r>
              <a:t>errores.append("La edad debe ser un número válido.")</a:t>
            </a:r>
            <a:br/>
            <a:r>
              <a:t/>
            </a:r>
            <a:br/>
            <a:r>
              <a:t># Validación: correo con formato básico</a:t>
            </a:r>
            <a:br/>
            <a:r>
              <a:t>patron_correo = r'^[\w\.-]+@[\w\.-]+\.\w+$'</a:t>
            </a:r>
            <a:br/>
            <a:r>
              <a:t>if not re.match(patron_correo, correo):</a:t>
            </a:r>
            <a:br/>
            <a:r>
              <a:t>errores.append("El correo no tiene un formato válido.")</a:t>
            </a:r>
            <a:br/>
            <a:r>
              <a:t>else:</a:t>
            </a:r>
            <a:br/>
            <a:r>
              <a:t>datos['correo'] = correo</a:t>
            </a:r>
            <a:br/>
            <a:r>
              <a:t/>
            </a:r>
            <a:br/>
            <a:r>
              <a:t># Si no hay errores, mostrar mensaje de bienvenida</a:t>
            </a:r>
            <a:br/>
            <a:r>
              <a:t>if not errores:</a:t>
            </a:r>
            <a:br/>
            <a:r>
              <a:t>return render(request, 'fabrica/registro_exito.html', {'datos': datos})</a:t>
            </a:r>
          </a:p>
        </p:txBody>
      </p:sp>
    </p:spTree>
    <p:extLst>
      <p:ext uri="{BB962C8B-B14F-4D97-AF65-F5344CB8AC3E}">
        <p14:creationId xmlns:p14="http://schemas.microsoft.com/office/powerpoint/2010/main" val="5922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Diccionarios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CRUD básico de productos con grilla de selección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57342"/>
            <a:ext cx="6711654" cy="4195481"/>
          </a:xfrm>
        </p:spPr>
        <p:txBody>
          <a:bodyPr>
            <a:normAutofit fontScale="92500" lnSpcReduction="10000"/>
          </a:bodyPr>
          <a:lstStyle/>
          <a:p>
            <a:endParaRPr lang="es-AR" dirty="0" smtClean="0"/>
          </a:p>
          <a:p>
            <a:pPr>
              <a:defRPr sz="1600">
                <a:latin typeface="Segoe UI Emoji"/>
              </a:defRPr>
            </a:pPr>
            <a:r>
              <a:rPr lang="es-AR" dirty="0" smtClean="0"/>
              <a:t>🔗 Rutas:</a:t>
            </a:r>
          </a:p>
          <a:p>
            <a:pPr lvl="1">
              <a:defRPr sz="1600">
                <a:latin typeface="Segoe UI Emoji"/>
              </a:defRPr>
            </a:pPr>
            <a:r>
              <a:rPr lang="es-AR" dirty="0" smtClean="0"/>
              <a:t>/productos/ → Listado general en grilla </a:t>
            </a:r>
            <a:r>
              <a:rPr lang="es-AR" dirty="0" err="1" smtClean="0"/>
              <a:t>Bootstrap</a:t>
            </a:r>
            <a:endParaRPr lang="es-AR" dirty="0" smtClean="0"/>
          </a:p>
          <a:p>
            <a:pPr lvl="1">
              <a:defRPr sz="1600">
                <a:latin typeface="Segoe UI Emoji"/>
              </a:defRPr>
            </a:pPr>
            <a:r>
              <a:rPr lang="es-AR" dirty="0" smtClean="0"/>
              <a:t>/productos/nuevo/ → Formulario para agregar producto</a:t>
            </a:r>
          </a:p>
          <a:p>
            <a:pPr lvl="1">
              <a:defRPr sz="1600">
                <a:latin typeface="Segoe UI Emoji"/>
              </a:defRPr>
            </a:pPr>
            <a:r>
              <a:rPr lang="es-AR" dirty="0" smtClean="0"/>
              <a:t>/productos/editar/&lt;</a:t>
            </a:r>
            <a:r>
              <a:rPr lang="es-AR" dirty="0" err="1" smtClean="0"/>
              <a:t>codigo</a:t>
            </a:r>
            <a:r>
              <a:rPr lang="es-AR" dirty="0" smtClean="0"/>
              <a:t>&gt;/ → Formulario para editar producto</a:t>
            </a:r>
          </a:p>
          <a:p>
            <a:pPr lvl="1">
              <a:defRPr sz="1600">
                <a:latin typeface="Segoe UI Emoji"/>
              </a:defRPr>
            </a:pPr>
            <a:r>
              <a:rPr lang="es-AR" dirty="0" smtClean="0"/>
              <a:t>/productos/eliminar/&lt;</a:t>
            </a:r>
            <a:r>
              <a:rPr lang="es-AR" dirty="0" err="1" smtClean="0"/>
              <a:t>codigo</a:t>
            </a:r>
            <a:r>
              <a:rPr lang="es-AR" dirty="0" smtClean="0"/>
              <a:t>&gt;/ → Acción para eliminar producto</a:t>
            </a:r>
          </a:p>
          <a:p>
            <a:pPr>
              <a:defRPr sz="1600">
                <a:latin typeface="Segoe UI Emoji"/>
              </a:defRPr>
            </a:pPr>
            <a:r>
              <a:rPr lang="es-AR" dirty="0" smtClean="0"/>
              <a:t>🎯 Objetivo</a:t>
            </a:r>
          </a:p>
          <a:p>
            <a:pPr lvl="1">
              <a:defRPr sz="1600">
                <a:latin typeface="Segoe UI Emoji"/>
              </a:defRPr>
            </a:pPr>
            <a:r>
              <a:rPr lang="es-AR" dirty="0" smtClean="0"/>
              <a:t>Desarrollar un CRUD básico de productos utilizando estructuras de datos en memoria (diccionario), formularios HTML y vistas con lógica condicional. Los productos deben mostrarse en una grilla responsiva con </a:t>
            </a:r>
            <a:r>
              <a:rPr lang="es-AR" dirty="0" err="1" smtClean="0"/>
              <a:t>Bootstrap</a:t>
            </a:r>
            <a:r>
              <a:rPr lang="es-AR" dirty="0" smtClean="0"/>
              <a:t>, permitiendo seleccionar cada uno para su edición o eliminación. Se espera que los alumnos utilicen bucles </a:t>
            </a:r>
            <a:r>
              <a:rPr lang="es-AR" dirty="0" err="1" smtClean="0"/>
              <a:t>for</a:t>
            </a:r>
            <a:r>
              <a:rPr lang="es-AR" dirty="0" smtClean="0"/>
              <a:t> en los </a:t>
            </a:r>
            <a:r>
              <a:rPr lang="es-AR" dirty="0" err="1" smtClean="0"/>
              <a:t>templates</a:t>
            </a:r>
            <a:r>
              <a:rPr lang="es-AR" dirty="0" smtClean="0"/>
              <a:t>, rutas dinámicas, y formularios POST para modificar el estado del diccionario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685800" y="5485745"/>
            <a:ext cx="7772400" cy="128083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# 🧠 Diccionario simulado en views.py</a:t>
            </a:r>
            <a:br/>
            <a:r>
              <a:t>productos = {</a:t>
            </a:r>
            <a:br/>
            <a:r>
              <a:t>"A1": {"nombre": "Mouse", "precio": 1500},</a:t>
            </a:r>
            <a:br/>
            <a:r>
              <a:t>"B2": {"nombre": "Teclado", "precio": 3200},</a:t>
            </a:r>
            <a:br/>
            <a:r>
              <a:t>}</a:t>
            </a:r>
            <a:br/>
            <a:r>
              <a:t/>
            </a:r>
            <a:br/>
            <a:endParaRPr/>
          </a:p>
        </p:txBody>
      </p:sp>
    </p:spTree>
    <p:extLst>
      <p:ext uri="{BB962C8B-B14F-4D97-AF65-F5344CB8AC3E}">
        <p14:creationId xmlns:p14="http://schemas.microsoft.com/office/powerpoint/2010/main" val="10592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Trabajando con diccionarios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&gt;</a:t>
            </a:r>
          </a:p>
        </p:txBody>
      </p:sp>
      <p:sp>
        <p:nvSpPr>
          <p:cNvPr id="9" name="Rectangle 5"/>
          <p:cNvSpPr/>
          <p:nvPr/>
        </p:nvSpPr>
        <p:spPr>
          <a:xfrm>
            <a:off x="484710" y="2216639"/>
            <a:ext cx="7772400" cy="148093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# ✏️ Modificar un producto existente</a:t>
            </a:r>
            <a:br/>
            <a:r>
              <a:t>productos["B2"]["precio"] = 3500</a:t>
            </a:r>
            <a:br/>
            <a:r>
              <a:t>productos["B2"]["nombre"] = "Teclado mecánico"</a:t>
            </a:r>
            <a:br/>
            <a:r>
              <a:t># 🔍 Esto actualiza el nombre y el precio del producto con código `"B2"`.</a:t>
            </a:r>
          </a:p>
        </p:txBody>
      </p:sp>
      <p:sp>
        <p:nvSpPr>
          <p:cNvPr id="10" name="Rectangle 6"/>
          <p:cNvSpPr/>
          <p:nvPr/>
        </p:nvSpPr>
        <p:spPr>
          <a:xfrm>
            <a:off x="484710" y="4007708"/>
            <a:ext cx="7772400" cy="12080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# 🗑️ Eliminar un producto</a:t>
            </a:r>
            <a:br/>
            <a:r>
              <a:t>productos.pop("A1")</a:t>
            </a:r>
            <a:br/>
            <a:r>
              <a:t># 🔍 Esto elimina el producto con código `"A1"` del diccionario.</a:t>
            </a:r>
          </a:p>
        </p:txBody>
      </p:sp>
    </p:spTree>
    <p:extLst>
      <p:ext uri="{BB962C8B-B14F-4D97-AF65-F5344CB8AC3E}">
        <p14:creationId xmlns:p14="http://schemas.microsoft.com/office/powerpoint/2010/main" val="37978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Trabajando con diccionarios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21652"/>
            <a:ext cx="7772400" cy="163606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rPr dirty="0"/>
              <a:t># 🧠 </a:t>
            </a:r>
            <a:r>
              <a:rPr dirty="0" err="1"/>
              <a:t>Diccionario</a:t>
            </a:r>
            <a:r>
              <a:rPr dirty="0"/>
              <a:t> base</a:t>
            </a:r>
            <a:br>
              <a:rPr dirty="0"/>
            </a:br>
            <a:r>
              <a:rPr dirty="0" err="1"/>
              <a:t>productos</a:t>
            </a:r>
            <a:r>
              <a:rPr dirty="0"/>
              <a:t> = {</a:t>
            </a:r>
            <a:br>
              <a:rPr dirty="0"/>
            </a:br>
            <a:r>
              <a:rPr dirty="0"/>
              <a:t>"A1": {"</a:t>
            </a:r>
            <a:r>
              <a:rPr dirty="0" err="1"/>
              <a:t>nombre</a:t>
            </a:r>
            <a:r>
              <a:rPr dirty="0"/>
              <a:t>": "Mouse", "</a:t>
            </a:r>
            <a:r>
              <a:rPr dirty="0" err="1"/>
              <a:t>precio</a:t>
            </a:r>
            <a:r>
              <a:rPr dirty="0"/>
              <a:t>": 1500},</a:t>
            </a:r>
            <a:br>
              <a:rPr dirty="0"/>
            </a:br>
            <a:r>
              <a:rPr dirty="0"/>
              <a:t>"B2": {"</a:t>
            </a:r>
            <a:r>
              <a:rPr dirty="0" err="1"/>
              <a:t>nombre</a:t>
            </a:r>
            <a:r>
              <a:rPr dirty="0"/>
              <a:t>": "</a:t>
            </a:r>
            <a:r>
              <a:rPr dirty="0" err="1"/>
              <a:t>Teclado</a:t>
            </a:r>
            <a:r>
              <a:rPr dirty="0"/>
              <a:t>", "</a:t>
            </a:r>
            <a:r>
              <a:rPr dirty="0" err="1"/>
              <a:t>precio</a:t>
            </a:r>
            <a:r>
              <a:rPr dirty="0"/>
              <a:t>": 3200}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626122"/>
            <a:ext cx="7772400" cy="125233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# ➕ Agregar un producto</a:t>
            </a:r>
            <a:br/>
            <a:r>
              <a:t>productos["C3"] = {"nombre": "Monitor", "precio": 12000}</a:t>
            </a:r>
            <a:br/>
            <a:r>
              <a:t>#🔍 Esto crea una nueva entrada con clave `"C3"` y los datos del producto.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29808"/>
            <a:ext cx="7772400" cy="101379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# 📋 Mostrar todos los productos</a:t>
            </a:r>
            <a:br/>
            <a:r>
              <a:t>for codigo, datos in productos.items():</a:t>
            </a:r>
            <a:br/>
            <a:r>
              <a:t>print(f"{codigo}: {datos['nombre']} - ${datos['precio']}")</a:t>
            </a:r>
            <a:br/>
            <a:r>
              <a:t># 🔍 Esto recorre el diccionario y muestra cada producto con su código, nombre y precio.</a:t>
            </a:r>
          </a:p>
        </p:txBody>
      </p:sp>
    </p:spTree>
    <p:extLst>
      <p:ext uri="{BB962C8B-B14F-4D97-AF65-F5344CB8AC3E}">
        <p14:creationId xmlns:p14="http://schemas.microsoft.com/office/powerpoint/2010/main" val="378000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Instalación 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Asegurarse de tener Django instalado en el entorno de trabajo ejecutando el siguiente comando en la terminal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40157"/>
            <a:ext cx="7772400" cy="8249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pip install django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Creación del proyecto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Generar un nuevo proyecto con el comando: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982" y="3120887"/>
            <a:ext cx="7772400" cy="66592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django-admin startproject ProyFabrica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3 Creación de la aplicación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Dentro del proyecto, crear una nueva aplicación que será incorporada al sistema:</a:t>
            </a:r>
          </a:p>
          <a:p>
            <a:pPr>
              <a:defRPr sz="1600">
                <a:latin typeface="Segoe UI Emoji"/>
              </a:defRPr>
            </a:pPr>
            <a:r>
              <a:t>python manage.py startapp fabrica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Configuración inicial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Registrar la aplicación fabrica en el archivo settings.py del proyecto.</a:t>
            </a:r>
          </a:p>
          <a:p>
            <a:pPr>
              <a:defRPr sz="1600">
                <a:latin typeface="Segoe UI Emoji"/>
              </a:defRPr>
            </a:pPr>
            <a:r>
              <a:t>Definir una vista en fabrica/views.py que represente la funcionalidad deseada.</a:t>
            </a:r>
          </a:p>
          <a:p>
            <a:pPr>
              <a:defRPr sz="1600">
                <a:latin typeface="Segoe UI Emoji"/>
              </a:defRPr>
            </a:pPr>
            <a:r>
              <a:t>Crear el archivo fabrica/urls.py para organizar las rutas propias de la aplicación.</a:t>
            </a:r>
          </a:p>
          <a:p>
            <a:pPr>
              <a:defRPr sz="1600">
                <a:latin typeface="Segoe UI Emoji"/>
              </a:defRPr>
            </a:pPr>
            <a:r>
              <a:t>Modificar el archivo ProyFabrica/urls.py para incluir las rutas de la aplicación mediante include().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1</a:t>
            </a:r>
            <a:r>
              <a:rPr dirty="0"/>
              <a:t>. Registrar la app </a:t>
            </a:r>
            <a:r>
              <a:rPr dirty="0" err="1"/>
              <a:t>fabrica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settings.py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Abrí ProyFabrica/settings.py y agregá 'fabrica', dentro de INSTALLED_APPS:</a:t>
            </a:r>
          </a:p>
          <a:p>
            <a:pPr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10338"/>
            <a:ext cx="7772400" cy="273326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INSTALLED_APPS = [</a:t>
            </a:r>
            <a:br/>
            <a:r>
              <a:t>'django.contrib.admin',</a:t>
            </a:r>
            <a:br/>
            <a:r>
              <a:t>'django.contrib.auth',</a:t>
            </a:r>
            <a:br/>
            <a:r>
              <a:t>'django.contrib.contenttypes',</a:t>
            </a:r>
            <a:br/>
            <a:r>
              <a:t>'django.contrib.sessions',</a:t>
            </a:r>
            <a:br/>
            <a:r>
              <a:t>'django.contrib.messages',</a:t>
            </a:r>
            <a:br/>
            <a:r>
              <a:t>'django.contrib.staticfiles',</a:t>
            </a:r>
            <a:br/>
            <a:r>
              <a:t>'fabrica',  # ← Agregado</a:t>
            </a:r>
            <a:br/>
            <a: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📄 2. Crear una vista que salude en fabrica/views.py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err="1"/>
              <a:t>Editá</a:t>
            </a:r>
            <a:r>
              <a:rPr dirty="0"/>
              <a:t> el </a:t>
            </a:r>
            <a:r>
              <a:rPr dirty="0" err="1"/>
              <a:t>archivo</a:t>
            </a:r>
            <a:r>
              <a:rPr dirty="0"/>
              <a:t> fabrica/views.py </a:t>
            </a:r>
            <a:r>
              <a:rPr dirty="0" err="1"/>
              <a:t>así</a:t>
            </a:r>
            <a:r>
              <a:rPr dirty="0"/>
              <a:t>: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3538329"/>
            <a:ext cx="7772400" cy="143123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rPr dirty="0"/>
              <a:t>from </a:t>
            </a:r>
            <a:r>
              <a:rPr dirty="0" err="1"/>
              <a:t>django.http</a:t>
            </a:r>
            <a:r>
              <a:rPr dirty="0"/>
              <a:t> import </a:t>
            </a:r>
            <a:r>
              <a:rPr dirty="0" err="1"/>
              <a:t>HttpResponse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def</a:t>
            </a:r>
            <a:r>
              <a:rPr dirty="0"/>
              <a:t> </a:t>
            </a:r>
            <a:r>
              <a:rPr dirty="0" err="1"/>
              <a:t>saludo</a:t>
            </a:r>
            <a:r>
              <a:rPr dirty="0"/>
              <a:t>(request):</a:t>
            </a:r>
            <a:br>
              <a:rPr dirty="0"/>
            </a:br>
            <a:r>
              <a:rPr dirty="0" err="1"/>
              <a:t>nombre</a:t>
            </a:r>
            <a:r>
              <a:rPr dirty="0"/>
              <a:t> = "</a:t>
            </a:r>
            <a:r>
              <a:rPr dirty="0" err="1"/>
              <a:t>Placido</a:t>
            </a:r>
            <a:r>
              <a:rPr dirty="0"/>
              <a:t>"</a:t>
            </a:r>
            <a:br>
              <a:rPr dirty="0"/>
            </a:br>
            <a:r>
              <a:rPr dirty="0"/>
              <a:t>return </a:t>
            </a:r>
            <a:r>
              <a:rPr dirty="0" err="1"/>
              <a:t>HttpResponse</a:t>
            </a:r>
            <a:r>
              <a:rPr dirty="0"/>
              <a:t>(</a:t>
            </a:r>
            <a:r>
              <a:rPr dirty="0" err="1"/>
              <a:t>f"Hola</a:t>
            </a:r>
            <a:r>
              <a:rPr dirty="0"/>
              <a:t>, {</a:t>
            </a:r>
            <a:r>
              <a:rPr dirty="0" err="1"/>
              <a:t>nombre</a:t>
            </a:r>
            <a:r>
              <a:rPr dirty="0"/>
              <a:t>}. </a:t>
            </a:r>
            <a:r>
              <a:rPr dirty="0" err="1"/>
              <a:t>Bienvenido</a:t>
            </a:r>
            <a:r>
              <a:rPr dirty="0"/>
              <a:t> a </a:t>
            </a:r>
            <a:r>
              <a:rPr dirty="0" err="1"/>
              <a:t>tu</a:t>
            </a:r>
            <a:r>
              <a:rPr dirty="0"/>
              <a:t> primer </a:t>
            </a:r>
            <a:r>
              <a:rPr dirty="0" err="1"/>
              <a:t>proyecto</a:t>
            </a:r>
            <a:r>
              <a:rPr dirty="0"/>
              <a:t> Django.")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🌐 3. Crear archivo de rutas para la app fabrica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err="1"/>
              <a:t>Creá</a:t>
            </a:r>
            <a:r>
              <a:rPr dirty="0"/>
              <a:t> un </a:t>
            </a:r>
            <a:r>
              <a:rPr dirty="0" err="1"/>
              <a:t>archivo</a:t>
            </a:r>
            <a:r>
              <a:rPr dirty="0"/>
              <a:t> </a:t>
            </a:r>
            <a:r>
              <a:rPr dirty="0" err="1"/>
              <a:t>nuevo</a:t>
            </a:r>
            <a:r>
              <a:rPr dirty="0"/>
              <a:t> </a:t>
            </a:r>
            <a:r>
              <a:rPr dirty="0" err="1"/>
              <a:t>llamado</a:t>
            </a:r>
            <a:r>
              <a:rPr dirty="0"/>
              <a:t> fabrica/urls.py con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contenido</a:t>
            </a:r>
            <a:r>
              <a:rPr dirty="0"/>
              <a:t>:</a:t>
            </a:r>
          </a:p>
          <a:p>
            <a:pPr marL="0" indent="0">
              <a:buNone/>
              <a:defRPr sz="1600">
                <a:latin typeface="Segoe UI Emoji"/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84710" y="3071191"/>
            <a:ext cx="7772400" cy="18387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>
              <a:defRPr sz="1100">
                <a:solidFill>
                  <a:srgbClr val="D4D4D4"/>
                </a:solidFill>
                <a:latin typeface="Consolas"/>
              </a:defRPr>
            </a:pPr>
            <a:r>
              <a:t>from django.urls import path</a:t>
            </a:r>
            <a:br/>
            <a:r>
              <a:t>from . import views</a:t>
            </a:r>
            <a:br/>
            <a:r>
              <a:t/>
            </a:r>
            <a:br/>
            <a:r>
              <a:t>urlpatterns = [</a:t>
            </a:r>
            <a:br/>
            <a:r>
              <a:t>path('', views.saludo, name='saludo'),</a:t>
            </a:r>
            <a:br/>
            <a: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891</Words>
  <Application>Microsoft Office PowerPoint</Application>
  <PresentationFormat>Presentación en pantalla (4:3)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Consolas</vt:lpstr>
      <vt:lpstr>Segoe UI Emoji</vt:lpstr>
      <vt:lpstr>Wingdings 3</vt:lpstr>
      <vt:lpstr>Ion</vt:lpstr>
      <vt:lpstr>PRIMER PROYECTO DJANGO</vt:lpstr>
      <vt:lpstr>Introducción al desarrollo de una aplicación Django</vt:lpstr>
      <vt:lpstr>1 Instalación del framework</vt:lpstr>
      <vt:lpstr>2 Creación del proyecto base</vt:lpstr>
      <vt:lpstr>3 Creación de la aplicación principal</vt:lpstr>
      <vt:lpstr>4. Configuración inicial</vt:lpstr>
      <vt:lpstr>1. Registrar la app fabrica en settings.py</vt:lpstr>
      <vt:lpstr>📄 2. Crear una vista que salude en fabrica/views.py</vt:lpstr>
      <vt:lpstr>🌐 3. Crear archivo de rutas para la app fabrica</vt:lpstr>
      <vt:lpstr>🔗 4. Conectar las rutas de fabrica en ProyFabrica/urls.py</vt:lpstr>
      <vt:lpstr>🚀 5. Ejecutar el servidor y probar</vt:lpstr>
      <vt:lpstr>1. Agregar una nueva vista en fabrica/views.py</vt:lpstr>
      <vt:lpstr>2. Agregar la ruta en fabrica/urls.py</vt:lpstr>
      <vt:lpstr>🚀 3. Probar en el navegador</vt:lpstr>
      <vt:lpstr>1. Crear la vista con formulario en fabrica/views.py</vt:lpstr>
      <vt:lpstr>📁 2. Crear la plantilla HTML fabrica/templates/fabrica/tabla_formulario.html</vt:lpstr>
      <vt:lpstr>📁 2. Crear la plantilla HTML fabrica/templates/fabrica/tabla_formulario.html</vt:lpstr>
      <vt:lpstr>🔗 3. Agregar la ruta en fabrica/urls.py</vt:lpstr>
      <vt:lpstr>🚀 4. Probar en el navegador</vt:lpstr>
      <vt:lpstr>Practicos</vt:lpstr>
      <vt:lpstr>Mostrar datos de un diccionario</vt:lpstr>
      <vt:lpstr>Conversor de moneda </vt:lpstr>
      <vt:lpstr>Registro de usuario con validaciones</vt:lpstr>
      <vt:lpstr>Validaciones</vt:lpstr>
      <vt:lpstr>Diccionarios</vt:lpstr>
      <vt:lpstr>CRUD básico de productos con grilla de selección</vt:lpstr>
      <vt:lpstr>Trabajando con diccionarios</vt:lpstr>
      <vt:lpstr>Trabajando con diccionarios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PROYECTO DJANGO</dc:title>
  <dc:subject/>
  <dc:creator/>
  <cp:keywords/>
  <dc:description>generated using python-pptx</dc:description>
  <cp:lastModifiedBy>LENOVO</cp:lastModifiedBy>
  <cp:revision>7</cp:revision>
  <dcterms:created xsi:type="dcterms:W3CDTF">2013-01-27T09:14:16Z</dcterms:created>
  <dcterms:modified xsi:type="dcterms:W3CDTF">2025-09-17T23:44:01Z</dcterms:modified>
  <cp:category/>
</cp:coreProperties>
</file>