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Montserrat SemiBold"/>
      <p:regular r:id="rId35"/>
      <p:bold r:id="rId36"/>
      <p:italic r:id="rId37"/>
      <p:boldItalic r:id="rId38"/>
    </p:embeddedFont>
    <p:embeddedFont>
      <p:font typeface="Montserrat Medium"/>
      <p:regular r:id="rId39"/>
      <p:bold r:id="rId40"/>
      <p:italic r:id="rId41"/>
      <p:boldItalic r:id="rId42"/>
    </p:embeddedFont>
    <p:embeddedFont>
      <p:font typeface="Courier Prime"/>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7" roundtripDataSignature="AMtx7mg01X7kKXiAsU7LAaCcLOKSfmHw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Medium-bold.fntdata"/><Relationship Id="rId20" Type="http://schemas.openxmlformats.org/officeDocument/2006/relationships/slide" Target="slides/slide16.xml"/><Relationship Id="rId42" Type="http://schemas.openxmlformats.org/officeDocument/2006/relationships/font" Target="fonts/MontserratMedium-boldItalic.fntdata"/><Relationship Id="rId41" Type="http://schemas.openxmlformats.org/officeDocument/2006/relationships/font" Target="fonts/MontserratMedium-italic.fntdata"/><Relationship Id="rId22" Type="http://schemas.openxmlformats.org/officeDocument/2006/relationships/slide" Target="slides/slide18.xml"/><Relationship Id="rId44" Type="http://schemas.openxmlformats.org/officeDocument/2006/relationships/font" Target="fonts/CourierPrime-bold.fntdata"/><Relationship Id="rId21" Type="http://schemas.openxmlformats.org/officeDocument/2006/relationships/slide" Target="slides/slide17.xml"/><Relationship Id="rId43" Type="http://schemas.openxmlformats.org/officeDocument/2006/relationships/font" Target="fonts/CourierPrime-regular.fntdata"/><Relationship Id="rId24" Type="http://schemas.openxmlformats.org/officeDocument/2006/relationships/slide" Target="slides/slide20.xml"/><Relationship Id="rId46" Type="http://schemas.openxmlformats.org/officeDocument/2006/relationships/font" Target="fonts/CourierPrime-boldItalic.fntdata"/><Relationship Id="rId23" Type="http://schemas.openxmlformats.org/officeDocument/2006/relationships/slide" Target="slides/slide19.xml"/><Relationship Id="rId45" Type="http://schemas.openxmlformats.org/officeDocument/2006/relationships/font" Target="fonts/CourierPrim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customschemas.google.com/relationships/presentationmetadata" Target="meta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MontserratSemiBold-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MontserratSemiBold-italic.fntdata"/><Relationship Id="rId14" Type="http://schemas.openxmlformats.org/officeDocument/2006/relationships/slide" Target="slides/slide10.xml"/><Relationship Id="rId36" Type="http://schemas.openxmlformats.org/officeDocument/2006/relationships/font" Target="fonts/MontserratSemiBold-bold.fntdata"/><Relationship Id="rId17" Type="http://schemas.openxmlformats.org/officeDocument/2006/relationships/slide" Target="slides/slide13.xml"/><Relationship Id="rId39" Type="http://schemas.openxmlformats.org/officeDocument/2006/relationships/font" Target="fonts/MontserratMedium-regular.fntdata"/><Relationship Id="rId16" Type="http://schemas.openxmlformats.org/officeDocument/2006/relationships/slide" Target="slides/slide12.xml"/><Relationship Id="rId38" Type="http://schemas.openxmlformats.org/officeDocument/2006/relationships/font" Target="fonts/MontserratSemiBold-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2e3f4c627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22e3f4c6276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2e3f4c627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22e3f4c6276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2e48aa39c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22e48aa39c2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2e48aa39c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22e48aa39c2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2e48aa39c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g22e48aa39c2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2e48aa39c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22e48aa39c2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2e3f4c627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22e3f4c6276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2e3f4c627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22e3f4c6276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2e48aa39c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g22e48aa39c2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2e3f4c62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22e3f4c627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0a115c4f37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g20a115c4f37_3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0a115c4f37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g20a115c4f37_3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0a115c4f37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g20a115c4f37_3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0a115c4f37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g20a115c4f37_3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0a115c4f37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g20a115c4f37_3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0a115c4f37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g20a115c4f37_3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0a115c4f37_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g20a115c4f37_3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2e3f4c627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g22e3f4c6276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0a115c4f37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g20a115c4f37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2e48aa39c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22e48aa39c2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2e48aa39c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22e48aa39c2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2e3f4c627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22e3f4c6276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2e48aa39c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22e48aa39c2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2e48aa39c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22e48aa39c2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2e48aa39c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22e48aa39c2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s://www.flaticon.com/?utm_source=slidesgo_template&amp;utm_medium=referral-link&amp;utm_campaign=s%20g_resources&amp;utm_content=flaticon" TargetMode="External"/><Relationship Id="rId4" Type="http://schemas.openxmlformats.org/officeDocument/2006/relationships/hyperlink" Target="https://www.freepik.com/?utm_source=slidesgo_template&amp;utm_medium=referral-link&amp;utm_campaign=s%20g_resources&amp;utm_content=freepik"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8" name="Shape 8"/>
        <p:cNvGrpSpPr/>
        <p:nvPr/>
      </p:nvGrpSpPr>
      <p:grpSpPr>
        <a:xfrm>
          <a:off x="0" y="0"/>
          <a:ext cx="0" cy="0"/>
          <a:chOff x="0" y="0"/>
          <a:chExt cx="0" cy="0"/>
        </a:xfrm>
      </p:grpSpPr>
      <p:grpSp>
        <p:nvGrpSpPr>
          <p:cNvPr id="9" name="Google Shape;9;p55"/>
          <p:cNvGrpSpPr/>
          <p:nvPr/>
        </p:nvGrpSpPr>
        <p:grpSpPr>
          <a:xfrm>
            <a:off x="6000894" y="2883029"/>
            <a:ext cx="2664333" cy="2049303"/>
            <a:chOff x="6000894" y="2883029"/>
            <a:chExt cx="2664333" cy="2049303"/>
          </a:xfrm>
        </p:grpSpPr>
        <p:sp>
          <p:nvSpPr>
            <p:cNvPr id="10" name="Google Shape;10;p55"/>
            <p:cNvSpPr/>
            <p:nvPr/>
          </p:nvSpPr>
          <p:spPr>
            <a:xfrm>
              <a:off x="6000894" y="2883029"/>
              <a:ext cx="2412900" cy="18324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&lt;&lt;</a:t>
              </a:r>
              <a:endParaRPr b="0" i="0" sz="1400" u="none" cap="none" strike="noStrike">
                <a:solidFill>
                  <a:srgbClr val="000000"/>
                </a:solidFill>
                <a:latin typeface="Arial"/>
                <a:ea typeface="Arial"/>
                <a:cs typeface="Arial"/>
                <a:sym typeface="Arial"/>
              </a:endParaRPr>
            </a:p>
          </p:txBody>
        </p:sp>
        <p:sp>
          <p:nvSpPr>
            <p:cNvPr id="11" name="Google Shape;11;p55"/>
            <p:cNvSpPr/>
            <p:nvPr/>
          </p:nvSpPr>
          <p:spPr>
            <a:xfrm>
              <a:off x="8294727" y="4589432"/>
              <a:ext cx="370500" cy="342900"/>
            </a:xfrm>
            <a:prstGeom prst="rect">
              <a:avLst/>
            </a:pr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 name="Google Shape;12;p55"/>
          <p:cNvSpPr/>
          <p:nvPr/>
        </p:nvSpPr>
        <p:spPr>
          <a:xfrm>
            <a:off x="938700" y="635400"/>
            <a:ext cx="7266600" cy="38727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 name="Google Shape;13;p55"/>
          <p:cNvGrpSpPr/>
          <p:nvPr/>
        </p:nvGrpSpPr>
        <p:grpSpPr>
          <a:xfrm>
            <a:off x="7179523" y="3474524"/>
            <a:ext cx="1025780" cy="1033574"/>
            <a:chOff x="7179523" y="3474524"/>
            <a:chExt cx="1025780" cy="1033574"/>
          </a:xfrm>
        </p:grpSpPr>
        <p:grpSp>
          <p:nvGrpSpPr>
            <p:cNvPr id="14" name="Google Shape;14;p55"/>
            <p:cNvGrpSpPr/>
            <p:nvPr/>
          </p:nvGrpSpPr>
          <p:grpSpPr>
            <a:xfrm>
              <a:off x="7501365" y="3754028"/>
              <a:ext cx="703938" cy="754070"/>
              <a:chOff x="7866900" y="3775225"/>
              <a:chExt cx="1277100" cy="1368300"/>
            </a:xfrm>
          </p:grpSpPr>
          <p:cxnSp>
            <p:nvCxnSpPr>
              <p:cNvPr id="15" name="Google Shape;15;p55"/>
              <p:cNvCxnSpPr/>
              <p:nvPr/>
            </p:nvCxnSpPr>
            <p:spPr>
              <a:xfrm>
                <a:off x="7866900" y="3775225"/>
                <a:ext cx="0" cy="1368300"/>
              </a:xfrm>
              <a:prstGeom prst="straightConnector1">
                <a:avLst/>
              </a:prstGeom>
              <a:noFill/>
              <a:ln cap="flat" cmpd="sng" w="9525">
                <a:solidFill>
                  <a:schemeClr val="dk2"/>
                </a:solidFill>
                <a:prstDash val="solid"/>
                <a:round/>
                <a:headEnd len="sm" w="sm" type="none"/>
                <a:tailEnd len="sm" w="sm" type="none"/>
              </a:ln>
            </p:spPr>
          </p:cxnSp>
          <p:cxnSp>
            <p:nvCxnSpPr>
              <p:cNvPr id="16" name="Google Shape;16;p55"/>
              <p:cNvCxnSpPr/>
              <p:nvPr/>
            </p:nvCxnSpPr>
            <p:spPr>
              <a:xfrm rot="10800000">
                <a:off x="7866900" y="3775225"/>
                <a:ext cx="1277100" cy="0"/>
              </a:xfrm>
              <a:prstGeom prst="straightConnector1">
                <a:avLst/>
              </a:prstGeom>
              <a:noFill/>
              <a:ln cap="flat" cmpd="sng" w="9525">
                <a:solidFill>
                  <a:schemeClr val="dk2"/>
                </a:solidFill>
                <a:prstDash val="solid"/>
                <a:round/>
                <a:headEnd len="sm" w="sm" type="none"/>
                <a:tailEnd len="sm" w="sm" type="none"/>
              </a:ln>
            </p:spPr>
          </p:cxnSp>
        </p:grpSp>
        <p:sp>
          <p:nvSpPr>
            <p:cNvPr id="17" name="Google Shape;17;p55"/>
            <p:cNvSpPr/>
            <p:nvPr/>
          </p:nvSpPr>
          <p:spPr>
            <a:xfrm rot="10800000">
              <a:off x="7372141" y="3635919"/>
              <a:ext cx="258600" cy="239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55"/>
            <p:cNvSpPr/>
            <p:nvPr/>
          </p:nvSpPr>
          <p:spPr>
            <a:xfrm>
              <a:off x="7179523" y="3474524"/>
              <a:ext cx="133800" cy="123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 name="Google Shape;19;p55"/>
          <p:cNvGrpSpPr/>
          <p:nvPr/>
        </p:nvGrpSpPr>
        <p:grpSpPr>
          <a:xfrm>
            <a:off x="789079" y="491347"/>
            <a:ext cx="941624" cy="889726"/>
            <a:chOff x="789079" y="491347"/>
            <a:chExt cx="941624" cy="889726"/>
          </a:xfrm>
        </p:grpSpPr>
        <p:grpSp>
          <p:nvGrpSpPr>
            <p:cNvPr id="20" name="Google Shape;20;p55"/>
            <p:cNvGrpSpPr/>
            <p:nvPr/>
          </p:nvGrpSpPr>
          <p:grpSpPr>
            <a:xfrm rot="10800000">
              <a:off x="938708" y="635399"/>
              <a:ext cx="470484" cy="466317"/>
              <a:chOff x="7866900" y="3775225"/>
              <a:chExt cx="1277100" cy="1368300"/>
            </a:xfrm>
          </p:grpSpPr>
          <p:cxnSp>
            <p:nvCxnSpPr>
              <p:cNvPr id="21" name="Google Shape;21;p55"/>
              <p:cNvCxnSpPr/>
              <p:nvPr/>
            </p:nvCxnSpPr>
            <p:spPr>
              <a:xfrm>
                <a:off x="7866900" y="3775225"/>
                <a:ext cx="0" cy="1368300"/>
              </a:xfrm>
              <a:prstGeom prst="straightConnector1">
                <a:avLst/>
              </a:prstGeom>
              <a:noFill/>
              <a:ln cap="flat" cmpd="sng" w="9525">
                <a:solidFill>
                  <a:schemeClr val="dk2"/>
                </a:solidFill>
                <a:prstDash val="solid"/>
                <a:round/>
                <a:headEnd len="sm" w="sm" type="none"/>
                <a:tailEnd len="sm" w="sm" type="none"/>
              </a:ln>
            </p:spPr>
          </p:cxnSp>
          <p:cxnSp>
            <p:nvCxnSpPr>
              <p:cNvPr id="22" name="Google Shape;22;p55"/>
              <p:cNvCxnSpPr/>
              <p:nvPr/>
            </p:nvCxnSpPr>
            <p:spPr>
              <a:xfrm rot="10800000">
                <a:off x="7866900" y="3775225"/>
                <a:ext cx="1277100" cy="0"/>
              </a:xfrm>
              <a:prstGeom prst="straightConnector1">
                <a:avLst/>
              </a:prstGeom>
              <a:noFill/>
              <a:ln cap="flat" cmpd="sng" w="9525">
                <a:solidFill>
                  <a:schemeClr val="dk2"/>
                </a:solidFill>
                <a:prstDash val="solid"/>
                <a:round/>
                <a:headEnd len="sm" w="sm" type="none"/>
                <a:tailEnd len="sm" w="sm" type="none"/>
              </a:ln>
            </p:spPr>
          </p:cxnSp>
        </p:grpSp>
        <p:sp>
          <p:nvSpPr>
            <p:cNvPr id="23" name="Google Shape;23;p55"/>
            <p:cNvSpPr/>
            <p:nvPr/>
          </p:nvSpPr>
          <p:spPr>
            <a:xfrm>
              <a:off x="1279485" y="980578"/>
              <a:ext cx="258600" cy="239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55"/>
            <p:cNvSpPr/>
            <p:nvPr/>
          </p:nvSpPr>
          <p:spPr>
            <a:xfrm rot="10800000">
              <a:off x="1596903" y="1257173"/>
              <a:ext cx="133800" cy="123900"/>
            </a:xfrm>
            <a:prstGeom prst="rect">
              <a:avLst/>
            </a:pr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55"/>
            <p:cNvSpPr/>
            <p:nvPr/>
          </p:nvSpPr>
          <p:spPr>
            <a:xfrm>
              <a:off x="789079" y="491347"/>
              <a:ext cx="303900" cy="281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55"/>
          <p:cNvSpPr/>
          <p:nvPr/>
        </p:nvSpPr>
        <p:spPr>
          <a:xfrm rot="10800000">
            <a:off x="8006292" y="446803"/>
            <a:ext cx="400500" cy="370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5"/>
          <p:cNvSpPr/>
          <p:nvPr/>
        </p:nvSpPr>
        <p:spPr>
          <a:xfrm>
            <a:off x="659900" y="4256098"/>
            <a:ext cx="555300" cy="5091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5"/>
          <p:cNvSpPr txBox="1"/>
          <p:nvPr>
            <p:ph type="title"/>
          </p:nvPr>
        </p:nvSpPr>
        <p:spPr>
          <a:xfrm>
            <a:off x="1103250" y="1632125"/>
            <a:ext cx="6937500" cy="142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8800">
                <a:solidFill>
                  <a:schemeClr val="accent1"/>
                </a:solidFill>
              </a:defRPr>
            </a:lvl1pPr>
            <a:lvl2pPr lvl="1" algn="l">
              <a:lnSpc>
                <a:spcPct val="100000"/>
              </a:lnSpc>
              <a:spcBef>
                <a:spcPts val="0"/>
              </a:spcBef>
              <a:spcAft>
                <a:spcPts val="0"/>
              </a:spcAft>
              <a:buSzPts val="2800"/>
              <a:buNone/>
              <a:defRPr sz="8800"/>
            </a:lvl2pPr>
            <a:lvl3pPr lvl="2" algn="l">
              <a:lnSpc>
                <a:spcPct val="100000"/>
              </a:lnSpc>
              <a:spcBef>
                <a:spcPts val="0"/>
              </a:spcBef>
              <a:spcAft>
                <a:spcPts val="0"/>
              </a:spcAft>
              <a:buSzPts val="2800"/>
              <a:buNone/>
              <a:defRPr sz="8800"/>
            </a:lvl3pPr>
            <a:lvl4pPr lvl="3" algn="l">
              <a:lnSpc>
                <a:spcPct val="100000"/>
              </a:lnSpc>
              <a:spcBef>
                <a:spcPts val="0"/>
              </a:spcBef>
              <a:spcAft>
                <a:spcPts val="0"/>
              </a:spcAft>
              <a:buSzPts val="2800"/>
              <a:buNone/>
              <a:defRPr sz="8800"/>
            </a:lvl4pPr>
            <a:lvl5pPr lvl="4" algn="l">
              <a:lnSpc>
                <a:spcPct val="100000"/>
              </a:lnSpc>
              <a:spcBef>
                <a:spcPts val="0"/>
              </a:spcBef>
              <a:spcAft>
                <a:spcPts val="0"/>
              </a:spcAft>
              <a:buSzPts val="2800"/>
              <a:buNone/>
              <a:defRPr sz="8800"/>
            </a:lvl5pPr>
            <a:lvl6pPr lvl="5" algn="l">
              <a:lnSpc>
                <a:spcPct val="100000"/>
              </a:lnSpc>
              <a:spcBef>
                <a:spcPts val="0"/>
              </a:spcBef>
              <a:spcAft>
                <a:spcPts val="0"/>
              </a:spcAft>
              <a:buSzPts val="2800"/>
              <a:buNone/>
              <a:defRPr sz="8800"/>
            </a:lvl6pPr>
            <a:lvl7pPr lvl="6" algn="l">
              <a:lnSpc>
                <a:spcPct val="100000"/>
              </a:lnSpc>
              <a:spcBef>
                <a:spcPts val="0"/>
              </a:spcBef>
              <a:spcAft>
                <a:spcPts val="0"/>
              </a:spcAft>
              <a:buSzPts val="2800"/>
              <a:buNone/>
              <a:defRPr sz="8800"/>
            </a:lvl7pPr>
            <a:lvl8pPr lvl="7" algn="l">
              <a:lnSpc>
                <a:spcPct val="100000"/>
              </a:lnSpc>
              <a:spcBef>
                <a:spcPts val="0"/>
              </a:spcBef>
              <a:spcAft>
                <a:spcPts val="0"/>
              </a:spcAft>
              <a:buSzPts val="2800"/>
              <a:buNone/>
              <a:defRPr sz="8800"/>
            </a:lvl8pPr>
            <a:lvl9pPr lvl="8" algn="l">
              <a:lnSpc>
                <a:spcPct val="100000"/>
              </a:lnSpc>
              <a:spcBef>
                <a:spcPts val="0"/>
              </a:spcBef>
              <a:spcAft>
                <a:spcPts val="0"/>
              </a:spcAft>
              <a:buSzPts val="2800"/>
              <a:buNone/>
              <a:defRPr sz="8800"/>
            </a:lvl9pPr>
          </a:lstStyle>
          <a:p/>
        </p:txBody>
      </p:sp>
      <p:sp>
        <p:nvSpPr>
          <p:cNvPr id="29" name="Google Shape;29;p55"/>
          <p:cNvSpPr txBox="1"/>
          <p:nvPr>
            <p:ph idx="1" type="subTitle"/>
          </p:nvPr>
        </p:nvSpPr>
        <p:spPr>
          <a:xfrm>
            <a:off x="1375350" y="2958825"/>
            <a:ext cx="6393300" cy="48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atin typeface="Courier Prime"/>
                <a:ea typeface="Courier Prime"/>
                <a:cs typeface="Courier Prime"/>
                <a:sym typeface="Courier Prime"/>
              </a:defRPr>
            </a:lvl1pPr>
            <a:lvl2pPr lvl="1" algn="l">
              <a:lnSpc>
                <a:spcPct val="100000"/>
              </a:lnSpc>
              <a:spcBef>
                <a:spcPts val="0"/>
              </a:spcBef>
              <a:spcAft>
                <a:spcPts val="0"/>
              </a:spcAft>
              <a:buSzPts val="1400"/>
              <a:buNone/>
              <a:defRPr>
                <a:latin typeface="Courier Prime"/>
                <a:ea typeface="Courier Prime"/>
                <a:cs typeface="Courier Prime"/>
                <a:sym typeface="Courier Prime"/>
              </a:defRPr>
            </a:lvl2pPr>
            <a:lvl3pPr lvl="2" algn="l">
              <a:lnSpc>
                <a:spcPct val="100000"/>
              </a:lnSpc>
              <a:spcBef>
                <a:spcPts val="0"/>
              </a:spcBef>
              <a:spcAft>
                <a:spcPts val="0"/>
              </a:spcAft>
              <a:buSzPts val="1400"/>
              <a:buNone/>
              <a:defRPr>
                <a:latin typeface="Courier Prime"/>
                <a:ea typeface="Courier Prime"/>
                <a:cs typeface="Courier Prime"/>
                <a:sym typeface="Courier Prime"/>
              </a:defRPr>
            </a:lvl3pPr>
            <a:lvl4pPr lvl="3" algn="l">
              <a:lnSpc>
                <a:spcPct val="100000"/>
              </a:lnSpc>
              <a:spcBef>
                <a:spcPts val="0"/>
              </a:spcBef>
              <a:spcAft>
                <a:spcPts val="0"/>
              </a:spcAft>
              <a:buSzPts val="1400"/>
              <a:buNone/>
              <a:defRPr>
                <a:latin typeface="Courier Prime"/>
                <a:ea typeface="Courier Prime"/>
                <a:cs typeface="Courier Prime"/>
                <a:sym typeface="Courier Prime"/>
              </a:defRPr>
            </a:lvl4pPr>
            <a:lvl5pPr lvl="4" algn="l">
              <a:lnSpc>
                <a:spcPct val="100000"/>
              </a:lnSpc>
              <a:spcBef>
                <a:spcPts val="0"/>
              </a:spcBef>
              <a:spcAft>
                <a:spcPts val="0"/>
              </a:spcAft>
              <a:buSzPts val="1400"/>
              <a:buNone/>
              <a:defRPr>
                <a:latin typeface="Courier Prime"/>
                <a:ea typeface="Courier Prime"/>
                <a:cs typeface="Courier Prime"/>
                <a:sym typeface="Courier Prime"/>
              </a:defRPr>
            </a:lvl5pPr>
            <a:lvl6pPr lvl="5" algn="l">
              <a:lnSpc>
                <a:spcPct val="100000"/>
              </a:lnSpc>
              <a:spcBef>
                <a:spcPts val="0"/>
              </a:spcBef>
              <a:spcAft>
                <a:spcPts val="0"/>
              </a:spcAft>
              <a:buSzPts val="1400"/>
              <a:buNone/>
              <a:defRPr>
                <a:latin typeface="Courier Prime"/>
                <a:ea typeface="Courier Prime"/>
                <a:cs typeface="Courier Prime"/>
                <a:sym typeface="Courier Prime"/>
              </a:defRPr>
            </a:lvl6pPr>
            <a:lvl7pPr lvl="6" algn="l">
              <a:lnSpc>
                <a:spcPct val="100000"/>
              </a:lnSpc>
              <a:spcBef>
                <a:spcPts val="0"/>
              </a:spcBef>
              <a:spcAft>
                <a:spcPts val="0"/>
              </a:spcAft>
              <a:buSzPts val="1400"/>
              <a:buNone/>
              <a:defRPr>
                <a:latin typeface="Courier Prime"/>
                <a:ea typeface="Courier Prime"/>
                <a:cs typeface="Courier Prime"/>
                <a:sym typeface="Courier Prime"/>
              </a:defRPr>
            </a:lvl7pPr>
            <a:lvl8pPr lvl="7" algn="l">
              <a:lnSpc>
                <a:spcPct val="100000"/>
              </a:lnSpc>
              <a:spcBef>
                <a:spcPts val="0"/>
              </a:spcBef>
              <a:spcAft>
                <a:spcPts val="0"/>
              </a:spcAft>
              <a:buSzPts val="1400"/>
              <a:buNone/>
              <a:defRPr>
                <a:latin typeface="Courier Prime"/>
                <a:ea typeface="Courier Prime"/>
                <a:cs typeface="Courier Prime"/>
                <a:sym typeface="Courier Prime"/>
              </a:defRPr>
            </a:lvl8pPr>
            <a:lvl9pPr lvl="8" algn="l">
              <a:lnSpc>
                <a:spcPct val="100000"/>
              </a:lnSpc>
              <a:spcBef>
                <a:spcPts val="0"/>
              </a:spcBef>
              <a:spcAft>
                <a:spcPts val="0"/>
              </a:spcAft>
              <a:buSzPts val="1400"/>
              <a:buNone/>
              <a:defRPr>
                <a:latin typeface="Courier Prime"/>
                <a:ea typeface="Courier Prime"/>
                <a:cs typeface="Courier Prime"/>
                <a:sym typeface="Courier Prim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24" name="Shape 124"/>
        <p:cNvGrpSpPr/>
        <p:nvPr/>
      </p:nvGrpSpPr>
      <p:grpSpPr>
        <a:xfrm>
          <a:off x="0" y="0"/>
          <a:ext cx="0" cy="0"/>
          <a:chOff x="0" y="0"/>
          <a:chExt cx="0" cy="0"/>
        </a:xfrm>
      </p:grpSpPr>
      <p:sp>
        <p:nvSpPr>
          <p:cNvPr id="125" name="Google Shape;125;p64"/>
          <p:cNvSpPr txBox="1"/>
          <p:nvPr>
            <p:ph type="title"/>
          </p:nvPr>
        </p:nvSpPr>
        <p:spPr>
          <a:xfrm>
            <a:off x="642650" y="1669350"/>
            <a:ext cx="6367800" cy="2572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6"/>
              </a:buClr>
              <a:buSzPts val="8500"/>
              <a:buNone/>
              <a:defRPr sz="8500">
                <a:solidFill>
                  <a:schemeClr val="accent6"/>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126" name="Google Shape;126;p64"/>
          <p:cNvGrpSpPr/>
          <p:nvPr/>
        </p:nvGrpSpPr>
        <p:grpSpPr>
          <a:xfrm>
            <a:off x="7632776" y="-5"/>
            <a:ext cx="1511224" cy="1583405"/>
            <a:chOff x="7632776" y="-5"/>
            <a:chExt cx="1511224" cy="1583405"/>
          </a:xfrm>
        </p:grpSpPr>
        <p:grpSp>
          <p:nvGrpSpPr>
            <p:cNvPr id="127" name="Google Shape;127;p64"/>
            <p:cNvGrpSpPr/>
            <p:nvPr/>
          </p:nvGrpSpPr>
          <p:grpSpPr>
            <a:xfrm flipH="1" rot="10800000">
              <a:off x="7866900" y="-5"/>
              <a:ext cx="1277100" cy="1368300"/>
              <a:chOff x="7866900" y="3775225"/>
              <a:chExt cx="1277100" cy="1368300"/>
            </a:xfrm>
          </p:grpSpPr>
          <p:cxnSp>
            <p:nvCxnSpPr>
              <p:cNvPr id="128" name="Google Shape;128;p64"/>
              <p:cNvCxnSpPr/>
              <p:nvPr/>
            </p:nvCxnSpPr>
            <p:spPr>
              <a:xfrm>
                <a:off x="7866900" y="3775225"/>
                <a:ext cx="0" cy="1368300"/>
              </a:xfrm>
              <a:prstGeom prst="straightConnector1">
                <a:avLst/>
              </a:prstGeom>
              <a:noFill/>
              <a:ln cap="flat" cmpd="sng" w="19050">
                <a:solidFill>
                  <a:schemeClr val="dk1"/>
                </a:solidFill>
                <a:prstDash val="solid"/>
                <a:round/>
                <a:headEnd len="sm" w="sm" type="none"/>
                <a:tailEnd len="sm" w="sm" type="none"/>
              </a:ln>
            </p:spPr>
          </p:cxnSp>
          <p:cxnSp>
            <p:nvCxnSpPr>
              <p:cNvPr id="129" name="Google Shape;129;p64"/>
              <p:cNvCxnSpPr/>
              <p:nvPr/>
            </p:nvCxnSpPr>
            <p:spPr>
              <a:xfrm rot="10800000">
                <a:off x="7866900" y="3775225"/>
                <a:ext cx="1277100" cy="0"/>
              </a:xfrm>
              <a:prstGeom prst="straightConnector1">
                <a:avLst/>
              </a:prstGeom>
              <a:noFill/>
              <a:ln cap="flat" cmpd="sng" w="19050">
                <a:solidFill>
                  <a:schemeClr val="dk1"/>
                </a:solidFill>
                <a:prstDash val="solid"/>
                <a:round/>
                <a:headEnd len="sm" w="sm" type="none"/>
                <a:tailEnd len="sm" w="sm" type="none"/>
              </a:ln>
            </p:spPr>
          </p:cxnSp>
        </p:grpSp>
        <p:sp>
          <p:nvSpPr>
            <p:cNvPr id="130" name="Google Shape;130;p64"/>
            <p:cNvSpPr/>
            <p:nvPr/>
          </p:nvSpPr>
          <p:spPr>
            <a:xfrm flipH="1">
              <a:off x="7632776" y="1149300"/>
              <a:ext cx="469200" cy="4341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 name="Google Shape;131;p64"/>
          <p:cNvGrpSpPr/>
          <p:nvPr/>
        </p:nvGrpSpPr>
        <p:grpSpPr>
          <a:xfrm>
            <a:off x="7909659" y="4071009"/>
            <a:ext cx="1273423" cy="1109284"/>
            <a:chOff x="7909659" y="4071009"/>
            <a:chExt cx="1273423" cy="1109284"/>
          </a:xfrm>
        </p:grpSpPr>
        <p:grpSp>
          <p:nvGrpSpPr>
            <p:cNvPr id="132" name="Google Shape;132;p64"/>
            <p:cNvGrpSpPr/>
            <p:nvPr/>
          </p:nvGrpSpPr>
          <p:grpSpPr>
            <a:xfrm flipH="1" rot="-5400000">
              <a:off x="8403953" y="4401164"/>
              <a:ext cx="698829" cy="859429"/>
              <a:chOff x="7866900" y="3775225"/>
              <a:chExt cx="1277100" cy="1368300"/>
            </a:xfrm>
          </p:grpSpPr>
          <p:cxnSp>
            <p:nvCxnSpPr>
              <p:cNvPr id="133" name="Google Shape;133;p64"/>
              <p:cNvCxnSpPr/>
              <p:nvPr/>
            </p:nvCxnSpPr>
            <p:spPr>
              <a:xfrm>
                <a:off x="7866900" y="3775225"/>
                <a:ext cx="0" cy="1368300"/>
              </a:xfrm>
              <a:prstGeom prst="straightConnector1">
                <a:avLst/>
              </a:prstGeom>
              <a:noFill/>
              <a:ln cap="flat" cmpd="sng" w="19050">
                <a:solidFill>
                  <a:schemeClr val="accent2"/>
                </a:solidFill>
                <a:prstDash val="solid"/>
                <a:round/>
                <a:headEnd len="sm" w="sm" type="none"/>
                <a:tailEnd len="sm" w="sm" type="none"/>
              </a:ln>
            </p:spPr>
          </p:cxnSp>
          <p:cxnSp>
            <p:nvCxnSpPr>
              <p:cNvPr id="134" name="Google Shape;134;p64"/>
              <p:cNvCxnSpPr/>
              <p:nvPr/>
            </p:nvCxnSpPr>
            <p:spPr>
              <a:xfrm rot="10800000">
                <a:off x="7866900" y="3775225"/>
                <a:ext cx="1277100" cy="0"/>
              </a:xfrm>
              <a:prstGeom prst="straightConnector1">
                <a:avLst/>
              </a:prstGeom>
              <a:noFill/>
              <a:ln cap="flat" cmpd="sng" w="19050">
                <a:solidFill>
                  <a:schemeClr val="accent2"/>
                </a:solidFill>
                <a:prstDash val="solid"/>
                <a:round/>
                <a:headEnd len="sm" w="sm" type="none"/>
                <a:tailEnd len="sm" w="sm" type="none"/>
              </a:ln>
            </p:spPr>
          </p:cxnSp>
        </p:grpSp>
        <p:sp>
          <p:nvSpPr>
            <p:cNvPr id="135" name="Google Shape;135;p64"/>
            <p:cNvSpPr/>
            <p:nvPr/>
          </p:nvSpPr>
          <p:spPr>
            <a:xfrm flipH="1" rot="5400000">
              <a:off x="8136154" y="4287929"/>
              <a:ext cx="299400" cy="27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64"/>
            <p:cNvSpPr/>
            <p:nvPr/>
          </p:nvSpPr>
          <p:spPr>
            <a:xfrm flipH="1" rot="5400000">
              <a:off x="7902909" y="4077759"/>
              <a:ext cx="183300" cy="169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3">
    <p:bg>
      <p:bgPr>
        <a:solidFill>
          <a:schemeClr val="accent6"/>
        </a:solidFill>
      </p:bgPr>
    </p:bg>
    <p:spTree>
      <p:nvGrpSpPr>
        <p:cNvPr id="137" name="Shape 137"/>
        <p:cNvGrpSpPr/>
        <p:nvPr/>
      </p:nvGrpSpPr>
      <p:grpSpPr>
        <a:xfrm>
          <a:off x="0" y="0"/>
          <a:ext cx="0" cy="0"/>
          <a:chOff x="0" y="0"/>
          <a:chExt cx="0" cy="0"/>
        </a:xfrm>
      </p:grpSpPr>
      <p:grpSp>
        <p:nvGrpSpPr>
          <p:cNvPr id="138" name="Google Shape;138;p65"/>
          <p:cNvGrpSpPr/>
          <p:nvPr/>
        </p:nvGrpSpPr>
        <p:grpSpPr>
          <a:xfrm flipH="1">
            <a:off x="163990" y="152395"/>
            <a:ext cx="338746" cy="341393"/>
            <a:chOff x="8529659" y="152390"/>
            <a:chExt cx="461948" cy="465557"/>
          </a:xfrm>
        </p:grpSpPr>
        <p:grpSp>
          <p:nvGrpSpPr>
            <p:cNvPr id="139" name="Google Shape;139;p65"/>
            <p:cNvGrpSpPr/>
            <p:nvPr/>
          </p:nvGrpSpPr>
          <p:grpSpPr>
            <a:xfrm>
              <a:off x="8582007" y="152390"/>
              <a:ext cx="409600" cy="409600"/>
              <a:chOff x="189698" y="4451825"/>
              <a:chExt cx="531602" cy="531603"/>
            </a:xfrm>
          </p:grpSpPr>
          <p:sp>
            <p:nvSpPr>
              <p:cNvPr id="140" name="Google Shape;140;p65"/>
              <p:cNvSpPr/>
              <p:nvPr/>
            </p:nvSpPr>
            <p:spPr>
              <a:xfrm>
                <a:off x="265900" y="4451825"/>
                <a:ext cx="455400" cy="4554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65"/>
              <p:cNvSpPr/>
              <p:nvPr/>
            </p:nvSpPr>
            <p:spPr>
              <a:xfrm flipH="1" rot="10800000">
                <a:off x="189698" y="4528028"/>
                <a:ext cx="455400" cy="455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2" name="Google Shape;142;p65"/>
            <p:cNvSpPr/>
            <p:nvPr/>
          </p:nvSpPr>
          <p:spPr>
            <a:xfrm flipH="1" rot="5400000">
              <a:off x="8525459" y="507847"/>
              <a:ext cx="114300" cy="1059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3" name="Google Shape;143;p65"/>
          <p:cNvSpPr/>
          <p:nvPr/>
        </p:nvSpPr>
        <p:spPr>
          <a:xfrm>
            <a:off x="0" y="4818625"/>
            <a:ext cx="9144000" cy="341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4" name="Google Shape;144;p65"/>
          <p:cNvGrpSpPr/>
          <p:nvPr/>
        </p:nvGrpSpPr>
        <p:grpSpPr>
          <a:xfrm flipH="1" rot="5400000">
            <a:off x="8431246" y="4459222"/>
            <a:ext cx="720168" cy="705353"/>
            <a:chOff x="-6289" y="-3"/>
            <a:chExt cx="720168" cy="705353"/>
          </a:xfrm>
        </p:grpSpPr>
        <p:grpSp>
          <p:nvGrpSpPr>
            <p:cNvPr id="145" name="Google Shape;145;p65"/>
            <p:cNvGrpSpPr/>
            <p:nvPr/>
          </p:nvGrpSpPr>
          <p:grpSpPr>
            <a:xfrm>
              <a:off x="-6289" y="-3"/>
              <a:ext cx="418800" cy="414300"/>
              <a:chOff x="-6289" y="-3"/>
              <a:chExt cx="418800" cy="414300"/>
            </a:xfrm>
          </p:grpSpPr>
          <p:cxnSp>
            <p:nvCxnSpPr>
              <p:cNvPr id="146" name="Google Shape;146;p65"/>
              <p:cNvCxnSpPr/>
              <p:nvPr/>
            </p:nvCxnSpPr>
            <p:spPr>
              <a:xfrm flipH="1" rot="10800000">
                <a:off x="-6289" y="409347"/>
                <a:ext cx="418800" cy="1800"/>
              </a:xfrm>
              <a:prstGeom prst="straightConnector1">
                <a:avLst/>
              </a:prstGeom>
              <a:noFill/>
              <a:ln cap="flat" cmpd="sng" w="9525">
                <a:solidFill>
                  <a:schemeClr val="dk2"/>
                </a:solidFill>
                <a:prstDash val="solid"/>
                <a:round/>
                <a:headEnd len="sm" w="sm" type="none"/>
                <a:tailEnd len="sm" w="sm" type="none"/>
              </a:ln>
            </p:spPr>
          </p:cxnSp>
          <p:cxnSp>
            <p:nvCxnSpPr>
              <p:cNvPr id="147" name="Google Shape;147;p65"/>
              <p:cNvCxnSpPr/>
              <p:nvPr/>
            </p:nvCxnSpPr>
            <p:spPr>
              <a:xfrm>
                <a:off x="411058" y="-3"/>
                <a:ext cx="0" cy="414300"/>
              </a:xfrm>
              <a:prstGeom prst="straightConnector1">
                <a:avLst/>
              </a:prstGeom>
              <a:noFill/>
              <a:ln cap="flat" cmpd="sng" w="9525">
                <a:solidFill>
                  <a:schemeClr val="dk2"/>
                </a:solidFill>
                <a:prstDash val="solid"/>
                <a:round/>
                <a:headEnd len="sm" w="sm" type="none"/>
                <a:tailEnd len="sm" w="sm" type="none"/>
              </a:ln>
            </p:spPr>
          </p:cxnSp>
        </p:grpSp>
        <p:grpSp>
          <p:nvGrpSpPr>
            <p:cNvPr id="148" name="Google Shape;148;p65"/>
            <p:cNvGrpSpPr/>
            <p:nvPr/>
          </p:nvGrpSpPr>
          <p:grpSpPr>
            <a:xfrm flipH="1" rot="10800000">
              <a:off x="277235" y="254399"/>
              <a:ext cx="436644" cy="450951"/>
              <a:chOff x="8517710" y="4278047"/>
              <a:chExt cx="436644" cy="450951"/>
            </a:xfrm>
          </p:grpSpPr>
          <p:sp>
            <p:nvSpPr>
              <p:cNvPr id="149" name="Google Shape;149;p65"/>
              <p:cNvSpPr/>
              <p:nvPr/>
            </p:nvSpPr>
            <p:spPr>
              <a:xfrm rot="-5400000">
                <a:off x="8506310" y="4433498"/>
                <a:ext cx="306900" cy="2841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65"/>
              <p:cNvSpPr/>
              <p:nvPr/>
            </p:nvSpPr>
            <p:spPr>
              <a:xfrm>
                <a:off x="8840054" y="4278047"/>
                <a:ext cx="1143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1" name="Google Shape;151;p65"/>
          <p:cNvSpPr txBox="1"/>
          <p:nvPr>
            <p:ph type="title"/>
          </p:nvPr>
        </p:nvSpPr>
        <p:spPr>
          <a:xfrm>
            <a:off x="616500" y="1434926"/>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200"/>
              <a:buNone/>
              <a:defRPr sz="2200">
                <a:solidFill>
                  <a:schemeClr val="accen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2" name="Google Shape;152;p65"/>
          <p:cNvSpPr txBox="1"/>
          <p:nvPr>
            <p:ph idx="1" type="subTitle"/>
          </p:nvPr>
        </p:nvSpPr>
        <p:spPr>
          <a:xfrm>
            <a:off x="616500" y="2166175"/>
            <a:ext cx="3165000" cy="22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65"/>
          <p:cNvSpPr txBox="1"/>
          <p:nvPr>
            <p:ph idx="2" type="title"/>
          </p:nvPr>
        </p:nvSpPr>
        <p:spPr>
          <a:xfrm>
            <a:off x="311700" y="597425"/>
            <a:ext cx="85206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000">
                <a:solidFill>
                  <a:schemeClr val="accent1"/>
                </a:solidFill>
              </a:defRPr>
            </a:lvl1pPr>
            <a:lvl2pPr lvl="1" algn="l">
              <a:lnSpc>
                <a:spcPct val="100000"/>
              </a:lnSpc>
              <a:spcBef>
                <a:spcPts val="0"/>
              </a:spcBef>
              <a:spcAft>
                <a:spcPts val="0"/>
              </a:spcAft>
              <a:buSzPts val="2800"/>
              <a:buNone/>
              <a:defRPr>
                <a:latin typeface="Courier New"/>
                <a:ea typeface="Courier New"/>
                <a:cs typeface="Courier New"/>
                <a:sym typeface="Courier New"/>
              </a:defRPr>
            </a:lvl2pPr>
            <a:lvl3pPr lvl="2" algn="l">
              <a:lnSpc>
                <a:spcPct val="100000"/>
              </a:lnSpc>
              <a:spcBef>
                <a:spcPts val="0"/>
              </a:spcBef>
              <a:spcAft>
                <a:spcPts val="0"/>
              </a:spcAft>
              <a:buSzPts val="2800"/>
              <a:buNone/>
              <a:defRPr>
                <a:latin typeface="Courier New"/>
                <a:ea typeface="Courier New"/>
                <a:cs typeface="Courier New"/>
                <a:sym typeface="Courier New"/>
              </a:defRPr>
            </a:lvl3pPr>
            <a:lvl4pPr lvl="3" algn="l">
              <a:lnSpc>
                <a:spcPct val="100000"/>
              </a:lnSpc>
              <a:spcBef>
                <a:spcPts val="0"/>
              </a:spcBef>
              <a:spcAft>
                <a:spcPts val="0"/>
              </a:spcAft>
              <a:buSzPts val="2800"/>
              <a:buNone/>
              <a:defRPr>
                <a:latin typeface="Courier New"/>
                <a:ea typeface="Courier New"/>
                <a:cs typeface="Courier New"/>
                <a:sym typeface="Courier New"/>
              </a:defRPr>
            </a:lvl4pPr>
            <a:lvl5pPr lvl="4" algn="l">
              <a:lnSpc>
                <a:spcPct val="100000"/>
              </a:lnSpc>
              <a:spcBef>
                <a:spcPts val="0"/>
              </a:spcBef>
              <a:spcAft>
                <a:spcPts val="0"/>
              </a:spcAft>
              <a:buSzPts val="2800"/>
              <a:buNone/>
              <a:defRPr>
                <a:latin typeface="Courier New"/>
                <a:ea typeface="Courier New"/>
                <a:cs typeface="Courier New"/>
                <a:sym typeface="Courier New"/>
              </a:defRPr>
            </a:lvl5pPr>
            <a:lvl6pPr lvl="5" algn="l">
              <a:lnSpc>
                <a:spcPct val="100000"/>
              </a:lnSpc>
              <a:spcBef>
                <a:spcPts val="0"/>
              </a:spcBef>
              <a:spcAft>
                <a:spcPts val="0"/>
              </a:spcAft>
              <a:buSzPts val="2800"/>
              <a:buNone/>
              <a:defRPr>
                <a:latin typeface="Courier New"/>
                <a:ea typeface="Courier New"/>
                <a:cs typeface="Courier New"/>
                <a:sym typeface="Courier New"/>
              </a:defRPr>
            </a:lvl6pPr>
            <a:lvl7pPr lvl="6" algn="l">
              <a:lnSpc>
                <a:spcPct val="100000"/>
              </a:lnSpc>
              <a:spcBef>
                <a:spcPts val="0"/>
              </a:spcBef>
              <a:spcAft>
                <a:spcPts val="0"/>
              </a:spcAft>
              <a:buSzPts val="2800"/>
              <a:buNone/>
              <a:defRPr>
                <a:latin typeface="Courier New"/>
                <a:ea typeface="Courier New"/>
                <a:cs typeface="Courier New"/>
                <a:sym typeface="Courier New"/>
              </a:defRPr>
            </a:lvl7pPr>
            <a:lvl8pPr lvl="7" algn="l">
              <a:lnSpc>
                <a:spcPct val="100000"/>
              </a:lnSpc>
              <a:spcBef>
                <a:spcPts val="0"/>
              </a:spcBef>
              <a:spcAft>
                <a:spcPts val="0"/>
              </a:spcAft>
              <a:buSzPts val="2800"/>
              <a:buNone/>
              <a:defRPr>
                <a:latin typeface="Courier New"/>
                <a:ea typeface="Courier New"/>
                <a:cs typeface="Courier New"/>
                <a:sym typeface="Courier New"/>
              </a:defRPr>
            </a:lvl8pPr>
            <a:lvl9pPr lvl="8" algn="l">
              <a:lnSpc>
                <a:spcPct val="100000"/>
              </a:lnSpc>
              <a:spcBef>
                <a:spcPts val="0"/>
              </a:spcBef>
              <a:spcAft>
                <a:spcPts val="0"/>
              </a:spcAft>
              <a:buSzPts val="2800"/>
              <a:buNone/>
              <a:defRPr>
                <a:latin typeface="Courier New"/>
                <a:ea typeface="Courier New"/>
                <a:cs typeface="Courier New"/>
                <a:sym typeface="Courier New"/>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bg>
      <p:bgPr>
        <a:solidFill>
          <a:schemeClr val="accent6"/>
        </a:solidFill>
      </p:bgPr>
    </p:bg>
    <p:spTree>
      <p:nvGrpSpPr>
        <p:cNvPr id="154" name="Shape 154"/>
        <p:cNvGrpSpPr/>
        <p:nvPr/>
      </p:nvGrpSpPr>
      <p:grpSpPr>
        <a:xfrm>
          <a:off x="0" y="0"/>
          <a:ext cx="0" cy="0"/>
          <a:chOff x="0" y="0"/>
          <a:chExt cx="0" cy="0"/>
        </a:xfrm>
      </p:grpSpPr>
      <p:sp>
        <p:nvSpPr>
          <p:cNvPr id="155" name="Google Shape;155;p66"/>
          <p:cNvSpPr txBox="1"/>
          <p:nvPr>
            <p:ph type="title"/>
          </p:nvPr>
        </p:nvSpPr>
        <p:spPr>
          <a:xfrm>
            <a:off x="311700" y="597201"/>
            <a:ext cx="85206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000">
                <a:solidFill>
                  <a:schemeClr val="accent1"/>
                </a:solidFill>
              </a:defRPr>
            </a:lvl1pPr>
            <a:lvl2pPr lvl="1" algn="l">
              <a:lnSpc>
                <a:spcPct val="100000"/>
              </a:lnSpc>
              <a:spcBef>
                <a:spcPts val="0"/>
              </a:spcBef>
              <a:spcAft>
                <a:spcPts val="0"/>
              </a:spcAft>
              <a:buSzPts val="2800"/>
              <a:buNone/>
              <a:defRPr>
                <a:latin typeface="Courier New"/>
                <a:ea typeface="Courier New"/>
                <a:cs typeface="Courier New"/>
                <a:sym typeface="Courier New"/>
              </a:defRPr>
            </a:lvl2pPr>
            <a:lvl3pPr lvl="2" algn="l">
              <a:lnSpc>
                <a:spcPct val="100000"/>
              </a:lnSpc>
              <a:spcBef>
                <a:spcPts val="0"/>
              </a:spcBef>
              <a:spcAft>
                <a:spcPts val="0"/>
              </a:spcAft>
              <a:buSzPts val="2800"/>
              <a:buNone/>
              <a:defRPr>
                <a:latin typeface="Courier New"/>
                <a:ea typeface="Courier New"/>
                <a:cs typeface="Courier New"/>
                <a:sym typeface="Courier New"/>
              </a:defRPr>
            </a:lvl3pPr>
            <a:lvl4pPr lvl="3" algn="l">
              <a:lnSpc>
                <a:spcPct val="100000"/>
              </a:lnSpc>
              <a:spcBef>
                <a:spcPts val="0"/>
              </a:spcBef>
              <a:spcAft>
                <a:spcPts val="0"/>
              </a:spcAft>
              <a:buSzPts val="2800"/>
              <a:buNone/>
              <a:defRPr>
                <a:latin typeface="Courier New"/>
                <a:ea typeface="Courier New"/>
                <a:cs typeface="Courier New"/>
                <a:sym typeface="Courier New"/>
              </a:defRPr>
            </a:lvl4pPr>
            <a:lvl5pPr lvl="4" algn="l">
              <a:lnSpc>
                <a:spcPct val="100000"/>
              </a:lnSpc>
              <a:spcBef>
                <a:spcPts val="0"/>
              </a:spcBef>
              <a:spcAft>
                <a:spcPts val="0"/>
              </a:spcAft>
              <a:buSzPts val="2800"/>
              <a:buNone/>
              <a:defRPr>
                <a:latin typeface="Courier New"/>
                <a:ea typeface="Courier New"/>
                <a:cs typeface="Courier New"/>
                <a:sym typeface="Courier New"/>
              </a:defRPr>
            </a:lvl5pPr>
            <a:lvl6pPr lvl="5" algn="l">
              <a:lnSpc>
                <a:spcPct val="100000"/>
              </a:lnSpc>
              <a:spcBef>
                <a:spcPts val="0"/>
              </a:spcBef>
              <a:spcAft>
                <a:spcPts val="0"/>
              </a:spcAft>
              <a:buSzPts val="2800"/>
              <a:buNone/>
              <a:defRPr>
                <a:latin typeface="Courier New"/>
                <a:ea typeface="Courier New"/>
                <a:cs typeface="Courier New"/>
                <a:sym typeface="Courier New"/>
              </a:defRPr>
            </a:lvl6pPr>
            <a:lvl7pPr lvl="6" algn="l">
              <a:lnSpc>
                <a:spcPct val="100000"/>
              </a:lnSpc>
              <a:spcBef>
                <a:spcPts val="0"/>
              </a:spcBef>
              <a:spcAft>
                <a:spcPts val="0"/>
              </a:spcAft>
              <a:buSzPts val="2800"/>
              <a:buNone/>
              <a:defRPr>
                <a:latin typeface="Courier New"/>
                <a:ea typeface="Courier New"/>
                <a:cs typeface="Courier New"/>
                <a:sym typeface="Courier New"/>
              </a:defRPr>
            </a:lvl7pPr>
            <a:lvl8pPr lvl="7" algn="l">
              <a:lnSpc>
                <a:spcPct val="100000"/>
              </a:lnSpc>
              <a:spcBef>
                <a:spcPts val="0"/>
              </a:spcBef>
              <a:spcAft>
                <a:spcPts val="0"/>
              </a:spcAft>
              <a:buSzPts val="2800"/>
              <a:buNone/>
              <a:defRPr>
                <a:latin typeface="Courier New"/>
                <a:ea typeface="Courier New"/>
                <a:cs typeface="Courier New"/>
                <a:sym typeface="Courier New"/>
              </a:defRPr>
            </a:lvl8pPr>
            <a:lvl9pPr lvl="8" algn="l">
              <a:lnSpc>
                <a:spcPct val="100000"/>
              </a:lnSpc>
              <a:spcBef>
                <a:spcPts val="0"/>
              </a:spcBef>
              <a:spcAft>
                <a:spcPts val="0"/>
              </a:spcAft>
              <a:buSzPts val="2800"/>
              <a:buNone/>
              <a:defRPr>
                <a:latin typeface="Courier New"/>
                <a:ea typeface="Courier New"/>
                <a:cs typeface="Courier New"/>
                <a:sym typeface="Courier New"/>
              </a:defRPr>
            </a:lvl9pPr>
          </a:lstStyle>
          <a:p/>
        </p:txBody>
      </p:sp>
      <p:sp>
        <p:nvSpPr>
          <p:cNvPr id="156" name="Google Shape;156;p66"/>
          <p:cNvSpPr txBox="1"/>
          <p:nvPr>
            <p:ph idx="1" type="subTitle"/>
          </p:nvPr>
        </p:nvSpPr>
        <p:spPr>
          <a:xfrm>
            <a:off x="3266706" y="1622963"/>
            <a:ext cx="2610600" cy="31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accent1"/>
                </a:solidFill>
                <a:latin typeface="Montserrat Medium"/>
                <a:ea typeface="Montserrat Medium"/>
                <a:cs typeface="Montserrat Medium"/>
                <a:sym typeface="Montserrat Medium"/>
              </a:defRPr>
            </a:lvl1pPr>
            <a:lvl2pPr lvl="1"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2pPr>
            <a:lvl3pPr lvl="2"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3pPr>
            <a:lvl4pPr lvl="3"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4pPr>
            <a:lvl5pPr lvl="4"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5pPr>
            <a:lvl6pPr lvl="5"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6pPr>
            <a:lvl7pPr lvl="6"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7pPr>
            <a:lvl8pPr lvl="7"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8pPr>
            <a:lvl9pPr lvl="8"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9pPr>
          </a:lstStyle>
          <a:p/>
        </p:txBody>
      </p:sp>
      <p:sp>
        <p:nvSpPr>
          <p:cNvPr id="157" name="Google Shape;157;p66"/>
          <p:cNvSpPr txBox="1"/>
          <p:nvPr>
            <p:ph idx="2" type="subTitle"/>
          </p:nvPr>
        </p:nvSpPr>
        <p:spPr>
          <a:xfrm>
            <a:off x="537589" y="1622963"/>
            <a:ext cx="2610600" cy="31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accent1"/>
                </a:solidFill>
                <a:latin typeface="Montserrat Medium"/>
                <a:ea typeface="Montserrat Medium"/>
                <a:cs typeface="Montserrat Medium"/>
                <a:sym typeface="Montserrat Medium"/>
              </a:defRPr>
            </a:lvl1pPr>
            <a:lvl2pPr lvl="1"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2pPr>
            <a:lvl3pPr lvl="2"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3pPr>
            <a:lvl4pPr lvl="3"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4pPr>
            <a:lvl5pPr lvl="4"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5pPr>
            <a:lvl6pPr lvl="5"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6pPr>
            <a:lvl7pPr lvl="6"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7pPr>
            <a:lvl8pPr lvl="7"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8pPr>
            <a:lvl9pPr lvl="8"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9pPr>
          </a:lstStyle>
          <a:p/>
        </p:txBody>
      </p:sp>
      <p:sp>
        <p:nvSpPr>
          <p:cNvPr id="158" name="Google Shape;158;p66"/>
          <p:cNvSpPr txBox="1"/>
          <p:nvPr>
            <p:ph idx="3" type="subTitle"/>
          </p:nvPr>
        </p:nvSpPr>
        <p:spPr>
          <a:xfrm>
            <a:off x="5995824" y="1622963"/>
            <a:ext cx="2610600" cy="31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accent1"/>
                </a:solidFill>
                <a:latin typeface="Montserrat Medium"/>
                <a:ea typeface="Montserrat Medium"/>
                <a:cs typeface="Montserrat Medium"/>
                <a:sym typeface="Montserrat Medium"/>
              </a:defRPr>
            </a:lvl1pPr>
            <a:lvl2pPr lvl="1"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2pPr>
            <a:lvl3pPr lvl="2"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3pPr>
            <a:lvl4pPr lvl="3"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4pPr>
            <a:lvl5pPr lvl="4"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5pPr>
            <a:lvl6pPr lvl="5"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6pPr>
            <a:lvl7pPr lvl="6"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7pPr>
            <a:lvl8pPr lvl="7"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8pPr>
            <a:lvl9pPr lvl="8"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9pPr>
          </a:lstStyle>
          <a:p/>
        </p:txBody>
      </p:sp>
      <p:sp>
        <p:nvSpPr>
          <p:cNvPr id="159" name="Google Shape;159;p66"/>
          <p:cNvSpPr txBox="1"/>
          <p:nvPr>
            <p:ph idx="4" type="subTitle"/>
          </p:nvPr>
        </p:nvSpPr>
        <p:spPr>
          <a:xfrm>
            <a:off x="537700" y="1819316"/>
            <a:ext cx="2610600" cy="107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atin typeface="Courier Prime"/>
                <a:ea typeface="Courier Prime"/>
                <a:cs typeface="Courier Prime"/>
                <a:sym typeface="Courier Prime"/>
              </a:defRPr>
            </a:lvl1pPr>
            <a:lvl2pPr lvl="1" algn="ctr">
              <a:lnSpc>
                <a:spcPct val="100000"/>
              </a:lnSpc>
              <a:spcBef>
                <a:spcPts val="0"/>
              </a:spcBef>
              <a:spcAft>
                <a:spcPts val="0"/>
              </a:spcAft>
              <a:buSzPts val="1400"/>
              <a:buNone/>
              <a:defRPr sz="1400">
                <a:latin typeface="Courier Prime"/>
                <a:ea typeface="Courier Prime"/>
                <a:cs typeface="Courier Prime"/>
                <a:sym typeface="Courier Prime"/>
              </a:defRPr>
            </a:lvl2pPr>
            <a:lvl3pPr lvl="2" algn="ctr">
              <a:lnSpc>
                <a:spcPct val="100000"/>
              </a:lnSpc>
              <a:spcBef>
                <a:spcPts val="0"/>
              </a:spcBef>
              <a:spcAft>
                <a:spcPts val="0"/>
              </a:spcAft>
              <a:buSzPts val="1400"/>
              <a:buNone/>
              <a:defRPr sz="1400">
                <a:latin typeface="Courier Prime"/>
                <a:ea typeface="Courier Prime"/>
                <a:cs typeface="Courier Prime"/>
                <a:sym typeface="Courier Prime"/>
              </a:defRPr>
            </a:lvl3pPr>
            <a:lvl4pPr lvl="3" algn="ctr">
              <a:lnSpc>
                <a:spcPct val="100000"/>
              </a:lnSpc>
              <a:spcBef>
                <a:spcPts val="0"/>
              </a:spcBef>
              <a:spcAft>
                <a:spcPts val="0"/>
              </a:spcAft>
              <a:buSzPts val="1400"/>
              <a:buNone/>
              <a:defRPr sz="1400">
                <a:latin typeface="Courier Prime"/>
                <a:ea typeface="Courier Prime"/>
                <a:cs typeface="Courier Prime"/>
                <a:sym typeface="Courier Prime"/>
              </a:defRPr>
            </a:lvl4pPr>
            <a:lvl5pPr lvl="4" algn="ctr">
              <a:lnSpc>
                <a:spcPct val="100000"/>
              </a:lnSpc>
              <a:spcBef>
                <a:spcPts val="0"/>
              </a:spcBef>
              <a:spcAft>
                <a:spcPts val="0"/>
              </a:spcAft>
              <a:buSzPts val="1400"/>
              <a:buNone/>
              <a:defRPr sz="1400">
                <a:latin typeface="Courier Prime"/>
                <a:ea typeface="Courier Prime"/>
                <a:cs typeface="Courier Prime"/>
                <a:sym typeface="Courier Prime"/>
              </a:defRPr>
            </a:lvl5pPr>
            <a:lvl6pPr lvl="5" algn="ctr">
              <a:lnSpc>
                <a:spcPct val="100000"/>
              </a:lnSpc>
              <a:spcBef>
                <a:spcPts val="0"/>
              </a:spcBef>
              <a:spcAft>
                <a:spcPts val="0"/>
              </a:spcAft>
              <a:buSzPts val="1400"/>
              <a:buNone/>
              <a:defRPr sz="1400">
                <a:latin typeface="Courier Prime"/>
                <a:ea typeface="Courier Prime"/>
                <a:cs typeface="Courier Prime"/>
                <a:sym typeface="Courier Prime"/>
              </a:defRPr>
            </a:lvl6pPr>
            <a:lvl7pPr lvl="6" algn="ctr">
              <a:lnSpc>
                <a:spcPct val="100000"/>
              </a:lnSpc>
              <a:spcBef>
                <a:spcPts val="0"/>
              </a:spcBef>
              <a:spcAft>
                <a:spcPts val="0"/>
              </a:spcAft>
              <a:buSzPts val="1400"/>
              <a:buNone/>
              <a:defRPr sz="1400">
                <a:latin typeface="Courier Prime"/>
                <a:ea typeface="Courier Prime"/>
                <a:cs typeface="Courier Prime"/>
                <a:sym typeface="Courier Prime"/>
              </a:defRPr>
            </a:lvl7pPr>
            <a:lvl8pPr lvl="7" algn="ctr">
              <a:lnSpc>
                <a:spcPct val="100000"/>
              </a:lnSpc>
              <a:spcBef>
                <a:spcPts val="0"/>
              </a:spcBef>
              <a:spcAft>
                <a:spcPts val="0"/>
              </a:spcAft>
              <a:buSzPts val="1400"/>
              <a:buNone/>
              <a:defRPr sz="1400">
                <a:latin typeface="Courier Prime"/>
                <a:ea typeface="Courier Prime"/>
                <a:cs typeface="Courier Prime"/>
                <a:sym typeface="Courier Prime"/>
              </a:defRPr>
            </a:lvl8pPr>
            <a:lvl9pPr lvl="8" algn="ctr">
              <a:lnSpc>
                <a:spcPct val="100000"/>
              </a:lnSpc>
              <a:spcBef>
                <a:spcPts val="0"/>
              </a:spcBef>
              <a:spcAft>
                <a:spcPts val="0"/>
              </a:spcAft>
              <a:buSzPts val="1400"/>
              <a:buNone/>
              <a:defRPr sz="1400">
                <a:latin typeface="Courier Prime"/>
                <a:ea typeface="Courier Prime"/>
                <a:cs typeface="Courier Prime"/>
                <a:sym typeface="Courier Prime"/>
              </a:defRPr>
            </a:lvl9pPr>
          </a:lstStyle>
          <a:p/>
        </p:txBody>
      </p:sp>
      <p:sp>
        <p:nvSpPr>
          <p:cNvPr id="160" name="Google Shape;160;p66"/>
          <p:cNvSpPr txBox="1"/>
          <p:nvPr>
            <p:ph idx="5" type="subTitle"/>
          </p:nvPr>
        </p:nvSpPr>
        <p:spPr>
          <a:xfrm>
            <a:off x="3266713" y="1819316"/>
            <a:ext cx="2610600" cy="107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atin typeface="Courier Prime"/>
                <a:ea typeface="Courier Prime"/>
                <a:cs typeface="Courier Prime"/>
                <a:sym typeface="Courier Prime"/>
              </a:defRPr>
            </a:lvl1pPr>
            <a:lvl2pPr lvl="1" algn="ctr">
              <a:lnSpc>
                <a:spcPct val="100000"/>
              </a:lnSpc>
              <a:spcBef>
                <a:spcPts val="0"/>
              </a:spcBef>
              <a:spcAft>
                <a:spcPts val="0"/>
              </a:spcAft>
              <a:buSzPts val="1400"/>
              <a:buNone/>
              <a:defRPr sz="1400">
                <a:latin typeface="Courier Prime"/>
                <a:ea typeface="Courier Prime"/>
                <a:cs typeface="Courier Prime"/>
                <a:sym typeface="Courier Prime"/>
              </a:defRPr>
            </a:lvl2pPr>
            <a:lvl3pPr lvl="2" algn="ctr">
              <a:lnSpc>
                <a:spcPct val="100000"/>
              </a:lnSpc>
              <a:spcBef>
                <a:spcPts val="0"/>
              </a:spcBef>
              <a:spcAft>
                <a:spcPts val="0"/>
              </a:spcAft>
              <a:buSzPts val="1400"/>
              <a:buNone/>
              <a:defRPr sz="1400">
                <a:latin typeface="Courier Prime"/>
                <a:ea typeface="Courier Prime"/>
                <a:cs typeface="Courier Prime"/>
                <a:sym typeface="Courier Prime"/>
              </a:defRPr>
            </a:lvl3pPr>
            <a:lvl4pPr lvl="3" algn="ctr">
              <a:lnSpc>
                <a:spcPct val="100000"/>
              </a:lnSpc>
              <a:spcBef>
                <a:spcPts val="0"/>
              </a:spcBef>
              <a:spcAft>
                <a:spcPts val="0"/>
              </a:spcAft>
              <a:buSzPts val="1400"/>
              <a:buNone/>
              <a:defRPr sz="1400">
                <a:latin typeface="Courier Prime"/>
                <a:ea typeface="Courier Prime"/>
                <a:cs typeface="Courier Prime"/>
                <a:sym typeface="Courier Prime"/>
              </a:defRPr>
            </a:lvl4pPr>
            <a:lvl5pPr lvl="4" algn="ctr">
              <a:lnSpc>
                <a:spcPct val="100000"/>
              </a:lnSpc>
              <a:spcBef>
                <a:spcPts val="0"/>
              </a:spcBef>
              <a:spcAft>
                <a:spcPts val="0"/>
              </a:spcAft>
              <a:buSzPts val="1400"/>
              <a:buNone/>
              <a:defRPr sz="1400">
                <a:latin typeface="Courier Prime"/>
                <a:ea typeface="Courier Prime"/>
                <a:cs typeface="Courier Prime"/>
                <a:sym typeface="Courier Prime"/>
              </a:defRPr>
            </a:lvl5pPr>
            <a:lvl6pPr lvl="5" algn="ctr">
              <a:lnSpc>
                <a:spcPct val="100000"/>
              </a:lnSpc>
              <a:spcBef>
                <a:spcPts val="0"/>
              </a:spcBef>
              <a:spcAft>
                <a:spcPts val="0"/>
              </a:spcAft>
              <a:buSzPts val="1400"/>
              <a:buNone/>
              <a:defRPr sz="1400">
                <a:latin typeface="Courier Prime"/>
                <a:ea typeface="Courier Prime"/>
                <a:cs typeface="Courier Prime"/>
                <a:sym typeface="Courier Prime"/>
              </a:defRPr>
            </a:lvl6pPr>
            <a:lvl7pPr lvl="6" algn="ctr">
              <a:lnSpc>
                <a:spcPct val="100000"/>
              </a:lnSpc>
              <a:spcBef>
                <a:spcPts val="0"/>
              </a:spcBef>
              <a:spcAft>
                <a:spcPts val="0"/>
              </a:spcAft>
              <a:buSzPts val="1400"/>
              <a:buNone/>
              <a:defRPr sz="1400">
                <a:latin typeface="Courier Prime"/>
                <a:ea typeface="Courier Prime"/>
                <a:cs typeface="Courier Prime"/>
                <a:sym typeface="Courier Prime"/>
              </a:defRPr>
            </a:lvl7pPr>
            <a:lvl8pPr lvl="7" algn="ctr">
              <a:lnSpc>
                <a:spcPct val="100000"/>
              </a:lnSpc>
              <a:spcBef>
                <a:spcPts val="0"/>
              </a:spcBef>
              <a:spcAft>
                <a:spcPts val="0"/>
              </a:spcAft>
              <a:buSzPts val="1400"/>
              <a:buNone/>
              <a:defRPr sz="1400">
                <a:latin typeface="Courier Prime"/>
                <a:ea typeface="Courier Prime"/>
                <a:cs typeface="Courier Prime"/>
                <a:sym typeface="Courier Prime"/>
              </a:defRPr>
            </a:lvl8pPr>
            <a:lvl9pPr lvl="8" algn="ctr">
              <a:lnSpc>
                <a:spcPct val="100000"/>
              </a:lnSpc>
              <a:spcBef>
                <a:spcPts val="0"/>
              </a:spcBef>
              <a:spcAft>
                <a:spcPts val="0"/>
              </a:spcAft>
              <a:buSzPts val="1400"/>
              <a:buNone/>
              <a:defRPr sz="1400">
                <a:latin typeface="Courier Prime"/>
                <a:ea typeface="Courier Prime"/>
                <a:cs typeface="Courier Prime"/>
                <a:sym typeface="Courier Prime"/>
              </a:defRPr>
            </a:lvl9pPr>
          </a:lstStyle>
          <a:p/>
        </p:txBody>
      </p:sp>
      <p:sp>
        <p:nvSpPr>
          <p:cNvPr id="161" name="Google Shape;161;p66"/>
          <p:cNvSpPr txBox="1"/>
          <p:nvPr>
            <p:ph idx="6" type="subTitle"/>
          </p:nvPr>
        </p:nvSpPr>
        <p:spPr>
          <a:xfrm>
            <a:off x="5995738" y="1819316"/>
            <a:ext cx="2610600" cy="107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atin typeface="Courier Prime"/>
                <a:ea typeface="Courier Prime"/>
                <a:cs typeface="Courier Prime"/>
                <a:sym typeface="Courier Prime"/>
              </a:defRPr>
            </a:lvl1pPr>
            <a:lvl2pPr lvl="1" algn="ctr">
              <a:lnSpc>
                <a:spcPct val="100000"/>
              </a:lnSpc>
              <a:spcBef>
                <a:spcPts val="0"/>
              </a:spcBef>
              <a:spcAft>
                <a:spcPts val="0"/>
              </a:spcAft>
              <a:buSzPts val="1400"/>
              <a:buNone/>
              <a:defRPr sz="1400">
                <a:latin typeface="Courier Prime"/>
                <a:ea typeface="Courier Prime"/>
                <a:cs typeface="Courier Prime"/>
                <a:sym typeface="Courier Prime"/>
              </a:defRPr>
            </a:lvl2pPr>
            <a:lvl3pPr lvl="2" algn="ctr">
              <a:lnSpc>
                <a:spcPct val="100000"/>
              </a:lnSpc>
              <a:spcBef>
                <a:spcPts val="0"/>
              </a:spcBef>
              <a:spcAft>
                <a:spcPts val="0"/>
              </a:spcAft>
              <a:buSzPts val="1400"/>
              <a:buNone/>
              <a:defRPr sz="1400">
                <a:latin typeface="Courier Prime"/>
                <a:ea typeface="Courier Prime"/>
                <a:cs typeface="Courier Prime"/>
                <a:sym typeface="Courier Prime"/>
              </a:defRPr>
            </a:lvl3pPr>
            <a:lvl4pPr lvl="3" algn="ctr">
              <a:lnSpc>
                <a:spcPct val="100000"/>
              </a:lnSpc>
              <a:spcBef>
                <a:spcPts val="0"/>
              </a:spcBef>
              <a:spcAft>
                <a:spcPts val="0"/>
              </a:spcAft>
              <a:buSzPts val="1400"/>
              <a:buNone/>
              <a:defRPr sz="1400">
                <a:latin typeface="Courier Prime"/>
                <a:ea typeface="Courier Prime"/>
                <a:cs typeface="Courier Prime"/>
                <a:sym typeface="Courier Prime"/>
              </a:defRPr>
            </a:lvl4pPr>
            <a:lvl5pPr lvl="4" algn="ctr">
              <a:lnSpc>
                <a:spcPct val="100000"/>
              </a:lnSpc>
              <a:spcBef>
                <a:spcPts val="0"/>
              </a:spcBef>
              <a:spcAft>
                <a:spcPts val="0"/>
              </a:spcAft>
              <a:buSzPts val="1400"/>
              <a:buNone/>
              <a:defRPr sz="1400">
                <a:latin typeface="Courier Prime"/>
                <a:ea typeface="Courier Prime"/>
                <a:cs typeface="Courier Prime"/>
                <a:sym typeface="Courier Prime"/>
              </a:defRPr>
            </a:lvl5pPr>
            <a:lvl6pPr lvl="5" algn="ctr">
              <a:lnSpc>
                <a:spcPct val="100000"/>
              </a:lnSpc>
              <a:spcBef>
                <a:spcPts val="0"/>
              </a:spcBef>
              <a:spcAft>
                <a:spcPts val="0"/>
              </a:spcAft>
              <a:buSzPts val="1400"/>
              <a:buNone/>
              <a:defRPr sz="1400">
                <a:latin typeface="Courier Prime"/>
                <a:ea typeface="Courier Prime"/>
                <a:cs typeface="Courier Prime"/>
                <a:sym typeface="Courier Prime"/>
              </a:defRPr>
            </a:lvl6pPr>
            <a:lvl7pPr lvl="6" algn="ctr">
              <a:lnSpc>
                <a:spcPct val="100000"/>
              </a:lnSpc>
              <a:spcBef>
                <a:spcPts val="0"/>
              </a:spcBef>
              <a:spcAft>
                <a:spcPts val="0"/>
              </a:spcAft>
              <a:buSzPts val="1400"/>
              <a:buNone/>
              <a:defRPr sz="1400">
                <a:latin typeface="Courier Prime"/>
                <a:ea typeface="Courier Prime"/>
                <a:cs typeface="Courier Prime"/>
                <a:sym typeface="Courier Prime"/>
              </a:defRPr>
            </a:lvl7pPr>
            <a:lvl8pPr lvl="7" algn="ctr">
              <a:lnSpc>
                <a:spcPct val="100000"/>
              </a:lnSpc>
              <a:spcBef>
                <a:spcPts val="0"/>
              </a:spcBef>
              <a:spcAft>
                <a:spcPts val="0"/>
              </a:spcAft>
              <a:buSzPts val="1400"/>
              <a:buNone/>
              <a:defRPr sz="1400">
                <a:latin typeface="Courier Prime"/>
                <a:ea typeface="Courier Prime"/>
                <a:cs typeface="Courier Prime"/>
                <a:sym typeface="Courier Prime"/>
              </a:defRPr>
            </a:lvl8pPr>
            <a:lvl9pPr lvl="8" algn="ctr">
              <a:lnSpc>
                <a:spcPct val="100000"/>
              </a:lnSpc>
              <a:spcBef>
                <a:spcPts val="0"/>
              </a:spcBef>
              <a:spcAft>
                <a:spcPts val="0"/>
              </a:spcAft>
              <a:buSzPts val="1400"/>
              <a:buNone/>
              <a:defRPr sz="1400">
                <a:latin typeface="Courier Prime"/>
                <a:ea typeface="Courier Prime"/>
                <a:cs typeface="Courier Prime"/>
                <a:sym typeface="Courier Prime"/>
              </a:defRPr>
            </a:lvl9pPr>
          </a:lstStyle>
          <a:p/>
        </p:txBody>
      </p:sp>
      <p:sp>
        <p:nvSpPr>
          <p:cNvPr id="162" name="Google Shape;162;p66"/>
          <p:cNvSpPr/>
          <p:nvPr/>
        </p:nvSpPr>
        <p:spPr>
          <a:xfrm>
            <a:off x="0" y="4818625"/>
            <a:ext cx="9144000" cy="341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66"/>
          <p:cNvSpPr txBox="1"/>
          <p:nvPr>
            <p:ph idx="7" type="subTitle"/>
          </p:nvPr>
        </p:nvSpPr>
        <p:spPr>
          <a:xfrm>
            <a:off x="3266706" y="3059567"/>
            <a:ext cx="2610600" cy="31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accent1"/>
                </a:solidFill>
                <a:latin typeface="Montserrat Medium"/>
                <a:ea typeface="Montserrat Medium"/>
                <a:cs typeface="Montserrat Medium"/>
                <a:sym typeface="Montserrat Medium"/>
              </a:defRPr>
            </a:lvl1pPr>
            <a:lvl2pPr lvl="1"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2pPr>
            <a:lvl3pPr lvl="2"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3pPr>
            <a:lvl4pPr lvl="3"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4pPr>
            <a:lvl5pPr lvl="4"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5pPr>
            <a:lvl6pPr lvl="5"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6pPr>
            <a:lvl7pPr lvl="6"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7pPr>
            <a:lvl8pPr lvl="7"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8pPr>
            <a:lvl9pPr lvl="8"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9pPr>
          </a:lstStyle>
          <a:p/>
        </p:txBody>
      </p:sp>
      <p:sp>
        <p:nvSpPr>
          <p:cNvPr id="164" name="Google Shape;164;p66"/>
          <p:cNvSpPr txBox="1"/>
          <p:nvPr>
            <p:ph idx="8" type="subTitle"/>
          </p:nvPr>
        </p:nvSpPr>
        <p:spPr>
          <a:xfrm>
            <a:off x="537589" y="3059567"/>
            <a:ext cx="2610600" cy="31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accent1"/>
                </a:solidFill>
                <a:latin typeface="Montserrat Medium"/>
                <a:ea typeface="Montserrat Medium"/>
                <a:cs typeface="Montserrat Medium"/>
                <a:sym typeface="Montserrat Medium"/>
              </a:defRPr>
            </a:lvl1pPr>
            <a:lvl2pPr lvl="1"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2pPr>
            <a:lvl3pPr lvl="2"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3pPr>
            <a:lvl4pPr lvl="3"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4pPr>
            <a:lvl5pPr lvl="4"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5pPr>
            <a:lvl6pPr lvl="5"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6pPr>
            <a:lvl7pPr lvl="6"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7pPr>
            <a:lvl8pPr lvl="7"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8pPr>
            <a:lvl9pPr lvl="8"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9pPr>
          </a:lstStyle>
          <a:p/>
        </p:txBody>
      </p:sp>
      <p:sp>
        <p:nvSpPr>
          <p:cNvPr id="165" name="Google Shape;165;p66"/>
          <p:cNvSpPr txBox="1"/>
          <p:nvPr>
            <p:ph idx="9" type="subTitle"/>
          </p:nvPr>
        </p:nvSpPr>
        <p:spPr>
          <a:xfrm>
            <a:off x="5995824" y="3059567"/>
            <a:ext cx="2610600" cy="31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accent1"/>
                </a:solidFill>
                <a:latin typeface="Montserrat Medium"/>
                <a:ea typeface="Montserrat Medium"/>
                <a:cs typeface="Montserrat Medium"/>
                <a:sym typeface="Montserrat Medium"/>
              </a:defRPr>
            </a:lvl1pPr>
            <a:lvl2pPr lvl="1"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2pPr>
            <a:lvl3pPr lvl="2"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3pPr>
            <a:lvl4pPr lvl="3"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4pPr>
            <a:lvl5pPr lvl="4"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5pPr>
            <a:lvl6pPr lvl="5"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6pPr>
            <a:lvl7pPr lvl="6"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7pPr>
            <a:lvl8pPr lvl="7"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8pPr>
            <a:lvl9pPr lvl="8" algn="ctr">
              <a:lnSpc>
                <a:spcPct val="100000"/>
              </a:lnSpc>
              <a:spcBef>
                <a:spcPts val="0"/>
              </a:spcBef>
              <a:spcAft>
                <a:spcPts val="0"/>
              </a:spcAft>
              <a:buSzPts val="1400"/>
              <a:buNone/>
              <a:defRPr sz="1600">
                <a:solidFill>
                  <a:schemeClr val="accent1"/>
                </a:solidFill>
                <a:latin typeface="Montserrat Medium"/>
                <a:ea typeface="Montserrat Medium"/>
                <a:cs typeface="Montserrat Medium"/>
                <a:sym typeface="Montserrat Medium"/>
              </a:defRPr>
            </a:lvl9pPr>
          </a:lstStyle>
          <a:p/>
        </p:txBody>
      </p:sp>
      <p:sp>
        <p:nvSpPr>
          <p:cNvPr id="166" name="Google Shape;166;p66"/>
          <p:cNvSpPr txBox="1"/>
          <p:nvPr>
            <p:ph idx="13" type="subTitle"/>
          </p:nvPr>
        </p:nvSpPr>
        <p:spPr>
          <a:xfrm>
            <a:off x="537700" y="3255920"/>
            <a:ext cx="2610600" cy="107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atin typeface="Courier Prime"/>
                <a:ea typeface="Courier Prime"/>
                <a:cs typeface="Courier Prime"/>
                <a:sym typeface="Courier Prime"/>
              </a:defRPr>
            </a:lvl1pPr>
            <a:lvl2pPr lvl="1" algn="ctr">
              <a:lnSpc>
                <a:spcPct val="100000"/>
              </a:lnSpc>
              <a:spcBef>
                <a:spcPts val="0"/>
              </a:spcBef>
              <a:spcAft>
                <a:spcPts val="0"/>
              </a:spcAft>
              <a:buSzPts val="1400"/>
              <a:buNone/>
              <a:defRPr sz="1400">
                <a:latin typeface="Courier Prime"/>
                <a:ea typeface="Courier Prime"/>
                <a:cs typeface="Courier Prime"/>
                <a:sym typeface="Courier Prime"/>
              </a:defRPr>
            </a:lvl2pPr>
            <a:lvl3pPr lvl="2" algn="ctr">
              <a:lnSpc>
                <a:spcPct val="100000"/>
              </a:lnSpc>
              <a:spcBef>
                <a:spcPts val="0"/>
              </a:spcBef>
              <a:spcAft>
                <a:spcPts val="0"/>
              </a:spcAft>
              <a:buSzPts val="1400"/>
              <a:buNone/>
              <a:defRPr sz="1400">
                <a:latin typeface="Courier Prime"/>
                <a:ea typeface="Courier Prime"/>
                <a:cs typeface="Courier Prime"/>
                <a:sym typeface="Courier Prime"/>
              </a:defRPr>
            </a:lvl3pPr>
            <a:lvl4pPr lvl="3" algn="ctr">
              <a:lnSpc>
                <a:spcPct val="100000"/>
              </a:lnSpc>
              <a:spcBef>
                <a:spcPts val="0"/>
              </a:spcBef>
              <a:spcAft>
                <a:spcPts val="0"/>
              </a:spcAft>
              <a:buSzPts val="1400"/>
              <a:buNone/>
              <a:defRPr sz="1400">
                <a:latin typeface="Courier Prime"/>
                <a:ea typeface="Courier Prime"/>
                <a:cs typeface="Courier Prime"/>
                <a:sym typeface="Courier Prime"/>
              </a:defRPr>
            </a:lvl4pPr>
            <a:lvl5pPr lvl="4" algn="ctr">
              <a:lnSpc>
                <a:spcPct val="100000"/>
              </a:lnSpc>
              <a:spcBef>
                <a:spcPts val="0"/>
              </a:spcBef>
              <a:spcAft>
                <a:spcPts val="0"/>
              </a:spcAft>
              <a:buSzPts val="1400"/>
              <a:buNone/>
              <a:defRPr sz="1400">
                <a:latin typeface="Courier Prime"/>
                <a:ea typeface="Courier Prime"/>
                <a:cs typeface="Courier Prime"/>
                <a:sym typeface="Courier Prime"/>
              </a:defRPr>
            </a:lvl5pPr>
            <a:lvl6pPr lvl="5" algn="ctr">
              <a:lnSpc>
                <a:spcPct val="100000"/>
              </a:lnSpc>
              <a:spcBef>
                <a:spcPts val="0"/>
              </a:spcBef>
              <a:spcAft>
                <a:spcPts val="0"/>
              </a:spcAft>
              <a:buSzPts val="1400"/>
              <a:buNone/>
              <a:defRPr sz="1400">
                <a:latin typeface="Courier Prime"/>
                <a:ea typeface="Courier Prime"/>
                <a:cs typeface="Courier Prime"/>
                <a:sym typeface="Courier Prime"/>
              </a:defRPr>
            </a:lvl6pPr>
            <a:lvl7pPr lvl="6" algn="ctr">
              <a:lnSpc>
                <a:spcPct val="100000"/>
              </a:lnSpc>
              <a:spcBef>
                <a:spcPts val="0"/>
              </a:spcBef>
              <a:spcAft>
                <a:spcPts val="0"/>
              </a:spcAft>
              <a:buSzPts val="1400"/>
              <a:buNone/>
              <a:defRPr sz="1400">
                <a:latin typeface="Courier Prime"/>
                <a:ea typeface="Courier Prime"/>
                <a:cs typeface="Courier Prime"/>
                <a:sym typeface="Courier Prime"/>
              </a:defRPr>
            </a:lvl7pPr>
            <a:lvl8pPr lvl="7" algn="ctr">
              <a:lnSpc>
                <a:spcPct val="100000"/>
              </a:lnSpc>
              <a:spcBef>
                <a:spcPts val="0"/>
              </a:spcBef>
              <a:spcAft>
                <a:spcPts val="0"/>
              </a:spcAft>
              <a:buSzPts val="1400"/>
              <a:buNone/>
              <a:defRPr sz="1400">
                <a:latin typeface="Courier Prime"/>
                <a:ea typeface="Courier Prime"/>
                <a:cs typeface="Courier Prime"/>
                <a:sym typeface="Courier Prime"/>
              </a:defRPr>
            </a:lvl8pPr>
            <a:lvl9pPr lvl="8" algn="ctr">
              <a:lnSpc>
                <a:spcPct val="100000"/>
              </a:lnSpc>
              <a:spcBef>
                <a:spcPts val="0"/>
              </a:spcBef>
              <a:spcAft>
                <a:spcPts val="0"/>
              </a:spcAft>
              <a:buSzPts val="1400"/>
              <a:buNone/>
              <a:defRPr sz="1400">
                <a:latin typeface="Courier Prime"/>
                <a:ea typeface="Courier Prime"/>
                <a:cs typeface="Courier Prime"/>
                <a:sym typeface="Courier Prime"/>
              </a:defRPr>
            </a:lvl9pPr>
          </a:lstStyle>
          <a:p/>
        </p:txBody>
      </p:sp>
      <p:sp>
        <p:nvSpPr>
          <p:cNvPr id="167" name="Google Shape;167;p66"/>
          <p:cNvSpPr txBox="1"/>
          <p:nvPr>
            <p:ph idx="14" type="subTitle"/>
          </p:nvPr>
        </p:nvSpPr>
        <p:spPr>
          <a:xfrm>
            <a:off x="3266713" y="3255920"/>
            <a:ext cx="2610600" cy="107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atin typeface="Courier Prime"/>
                <a:ea typeface="Courier Prime"/>
                <a:cs typeface="Courier Prime"/>
                <a:sym typeface="Courier Prime"/>
              </a:defRPr>
            </a:lvl1pPr>
            <a:lvl2pPr lvl="1" algn="ctr">
              <a:lnSpc>
                <a:spcPct val="100000"/>
              </a:lnSpc>
              <a:spcBef>
                <a:spcPts val="0"/>
              </a:spcBef>
              <a:spcAft>
                <a:spcPts val="0"/>
              </a:spcAft>
              <a:buSzPts val="1400"/>
              <a:buNone/>
              <a:defRPr sz="1400">
                <a:latin typeface="Courier Prime"/>
                <a:ea typeface="Courier Prime"/>
                <a:cs typeface="Courier Prime"/>
                <a:sym typeface="Courier Prime"/>
              </a:defRPr>
            </a:lvl2pPr>
            <a:lvl3pPr lvl="2" algn="ctr">
              <a:lnSpc>
                <a:spcPct val="100000"/>
              </a:lnSpc>
              <a:spcBef>
                <a:spcPts val="0"/>
              </a:spcBef>
              <a:spcAft>
                <a:spcPts val="0"/>
              </a:spcAft>
              <a:buSzPts val="1400"/>
              <a:buNone/>
              <a:defRPr sz="1400">
                <a:latin typeface="Courier Prime"/>
                <a:ea typeface="Courier Prime"/>
                <a:cs typeface="Courier Prime"/>
                <a:sym typeface="Courier Prime"/>
              </a:defRPr>
            </a:lvl3pPr>
            <a:lvl4pPr lvl="3" algn="ctr">
              <a:lnSpc>
                <a:spcPct val="100000"/>
              </a:lnSpc>
              <a:spcBef>
                <a:spcPts val="0"/>
              </a:spcBef>
              <a:spcAft>
                <a:spcPts val="0"/>
              </a:spcAft>
              <a:buSzPts val="1400"/>
              <a:buNone/>
              <a:defRPr sz="1400">
                <a:latin typeface="Courier Prime"/>
                <a:ea typeface="Courier Prime"/>
                <a:cs typeface="Courier Prime"/>
                <a:sym typeface="Courier Prime"/>
              </a:defRPr>
            </a:lvl4pPr>
            <a:lvl5pPr lvl="4" algn="ctr">
              <a:lnSpc>
                <a:spcPct val="100000"/>
              </a:lnSpc>
              <a:spcBef>
                <a:spcPts val="0"/>
              </a:spcBef>
              <a:spcAft>
                <a:spcPts val="0"/>
              </a:spcAft>
              <a:buSzPts val="1400"/>
              <a:buNone/>
              <a:defRPr sz="1400">
                <a:latin typeface="Courier Prime"/>
                <a:ea typeface="Courier Prime"/>
                <a:cs typeface="Courier Prime"/>
                <a:sym typeface="Courier Prime"/>
              </a:defRPr>
            </a:lvl5pPr>
            <a:lvl6pPr lvl="5" algn="ctr">
              <a:lnSpc>
                <a:spcPct val="100000"/>
              </a:lnSpc>
              <a:spcBef>
                <a:spcPts val="0"/>
              </a:spcBef>
              <a:spcAft>
                <a:spcPts val="0"/>
              </a:spcAft>
              <a:buSzPts val="1400"/>
              <a:buNone/>
              <a:defRPr sz="1400">
                <a:latin typeface="Courier Prime"/>
                <a:ea typeface="Courier Prime"/>
                <a:cs typeface="Courier Prime"/>
                <a:sym typeface="Courier Prime"/>
              </a:defRPr>
            </a:lvl6pPr>
            <a:lvl7pPr lvl="6" algn="ctr">
              <a:lnSpc>
                <a:spcPct val="100000"/>
              </a:lnSpc>
              <a:spcBef>
                <a:spcPts val="0"/>
              </a:spcBef>
              <a:spcAft>
                <a:spcPts val="0"/>
              </a:spcAft>
              <a:buSzPts val="1400"/>
              <a:buNone/>
              <a:defRPr sz="1400">
                <a:latin typeface="Courier Prime"/>
                <a:ea typeface="Courier Prime"/>
                <a:cs typeface="Courier Prime"/>
                <a:sym typeface="Courier Prime"/>
              </a:defRPr>
            </a:lvl7pPr>
            <a:lvl8pPr lvl="7" algn="ctr">
              <a:lnSpc>
                <a:spcPct val="100000"/>
              </a:lnSpc>
              <a:spcBef>
                <a:spcPts val="0"/>
              </a:spcBef>
              <a:spcAft>
                <a:spcPts val="0"/>
              </a:spcAft>
              <a:buSzPts val="1400"/>
              <a:buNone/>
              <a:defRPr sz="1400">
                <a:latin typeface="Courier Prime"/>
                <a:ea typeface="Courier Prime"/>
                <a:cs typeface="Courier Prime"/>
                <a:sym typeface="Courier Prime"/>
              </a:defRPr>
            </a:lvl8pPr>
            <a:lvl9pPr lvl="8" algn="ctr">
              <a:lnSpc>
                <a:spcPct val="100000"/>
              </a:lnSpc>
              <a:spcBef>
                <a:spcPts val="0"/>
              </a:spcBef>
              <a:spcAft>
                <a:spcPts val="0"/>
              </a:spcAft>
              <a:buSzPts val="1400"/>
              <a:buNone/>
              <a:defRPr sz="1400">
                <a:latin typeface="Courier Prime"/>
                <a:ea typeface="Courier Prime"/>
                <a:cs typeface="Courier Prime"/>
                <a:sym typeface="Courier Prime"/>
              </a:defRPr>
            </a:lvl9pPr>
          </a:lstStyle>
          <a:p/>
        </p:txBody>
      </p:sp>
      <p:sp>
        <p:nvSpPr>
          <p:cNvPr id="168" name="Google Shape;168;p66"/>
          <p:cNvSpPr txBox="1"/>
          <p:nvPr>
            <p:ph idx="15" type="subTitle"/>
          </p:nvPr>
        </p:nvSpPr>
        <p:spPr>
          <a:xfrm>
            <a:off x="5995738" y="3255920"/>
            <a:ext cx="2610600" cy="107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atin typeface="Courier Prime"/>
                <a:ea typeface="Courier Prime"/>
                <a:cs typeface="Courier Prime"/>
                <a:sym typeface="Courier Prime"/>
              </a:defRPr>
            </a:lvl1pPr>
            <a:lvl2pPr lvl="1" algn="ctr">
              <a:lnSpc>
                <a:spcPct val="100000"/>
              </a:lnSpc>
              <a:spcBef>
                <a:spcPts val="0"/>
              </a:spcBef>
              <a:spcAft>
                <a:spcPts val="0"/>
              </a:spcAft>
              <a:buSzPts val="1400"/>
              <a:buNone/>
              <a:defRPr sz="1400">
                <a:latin typeface="Courier Prime"/>
                <a:ea typeface="Courier Prime"/>
                <a:cs typeface="Courier Prime"/>
                <a:sym typeface="Courier Prime"/>
              </a:defRPr>
            </a:lvl2pPr>
            <a:lvl3pPr lvl="2" algn="ctr">
              <a:lnSpc>
                <a:spcPct val="100000"/>
              </a:lnSpc>
              <a:spcBef>
                <a:spcPts val="0"/>
              </a:spcBef>
              <a:spcAft>
                <a:spcPts val="0"/>
              </a:spcAft>
              <a:buSzPts val="1400"/>
              <a:buNone/>
              <a:defRPr sz="1400">
                <a:latin typeface="Courier Prime"/>
                <a:ea typeface="Courier Prime"/>
                <a:cs typeface="Courier Prime"/>
                <a:sym typeface="Courier Prime"/>
              </a:defRPr>
            </a:lvl3pPr>
            <a:lvl4pPr lvl="3" algn="ctr">
              <a:lnSpc>
                <a:spcPct val="100000"/>
              </a:lnSpc>
              <a:spcBef>
                <a:spcPts val="0"/>
              </a:spcBef>
              <a:spcAft>
                <a:spcPts val="0"/>
              </a:spcAft>
              <a:buSzPts val="1400"/>
              <a:buNone/>
              <a:defRPr sz="1400">
                <a:latin typeface="Courier Prime"/>
                <a:ea typeface="Courier Prime"/>
                <a:cs typeface="Courier Prime"/>
                <a:sym typeface="Courier Prime"/>
              </a:defRPr>
            </a:lvl4pPr>
            <a:lvl5pPr lvl="4" algn="ctr">
              <a:lnSpc>
                <a:spcPct val="100000"/>
              </a:lnSpc>
              <a:spcBef>
                <a:spcPts val="0"/>
              </a:spcBef>
              <a:spcAft>
                <a:spcPts val="0"/>
              </a:spcAft>
              <a:buSzPts val="1400"/>
              <a:buNone/>
              <a:defRPr sz="1400">
                <a:latin typeface="Courier Prime"/>
                <a:ea typeface="Courier Prime"/>
                <a:cs typeface="Courier Prime"/>
                <a:sym typeface="Courier Prime"/>
              </a:defRPr>
            </a:lvl5pPr>
            <a:lvl6pPr lvl="5" algn="ctr">
              <a:lnSpc>
                <a:spcPct val="100000"/>
              </a:lnSpc>
              <a:spcBef>
                <a:spcPts val="0"/>
              </a:spcBef>
              <a:spcAft>
                <a:spcPts val="0"/>
              </a:spcAft>
              <a:buSzPts val="1400"/>
              <a:buNone/>
              <a:defRPr sz="1400">
                <a:latin typeface="Courier Prime"/>
                <a:ea typeface="Courier Prime"/>
                <a:cs typeface="Courier Prime"/>
                <a:sym typeface="Courier Prime"/>
              </a:defRPr>
            </a:lvl6pPr>
            <a:lvl7pPr lvl="6" algn="ctr">
              <a:lnSpc>
                <a:spcPct val="100000"/>
              </a:lnSpc>
              <a:spcBef>
                <a:spcPts val="0"/>
              </a:spcBef>
              <a:spcAft>
                <a:spcPts val="0"/>
              </a:spcAft>
              <a:buSzPts val="1400"/>
              <a:buNone/>
              <a:defRPr sz="1400">
                <a:latin typeface="Courier Prime"/>
                <a:ea typeface="Courier Prime"/>
                <a:cs typeface="Courier Prime"/>
                <a:sym typeface="Courier Prime"/>
              </a:defRPr>
            </a:lvl7pPr>
            <a:lvl8pPr lvl="7" algn="ctr">
              <a:lnSpc>
                <a:spcPct val="100000"/>
              </a:lnSpc>
              <a:spcBef>
                <a:spcPts val="0"/>
              </a:spcBef>
              <a:spcAft>
                <a:spcPts val="0"/>
              </a:spcAft>
              <a:buSzPts val="1400"/>
              <a:buNone/>
              <a:defRPr sz="1400">
                <a:latin typeface="Courier Prime"/>
                <a:ea typeface="Courier Prime"/>
                <a:cs typeface="Courier Prime"/>
                <a:sym typeface="Courier Prime"/>
              </a:defRPr>
            </a:lvl8pPr>
            <a:lvl9pPr lvl="8" algn="ctr">
              <a:lnSpc>
                <a:spcPct val="100000"/>
              </a:lnSpc>
              <a:spcBef>
                <a:spcPts val="0"/>
              </a:spcBef>
              <a:spcAft>
                <a:spcPts val="0"/>
              </a:spcAft>
              <a:buSzPts val="1400"/>
              <a:buNone/>
              <a:defRPr sz="1400">
                <a:latin typeface="Courier Prime"/>
                <a:ea typeface="Courier Prime"/>
                <a:cs typeface="Courier Prime"/>
                <a:sym typeface="Courier Prime"/>
              </a:defRPr>
            </a:lvl9pPr>
          </a:lstStyle>
          <a:p/>
        </p:txBody>
      </p:sp>
      <p:grpSp>
        <p:nvGrpSpPr>
          <p:cNvPr id="169" name="Google Shape;169;p66"/>
          <p:cNvGrpSpPr/>
          <p:nvPr/>
        </p:nvGrpSpPr>
        <p:grpSpPr>
          <a:xfrm>
            <a:off x="8240475" y="4278047"/>
            <a:ext cx="713879" cy="705353"/>
            <a:chOff x="8240475" y="4278047"/>
            <a:chExt cx="713879" cy="705353"/>
          </a:xfrm>
        </p:grpSpPr>
        <p:sp>
          <p:nvSpPr>
            <p:cNvPr id="170" name="Google Shape;170;p66"/>
            <p:cNvSpPr/>
            <p:nvPr/>
          </p:nvSpPr>
          <p:spPr>
            <a:xfrm>
              <a:off x="8240475" y="4574500"/>
              <a:ext cx="408900" cy="4089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66"/>
            <p:cNvSpPr/>
            <p:nvPr/>
          </p:nvSpPr>
          <p:spPr>
            <a:xfrm rot="-5400000">
              <a:off x="8506310" y="4433498"/>
              <a:ext cx="306900" cy="284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66"/>
            <p:cNvSpPr/>
            <p:nvPr/>
          </p:nvSpPr>
          <p:spPr>
            <a:xfrm>
              <a:off x="8840054" y="4278047"/>
              <a:ext cx="1143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 name="Google Shape;173;p66"/>
          <p:cNvGrpSpPr/>
          <p:nvPr/>
        </p:nvGrpSpPr>
        <p:grpSpPr>
          <a:xfrm>
            <a:off x="235509" y="4515565"/>
            <a:ext cx="474394" cy="484816"/>
            <a:chOff x="265900" y="4528028"/>
            <a:chExt cx="520169" cy="531597"/>
          </a:xfrm>
        </p:grpSpPr>
        <p:sp>
          <p:nvSpPr>
            <p:cNvPr id="174" name="Google Shape;174;p66"/>
            <p:cNvSpPr/>
            <p:nvPr/>
          </p:nvSpPr>
          <p:spPr>
            <a:xfrm>
              <a:off x="265900" y="4604225"/>
              <a:ext cx="455400" cy="4554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66"/>
            <p:cNvSpPr/>
            <p:nvPr/>
          </p:nvSpPr>
          <p:spPr>
            <a:xfrm flipH="1" rot="10800000">
              <a:off x="330669" y="4528028"/>
              <a:ext cx="455400" cy="455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6"/>
        </a:solidFill>
      </p:bgPr>
    </p:bg>
    <p:spTree>
      <p:nvGrpSpPr>
        <p:cNvPr id="176" name="Shape 176"/>
        <p:cNvGrpSpPr/>
        <p:nvPr/>
      </p:nvGrpSpPr>
      <p:grpSpPr>
        <a:xfrm>
          <a:off x="0" y="0"/>
          <a:ext cx="0" cy="0"/>
          <a:chOff x="0" y="0"/>
          <a:chExt cx="0" cy="0"/>
        </a:xfrm>
      </p:grpSpPr>
      <p:sp>
        <p:nvSpPr>
          <p:cNvPr id="177" name="Google Shape;177;p67"/>
          <p:cNvSpPr txBox="1"/>
          <p:nvPr>
            <p:ph type="title"/>
          </p:nvPr>
        </p:nvSpPr>
        <p:spPr>
          <a:xfrm>
            <a:off x="638700" y="597350"/>
            <a:ext cx="78666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3000"/>
              <a:buNone/>
              <a:defRPr sz="3000">
                <a:solidFill>
                  <a:schemeClr val="accent1"/>
                </a:solidFill>
              </a:defRPr>
            </a:lvl1pPr>
            <a:lvl2pPr lvl="1" algn="ctr">
              <a:lnSpc>
                <a:spcPct val="100000"/>
              </a:lnSpc>
              <a:spcBef>
                <a:spcPts val="0"/>
              </a:spcBef>
              <a:spcAft>
                <a:spcPts val="0"/>
              </a:spcAft>
              <a:buClr>
                <a:schemeClr val="accent1"/>
              </a:buClr>
              <a:buSzPts val="3100"/>
              <a:buNone/>
              <a:defRPr sz="3100">
                <a:solidFill>
                  <a:schemeClr val="accent1"/>
                </a:solidFill>
              </a:defRPr>
            </a:lvl2pPr>
            <a:lvl3pPr lvl="2" algn="ctr">
              <a:lnSpc>
                <a:spcPct val="100000"/>
              </a:lnSpc>
              <a:spcBef>
                <a:spcPts val="0"/>
              </a:spcBef>
              <a:spcAft>
                <a:spcPts val="0"/>
              </a:spcAft>
              <a:buClr>
                <a:schemeClr val="accent1"/>
              </a:buClr>
              <a:buSzPts val="3100"/>
              <a:buNone/>
              <a:defRPr sz="3100">
                <a:solidFill>
                  <a:schemeClr val="accent1"/>
                </a:solidFill>
              </a:defRPr>
            </a:lvl3pPr>
            <a:lvl4pPr lvl="3" algn="ctr">
              <a:lnSpc>
                <a:spcPct val="100000"/>
              </a:lnSpc>
              <a:spcBef>
                <a:spcPts val="0"/>
              </a:spcBef>
              <a:spcAft>
                <a:spcPts val="0"/>
              </a:spcAft>
              <a:buClr>
                <a:schemeClr val="accent1"/>
              </a:buClr>
              <a:buSzPts val="3100"/>
              <a:buNone/>
              <a:defRPr sz="3100">
                <a:solidFill>
                  <a:schemeClr val="accent1"/>
                </a:solidFill>
              </a:defRPr>
            </a:lvl4pPr>
            <a:lvl5pPr lvl="4" algn="ctr">
              <a:lnSpc>
                <a:spcPct val="100000"/>
              </a:lnSpc>
              <a:spcBef>
                <a:spcPts val="0"/>
              </a:spcBef>
              <a:spcAft>
                <a:spcPts val="0"/>
              </a:spcAft>
              <a:buClr>
                <a:schemeClr val="accent1"/>
              </a:buClr>
              <a:buSzPts val="3100"/>
              <a:buNone/>
              <a:defRPr sz="3100">
                <a:solidFill>
                  <a:schemeClr val="accent1"/>
                </a:solidFill>
              </a:defRPr>
            </a:lvl5pPr>
            <a:lvl6pPr lvl="5" algn="ctr">
              <a:lnSpc>
                <a:spcPct val="100000"/>
              </a:lnSpc>
              <a:spcBef>
                <a:spcPts val="0"/>
              </a:spcBef>
              <a:spcAft>
                <a:spcPts val="0"/>
              </a:spcAft>
              <a:buClr>
                <a:schemeClr val="accent1"/>
              </a:buClr>
              <a:buSzPts val="3100"/>
              <a:buNone/>
              <a:defRPr sz="3100">
                <a:solidFill>
                  <a:schemeClr val="accent1"/>
                </a:solidFill>
              </a:defRPr>
            </a:lvl6pPr>
            <a:lvl7pPr lvl="6" algn="ctr">
              <a:lnSpc>
                <a:spcPct val="100000"/>
              </a:lnSpc>
              <a:spcBef>
                <a:spcPts val="0"/>
              </a:spcBef>
              <a:spcAft>
                <a:spcPts val="0"/>
              </a:spcAft>
              <a:buClr>
                <a:schemeClr val="accent1"/>
              </a:buClr>
              <a:buSzPts val="3100"/>
              <a:buNone/>
              <a:defRPr sz="3100">
                <a:solidFill>
                  <a:schemeClr val="accent1"/>
                </a:solidFill>
              </a:defRPr>
            </a:lvl7pPr>
            <a:lvl8pPr lvl="7" algn="ctr">
              <a:lnSpc>
                <a:spcPct val="100000"/>
              </a:lnSpc>
              <a:spcBef>
                <a:spcPts val="0"/>
              </a:spcBef>
              <a:spcAft>
                <a:spcPts val="0"/>
              </a:spcAft>
              <a:buClr>
                <a:schemeClr val="accent1"/>
              </a:buClr>
              <a:buSzPts val="3100"/>
              <a:buNone/>
              <a:defRPr sz="3100">
                <a:solidFill>
                  <a:schemeClr val="accent1"/>
                </a:solidFill>
              </a:defRPr>
            </a:lvl8pPr>
            <a:lvl9pPr lvl="8" algn="ctr">
              <a:lnSpc>
                <a:spcPct val="100000"/>
              </a:lnSpc>
              <a:spcBef>
                <a:spcPts val="0"/>
              </a:spcBef>
              <a:spcAft>
                <a:spcPts val="0"/>
              </a:spcAft>
              <a:buClr>
                <a:schemeClr val="accent1"/>
              </a:buClr>
              <a:buSzPts val="3100"/>
              <a:buNone/>
              <a:defRPr sz="3100">
                <a:solidFill>
                  <a:schemeClr val="accent1"/>
                </a:solidFill>
              </a:defRPr>
            </a:lvl9pPr>
          </a:lstStyle>
          <a:p/>
        </p:txBody>
      </p:sp>
      <p:sp>
        <p:nvSpPr>
          <p:cNvPr id="178" name="Google Shape;178;p67"/>
          <p:cNvSpPr/>
          <p:nvPr/>
        </p:nvSpPr>
        <p:spPr>
          <a:xfrm>
            <a:off x="0" y="4818625"/>
            <a:ext cx="9144000" cy="341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 name="Google Shape;179;p67"/>
          <p:cNvGrpSpPr/>
          <p:nvPr/>
        </p:nvGrpSpPr>
        <p:grpSpPr>
          <a:xfrm>
            <a:off x="8517710" y="4517364"/>
            <a:ext cx="436644" cy="450951"/>
            <a:chOff x="8517710" y="4278047"/>
            <a:chExt cx="436644" cy="450951"/>
          </a:xfrm>
        </p:grpSpPr>
        <p:sp>
          <p:nvSpPr>
            <p:cNvPr id="180" name="Google Shape;180;p67"/>
            <p:cNvSpPr/>
            <p:nvPr/>
          </p:nvSpPr>
          <p:spPr>
            <a:xfrm rot="-5400000">
              <a:off x="8506310" y="4433498"/>
              <a:ext cx="306900" cy="2841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67"/>
            <p:cNvSpPr/>
            <p:nvPr/>
          </p:nvSpPr>
          <p:spPr>
            <a:xfrm>
              <a:off x="8840054" y="4278047"/>
              <a:ext cx="1143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 name="Google Shape;182;p67"/>
          <p:cNvGrpSpPr/>
          <p:nvPr/>
        </p:nvGrpSpPr>
        <p:grpSpPr>
          <a:xfrm rot="10800000">
            <a:off x="203338" y="180958"/>
            <a:ext cx="416399" cy="416399"/>
            <a:chOff x="260568" y="4482053"/>
            <a:chExt cx="416399" cy="416399"/>
          </a:xfrm>
        </p:grpSpPr>
        <p:sp>
          <p:nvSpPr>
            <p:cNvPr id="183" name="Google Shape;183;p67"/>
            <p:cNvSpPr/>
            <p:nvPr/>
          </p:nvSpPr>
          <p:spPr>
            <a:xfrm flipH="1">
              <a:off x="365567" y="4587052"/>
              <a:ext cx="311400" cy="3114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67"/>
            <p:cNvSpPr/>
            <p:nvPr/>
          </p:nvSpPr>
          <p:spPr>
            <a:xfrm flipH="1">
              <a:off x="260568" y="4482053"/>
              <a:ext cx="181200" cy="181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4">
    <p:bg>
      <p:bgPr>
        <a:solidFill>
          <a:schemeClr val="accent6"/>
        </a:solidFill>
      </p:bgPr>
    </p:bg>
    <p:spTree>
      <p:nvGrpSpPr>
        <p:cNvPr id="185" name="Shape 185"/>
        <p:cNvGrpSpPr/>
        <p:nvPr/>
      </p:nvGrpSpPr>
      <p:grpSpPr>
        <a:xfrm>
          <a:off x="0" y="0"/>
          <a:ext cx="0" cy="0"/>
          <a:chOff x="0" y="0"/>
          <a:chExt cx="0" cy="0"/>
        </a:xfrm>
      </p:grpSpPr>
      <p:sp>
        <p:nvSpPr>
          <p:cNvPr id="186" name="Google Shape;186;p68"/>
          <p:cNvSpPr txBox="1"/>
          <p:nvPr>
            <p:ph type="title"/>
          </p:nvPr>
        </p:nvSpPr>
        <p:spPr>
          <a:xfrm>
            <a:off x="638700" y="597380"/>
            <a:ext cx="78666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3000"/>
              <a:buNone/>
              <a:defRPr sz="3000">
                <a:solidFill>
                  <a:schemeClr val="accent1"/>
                </a:solidFill>
              </a:defRPr>
            </a:lvl1pPr>
            <a:lvl2pPr lvl="1" algn="ctr">
              <a:lnSpc>
                <a:spcPct val="100000"/>
              </a:lnSpc>
              <a:spcBef>
                <a:spcPts val="0"/>
              </a:spcBef>
              <a:spcAft>
                <a:spcPts val="0"/>
              </a:spcAft>
              <a:buClr>
                <a:schemeClr val="accent1"/>
              </a:buClr>
              <a:buSzPts val="3100"/>
              <a:buNone/>
              <a:defRPr sz="3100">
                <a:solidFill>
                  <a:schemeClr val="accent1"/>
                </a:solidFill>
              </a:defRPr>
            </a:lvl2pPr>
            <a:lvl3pPr lvl="2" algn="ctr">
              <a:lnSpc>
                <a:spcPct val="100000"/>
              </a:lnSpc>
              <a:spcBef>
                <a:spcPts val="0"/>
              </a:spcBef>
              <a:spcAft>
                <a:spcPts val="0"/>
              </a:spcAft>
              <a:buClr>
                <a:schemeClr val="accent1"/>
              </a:buClr>
              <a:buSzPts val="3100"/>
              <a:buNone/>
              <a:defRPr sz="3100">
                <a:solidFill>
                  <a:schemeClr val="accent1"/>
                </a:solidFill>
              </a:defRPr>
            </a:lvl3pPr>
            <a:lvl4pPr lvl="3" algn="ctr">
              <a:lnSpc>
                <a:spcPct val="100000"/>
              </a:lnSpc>
              <a:spcBef>
                <a:spcPts val="0"/>
              </a:spcBef>
              <a:spcAft>
                <a:spcPts val="0"/>
              </a:spcAft>
              <a:buClr>
                <a:schemeClr val="accent1"/>
              </a:buClr>
              <a:buSzPts val="3100"/>
              <a:buNone/>
              <a:defRPr sz="3100">
                <a:solidFill>
                  <a:schemeClr val="accent1"/>
                </a:solidFill>
              </a:defRPr>
            </a:lvl4pPr>
            <a:lvl5pPr lvl="4" algn="ctr">
              <a:lnSpc>
                <a:spcPct val="100000"/>
              </a:lnSpc>
              <a:spcBef>
                <a:spcPts val="0"/>
              </a:spcBef>
              <a:spcAft>
                <a:spcPts val="0"/>
              </a:spcAft>
              <a:buClr>
                <a:schemeClr val="accent1"/>
              </a:buClr>
              <a:buSzPts val="3100"/>
              <a:buNone/>
              <a:defRPr sz="3100">
                <a:solidFill>
                  <a:schemeClr val="accent1"/>
                </a:solidFill>
              </a:defRPr>
            </a:lvl5pPr>
            <a:lvl6pPr lvl="5" algn="ctr">
              <a:lnSpc>
                <a:spcPct val="100000"/>
              </a:lnSpc>
              <a:spcBef>
                <a:spcPts val="0"/>
              </a:spcBef>
              <a:spcAft>
                <a:spcPts val="0"/>
              </a:spcAft>
              <a:buClr>
                <a:schemeClr val="accent1"/>
              </a:buClr>
              <a:buSzPts val="3100"/>
              <a:buNone/>
              <a:defRPr sz="3100">
                <a:solidFill>
                  <a:schemeClr val="accent1"/>
                </a:solidFill>
              </a:defRPr>
            </a:lvl6pPr>
            <a:lvl7pPr lvl="6" algn="ctr">
              <a:lnSpc>
                <a:spcPct val="100000"/>
              </a:lnSpc>
              <a:spcBef>
                <a:spcPts val="0"/>
              </a:spcBef>
              <a:spcAft>
                <a:spcPts val="0"/>
              </a:spcAft>
              <a:buClr>
                <a:schemeClr val="accent1"/>
              </a:buClr>
              <a:buSzPts val="3100"/>
              <a:buNone/>
              <a:defRPr sz="3100">
                <a:solidFill>
                  <a:schemeClr val="accent1"/>
                </a:solidFill>
              </a:defRPr>
            </a:lvl7pPr>
            <a:lvl8pPr lvl="7" algn="ctr">
              <a:lnSpc>
                <a:spcPct val="100000"/>
              </a:lnSpc>
              <a:spcBef>
                <a:spcPts val="0"/>
              </a:spcBef>
              <a:spcAft>
                <a:spcPts val="0"/>
              </a:spcAft>
              <a:buClr>
                <a:schemeClr val="accent1"/>
              </a:buClr>
              <a:buSzPts val="3100"/>
              <a:buNone/>
              <a:defRPr sz="3100">
                <a:solidFill>
                  <a:schemeClr val="accent1"/>
                </a:solidFill>
              </a:defRPr>
            </a:lvl8pPr>
            <a:lvl9pPr lvl="8" algn="ctr">
              <a:lnSpc>
                <a:spcPct val="100000"/>
              </a:lnSpc>
              <a:spcBef>
                <a:spcPts val="0"/>
              </a:spcBef>
              <a:spcAft>
                <a:spcPts val="0"/>
              </a:spcAft>
              <a:buClr>
                <a:schemeClr val="accent1"/>
              </a:buClr>
              <a:buSzPts val="3100"/>
              <a:buNone/>
              <a:defRPr sz="3100">
                <a:solidFill>
                  <a:schemeClr val="accent1"/>
                </a:solidFill>
              </a:defRPr>
            </a:lvl9pPr>
          </a:lstStyle>
          <a:p/>
        </p:txBody>
      </p:sp>
      <p:sp>
        <p:nvSpPr>
          <p:cNvPr id="187" name="Google Shape;187;p68"/>
          <p:cNvSpPr/>
          <p:nvPr/>
        </p:nvSpPr>
        <p:spPr>
          <a:xfrm>
            <a:off x="0" y="4818625"/>
            <a:ext cx="9144000" cy="341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8" name="Google Shape;188;p68"/>
          <p:cNvGrpSpPr/>
          <p:nvPr/>
        </p:nvGrpSpPr>
        <p:grpSpPr>
          <a:xfrm flipH="1">
            <a:off x="8606426" y="111885"/>
            <a:ext cx="436701" cy="436652"/>
            <a:chOff x="189638" y="194212"/>
            <a:chExt cx="1170153" cy="1170021"/>
          </a:xfrm>
        </p:grpSpPr>
        <p:sp>
          <p:nvSpPr>
            <p:cNvPr id="189" name="Google Shape;189;p68"/>
            <p:cNvSpPr/>
            <p:nvPr/>
          </p:nvSpPr>
          <p:spPr>
            <a:xfrm rot="5400000">
              <a:off x="316088" y="320534"/>
              <a:ext cx="754800" cy="7548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68"/>
            <p:cNvSpPr/>
            <p:nvPr/>
          </p:nvSpPr>
          <p:spPr>
            <a:xfrm flipH="1" rot="-5400000">
              <a:off x="189638" y="194212"/>
              <a:ext cx="754800" cy="754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91" name="Google Shape;191;p68"/>
            <p:cNvSpPr/>
            <p:nvPr/>
          </p:nvSpPr>
          <p:spPr>
            <a:xfrm flipH="1" rot="-5400000">
              <a:off x="1147091" y="1151533"/>
              <a:ext cx="212700" cy="212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nvGrpSpPr>
          <p:cNvPr id="192" name="Google Shape;192;p68"/>
          <p:cNvGrpSpPr/>
          <p:nvPr/>
        </p:nvGrpSpPr>
        <p:grpSpPr>
          <a:xfrm rot="5400000">
            <a:off x="130809" y="4359582"/>
            <a:ext cx="365930" cy="662495"/>
            <a:chOff x="7974883" y="3497560"/>
            <a:chExt cx="559270" cy="1012525"/>
          </a:xfrm>
        </p:grpSpPr>
        <p:grpSp>
          <p:nvGrpSpPr>
            <p:cNvPr id="193" name="Google Shape;193;p68"/>
            <p:cNvGrpSpPr/>
            <p:nvPr/>
          </p:nvGrpSpPr>
          <p:grpSpPr>
            <a:xfrm>
              <a:off x="8096833" y="3497560"/>
              <a:ext cx="437320" cy="1012525"/>
              <a:chOff x="7704716" y="3243318"/>
              <a:chExt cx="531567" cy="1063800"/>
            </a:xfrm>
          </p:grpSpPr>
          <p:cxnSp>
            <p:nvCxnSpPr>
              <p:cNvPr id="194" name="Google Shape;194;p68"/>
              <p:cNvCxnSpPr/>
              <p:nvPr/>
            </p:nvCxnSpPr>
            <p:spPr>
              <a:xfrm rot="5400000">
                <a:off x="7405016" y="3981891"/>
                <a:ext cx="599400" cy="0"/>
              </a:xfrm>
              <a:prstGeom prst="straightConnector1">
                <a:avLst/>
              </a:prstGeom>
              <a:noFill/>
              <a:ln cap="flat" cmpd="sng" w="9525">
                <a:solidFill>
                  <a:schemeClr val="dk2"/>
                </a:solidFill>
                <a:prstDash val="solid"/>
                <a:round/>
                <a:headEnd len="sm" w="sm" type="none"/>
                <a:tailEnd len="sm" w="sm" type="none"/>
              </a:ln>
            </p:spPr>
          </p:cxnSp>
          <p:cxnSp>
            <p:nvCxnSpPr>
              <p:cNvPr id="195" name="Google Shape;195;p68"/>
              <p:cNvCxnSpPr/>
              <p:nvPr/>
            </p:nvCxnSpPr>
            <p:spPr>
              <a:xfrm>
                <a:off x="8236283" y="3243318"/>
                <a:ext cx="0" cy="1063800"/>
              </a:xfrm>
              <a:prstGeom prst="straightConnector1">
                <a:avLst/>
              </a:prstGeom>
              <a:noFill/>
              <a:ln cap="flat" cmpd="sng" w="9525">
                <a:solidFill>
                  <a:schemeClr val="dk2"/>
                </a:solidFill>
                <a:prstDash val="solid"/>
                <a:round/>
                <a:headEnd len="sm" w="sm" type="none"/>
                <a:tailEnd len="sm" w="sm" type="none"/>
              </a:ln>
            </p:spPr>
          </p:cxnSp>
        </p:grpSp>
        <p:sp>
          <p:nvSpPr>
            <p:cNvPr id="196" name="Google Shape;196;p68"/>
            <p:cNvSpPr/>
            <p:nvPr/>
          </p:nvSpPr>
          <p:spPr>
            <a:xfrm rot="10800000">
              <a:off x="7974883" y="3893922"/>
              <a:ext cx="242100" cy="2238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1"/>
        </a:solidFill>
      </p:bgPr>
    </p:bg>
    <p:spTree>
      <p:nvGrpSpPr>
        <p:cNvPr id="197" name="Shape 197"/>
        <p:cNvGrpSpPr/>
        <p:nvPr/>
      </p:nvGrpSpPr>
      <p:grpSpPr>
        <a:xfrm>
          <a:off x="0" y="0"/>
          <a:ext cx="0" cy="0"/>
          <a:chOff x="0" y="0"/>
          <a:chExt cx="0" cy="0"/>
        </a:xfrm>
      </p:grpSpPr>
      <p:sp>
        <p:nvSpPr>
          <p:cNvPr id="198" name="Google Shape;198;p69"/>
          <p:cNvSpPr/>
          <p:nvPr/>
        </p:nvSpPr>
        <p:spPr>
          <a:xfrm>
            <a:off x="671550" y="848550"/>
            <a:ext cx="7800900" cy="3446400"/>
          </a:xfrm>
          <a:prstGeom prst="snip2DiagRect">
            <a:avLst>
              <a:gd fmla="val 0" name="adj1"/>
              <a:gd fmla="val 16667" name="adj2"/>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6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10000"/>
              <a:buNone/>
              <a:defRPr sz="100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00" name="Google Shape;200;p69"/>
          <p:cNvSpPr txBox="1"/>
          <p:nvPr>
            <p:ph idx="1" type="body"/>
          </p:nvPr>
        </p:nvSpPr>
        <p:spPr>
          <a:xfrm>
            <a:off x="986500" y="3152225"/>
            <a:ext cx="7170900" cy="977100"/>
          </a:xfrm>
          <a:prstGeom prst="rect">
            <a:avLst/>
          </a:prstGeom>
          <a:noFill/>
          <a:ln>
            <a:noFill/>
          </a:ln>
        </p:spPr>
        <p:txBody>
          <a:bodyPr anchorCtr="0" anchor="t" bIns="91425" lIns="91425" spcFirstLastPara="1" rIns="91425" wrap="square" tIns="91425">
            <a:noAutofit/>
          </a:bodyPr>
          <a:lstStyle>
            <a:lvl1pPr indent="-342900" lvl="0" marL="457200" algn="ctr">
              <a:lnSpc>
                <a:spcPct val="100000"/>
              </a:lnSpc>
              <a:spcBef>
                <a:spcPts val="0"/>
              </a:spcBef>
              <a:spcAft>
                <a:spcPts val="0"/>
              </a:spcAft>
              <a:buClr>
                <a:schemeClr val="accent3"/>
              </a:buClr>
              <a:buSzPts val="1800"/>
              <a:buFont typeface="Courier Prime"/>
              <a:buChar char="●"/>
              <a:defRPr>
                <a:solidFill>
                  <a:schemeClr val="accent3"/>
                </a:solidFill>
                <a:latin typeface="Courier Prime"/>
                <a:ea typeface="Courier Prime"/>
                <a:cs typeface="Courier Prime"/>
                <a:sym typeface="Courier Prime"/>
              </a:defRPr>
            </a:lvl1pPr>
            <a:lvl2pPr indent="-317500" lvl="1" marL="914400" algn="ctr">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2pPr>
            <a:lvl3pPr indent="-317500" lvl="2" marL="1371600" algn="ctr">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3pPr>
            <a:lvl4pPr indent="-317500" lvl="3" marL="1828800" algn="ctr">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4pPr>
            <a:lvl5pPr indent="-317500" lvl="4" marL="2286000" algn="ctr">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5pPr>
            <a:lvl6pPr indent="-317500" lvl="5" marL="2743200" algn="ctr">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6pPr>
            <a:lvl7pPr indent="-317500" lvl="6" marL="3200400" algn="ctr">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7pPr>
            <a:lvl8pPr indent="-317500" lvl="7" marL="3657600" algn="ctr">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8pPr>
            <a:lvl9pPr indent="-317500" lvl="8" marL="4114800" algn="ctr">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9pPr>
          </a:lstStyle>
          <a:p/>
        </p:txBody>
      </p:sp>
      <p:sp>
        <p:nvSpPr>
          <p:cNvPr id="201" name="Google Shape;201;p69"/>
          <p:cNvSpPr txBox="1"/>
          <p:nvPr>
            <p:ph idx="2" type="title"/>
          </p:nvPr>
        </p:nvSpPr>
        <p:spPr>
          <a:xfrm>
            <a:off x="986500" y="2801375"/>
            <a:ext cx="7193700" cy="49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a:solidFill>
                  <a:schemeClr val="accent1"/>
                </a:solidFill>
              </a:defRPr>
            </a:lvl1pPr>
            <a:lvl2pPr lvl="1" algn="l">
              <a:lnSpc>
                <a:spcPct val="100000"/>
              </a:lnSpc>
              <a:spcBef>
                <a:spcPts val="0"/>
              </a:spcBef>
              <a:spcAft>
                <a:spcPts val="0"/>
              </a:spcAft>
              <a:buSzPts val="2800"/>
              <a:buNone/>
              <a:defRPr>
                <a:latin typeface="Courier New"/>
                <a:ea typeface="Courier New"/>
                <a:cs typeface="Courier New"/>
                <a:sym typeface="Courier New"/>
              </a:defRPr>
            </a:lvl2pPr>
            <a:lvl3pPr lvl="2" algn="l">
              <a:lnSpc>
                <a:spcPct val="100000"/>
              </a:lnSpc>
              <a:spcBef>
                <a:spcPts val="0"/>
              </a:spcBef>
              <a:spcAft>
                <a:spcPts val="0"/>
              </a:spcAft>
              <a:buSzPts val="2800"/>
              <a:buNone/>
              <a:defRPr>
                <a:latin typeface="Courier New"/>
                <a:ea typeface="Courier New"/>
                <a:cs typeface="Courier New"/>
                <a:sym typeface="Courier New"/>
              </a:defRPr>
            </a:lvl3pPr>
            <a:lvl4pPr lvl="3" algn="l">
              <a:lnSpc>
                <a:spcPct val="100000"/>
              </a:lnSpc>
              <a:spcBef>
                <a:spcPts val="0"/>
              </a:spcBef>
              <a:spcAft>
                <a:spcPts val="0"/>
              </a:spcAft>
              <a:buSzPts val="2800"/>
              <a:buNone/>
              <a:defRPr>
                <a:latin typeface="Courier New"/>
                <a:ea typeface="Courier New"/>
                <a:cs typeface="Courier New"/>
                <a:sym typeface="Courier New"/>
              </a:defRPr>
            </a:lvl4pPr>
            <a:lvl5pPr lvl="4" algn="l">
              <a:lnSpc>
                <a:spcPct val="100000"/>
              </a:lnSpc>
              <a:spcBef>
                <a:spcPts val="0"/>
              </a:spcBef>
              <a:spcAft>
                <a:spcPts val="0"/>
              </a:spcAft>
              <a:buSzPts val="2800"/>
              <a:buNone/>
              <a:defRPr>
                <a:latin typeface="Courier New"/>
                <a:ea typeface="Courier New"/>
                <a:cs typeface="Courier New"/>
                <a:sym typeface="Courier New"/>
              </a:defRPr>
            </a:lvl5pPr>
            <a:lvl6pPr lvl="5" algn="l">
              <a:lnSpc>
                <a:spcPct val="100000"/>
              </a:lnSpc>
              <a:spcBef>
                <a:spcPts val="0"/>
              </a:spcBef>
              <a:spcAft>
                <a:spcPts val="0"/>
              </a:spcAft>
              <a:buSzPts val="2800"/>
              <a:buNone/>
              <a:defRPr>
                <a:latin typeface="Courier New"/>
                <a:ea typeface="Courier New"/>
                <a:cs typeface="Courier New"/>
                <a:sym typeface="Courier New"/>
              </a:defRPr>
            </a:lvl6pPr>
            <a:lvl7pPr lvl="6" algn="l">
              <a:lnSpc>
                <a:spcPct val="100000"/>
              </a:lnSpc>
              <a:spcBef>
                <a:spcPts val="0"/>
              </a:spcBef>
              <a:spcAft>
                <a:spcPts val="0"/>
              </a:spcAft>
              <a:buSzPts val="2800"/>
              <a:buNone/>
              <a:defRPr>
                <a:latin typeface="Courier New"/>
                <a:ea typeface="Courier New"/>
                <a:cs typeface="Courier New"/>
                <a:sym typeface="Courier New"/>
              </a:defRPr>
            </a:lvl7pPr>
            <a:lvl8pPr lvl="7" algn="l">
              <a:lnSpc>
                <a:spcPct val="100000"/>
              </a:lnSpc>
              <a:spcBef>
                <a:spcPts val="0"/>
              </a:spcBef>
              <a:spcAft>
                <a:spcPts val="0"/>
              </a:spcAft>
              <a:buSzPts val="2800"/>
              <a:buNone/>
              <a:defRPr>
                <a:latin typeface="Courier New"/>
                <a:ea typeface="Courier New"/>
                <a:cs typeface="Courier New"/>
                <a:sym typeface="Courier New"/>
              </a:defRPr>
            </a:lvl8pPr>
            <a:lvl9pPr lvl="8" algn="l">
              <a:lnSpc>
                <a:spcPct val="100000"/>
              </a:lnSpc>
              <a:spcBef>
                <a:spcPts val="0"/>
              </a:spcBef>
              <a:spcAft>
                <a:spcPts val="0"/>
              </a:spcAft>
              <a:buSzPts val="2800"/>
              <a:buNone/>
              <a:defRPr>
                <a:latin typeface="Courier New"/>
                <a:ea typeface="Courier New"/>
                <a:cs typeface="Courier New"/>
                <a:sym typeface="Courier New"/>
              </a:defRPr>
            </a:lvl9pPr>
          </a:lstStyle>
          <a:p/>
        </p:txBody>
      </p:sp>
      <p:grpSp>
        <p:nvGrpSpPr>
          <p:cNvPr id="202" name="Google Shape;202;p69"/>
          <p:cNvGrpSpPr/>
          <p:nvPr/>
        </p:nvGrpSpPr>
        <p:grpSpPr>
          <a:xfrm>
            <a:off x="7382770" y="3895475"/>
            <a:ext cx="1358447" cy="665575"/>
            <a:chOff x="7382770" y="3895475"/>
            <a:chExt cx="1358447" cy="665575"/>
          </a:xfrm>
        </p:grpSpPr>
        <p:cxnSp>
          <p:nvCxnSpPr>
            <p:cNvPr id="203" name="Google Shape;203;p69"/>
            <p:cNvCxnSpPr/>
            <p:nvPr/>
          </p:nvCxnSpPr>
          <p:spPr>
            <a:xfrm rot="10800000">
              <a:off x="7382770" y="4371150"/>
              <a:ext cx="977100" cy="0"/>
            </a:xfrm>
            <a:prstGeom prst="straightConnector1">
              <a:avLst/>
            </a:prstGeom>
            <a:noFill/>
            <a:ln cap="flat" cmpd="sng" w="19050">
              <a:solidFill>
                <a:schemeClr val="accent3"/>
              </a:solidFill>
              <a:prstDash val="solid"/>
              <a:round/>
              <a:headEnd len="sm" w="sm" type="none"/>
              <a:tailEnd len="sm" w="sm" type="none"/>
            </a:ln>
          </p:spPr>
        </p:cxnSp>
        <p:cxnSp>
          <p:nvCxnSpPr>
            <p:cNvPr id="204" name="Google Shape;204;p69"/>
            <p:cNvCxnSpPr/>
            <p:nvPr/>
          </p:nvCxnSpPr>
          <p:spPr>
            <a:xfrm rot="10800000">
              <a:off x="8548650" y="3895475"/>
              <a:ext cx="0" cy="296100"/>
            </a:xfrm>
            <a:prstGeom prst="straightConnector1">
              <a:avLst/>
            </a:prstGeom>
            <a:noFill/>
            <a:ln cap="flat" cmpd="sng" w="19050">
              <a:solidFill>
                <a:schemeClr val="accent3"/>
              </a:solidFill>
              <a:prstDash val="solid"/>
              <a:round/>
              <a:headEnd len="sm" w="sm" type="none"/>
              <a:tailEnd len="sm" w="sm" type="none"/>
            </a:ln>
          </p:spPr>
        </p:cxnSp>
        <p:sp>
          <p:nvSpPr>
            <p:cNvPr id="205" name="Google Shape;205;p69"/>
            <p:cNvSpPr/>
            <p:nvPr/>
          </p:nvSpPr>
          <p:spPr>
            <a:xfrm>
              <a:off x="8361417" y="4181250"/>
              <a:ext cx="379800" cy="3798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Google Shape;206;p69"/>
          <p:cNvGrpSpPr/>
          <p:nvPr/>
        </p:nvGrpSpPr>
        <p:grpSpPr>
          <a:xfrm>
            <a:off x="402775" y="573503"/>
            <a:ext cx="1358139" cy="674522"/>
            <a:chOff x="402775" y="573503"/>
            <a:chExt cx="1358139" cy="674522"/>
          </a:xfrm>
        </p:grpSpPr>
        <p:cxnSp>
          <p:nvCxnSpPr>
            <p:cNvPr id="207" name="Google Shape;207;p69"/>
            <p:cNvCxnSpPr/>
            <p:nvPr/>
          </p:nvCxnSpPr>
          <p:spPr>
            <a:xfrm>
              <a:off x="783814" y="772350"/>
              <a:ext cx="977100" cy="0"/>
            </a:xfrm>
            <a:prstGeom prst="straightConnector1">
              <a:avLst/>
            </a:prstGeom>
            <a:noFill/>
            <a:ln cap="flat" cmpd="sng" w="19050">
              <a:solidFill>
                <a:schemeClr val="accent3"/>
              </a:solidFill>
              <a:prstDash val="solid"/>
              <a:round/>
              <a:headEnd len="sm" w="sm" type="none"/>
              <a:tailEnd len="sm" w="sm" type="none"/>
            </a:ln>
          </p:spPr>
        </p:cxnSp>
        <p:cxnSp>
          <p:nvCxnSpPr>
            <p:cNvPr id="208" name="Google Shape;208;p69"/>
            <p:cNvCxnSpPr/>
            <p:nvPr/>
          </p:nvCxnSpPr>
          <p:spPr>
            <a:xfrm>
              <a:off x="595350" y="951925"/>
              <a:ext cx="0" cy="296100"/>
            </a:xfrm>
            <a:prstGeom prst="straightConnector1">
              <a:avLst/>
            </a:prstGeom>
            <a:noFill/>
            <a:ln cap="flat" cmpd="sng" w="19050">
              <a:solidFill>
                <a:schemeClr val="accent3"/>
              </a:solidFill>
              <a:prstDash val="solid"/>
              <a:round/>
              <a:headEnd len="sm" w="sm" type="none"/>
              <a:tailEnd len="sm" w="sm" type="none"/>
            </a:ln>
          </p:spPr>
        </p:cxnSp>
        <p:sp>
          <p:nvSpPr>
            <p:cNvPr id="209" name="Google Shape;209;p69"/>
            <p:cNvSpPr/>
            <p:nvPr/>
          </p:nvSpPr>
          <p:spPr>
            <a:xfrm>
              <a:off x="402775" y="573503"/>
              <a:ext cx="379800" cy="3798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 big numbers">
  <p:cSld name="CUSTOM_8">
    <p:bg>
      <p:bgPr>
        <a:solidFill>
          <a:schemeClr val="accent6"/>
        </a:solidFill>
      </p:bgPr>
    </p:bg>
    <p:spTree>
      <p:nvGrpSpPr>
        <p:cNvPr id="210" name="Shape 210"/>
        <p:cNvGrpSpPr/>
        <p:nvPr/>
      </p:nvGrpSpPr>
      <p:grpSpPr>
        <a:xfrm>
          <a:off x="0" y="0"/>
          <a:ext cx="0" cy="0"/>
          <a:chOff x="0" y="0"/>
          <a:chExt cx="0" cy="0"/>
        </a:xfrm>
      </p:grpSpPr>
      <p:grpSp>
        <p:nvGrpSpPr>
          <p:cNvPr id="211" name="Google Shape;211;p70"/>
          <p:cNvGrpSpPr/>
          <p:nvPr/>
        </p:nvGrpSpPr>
        <p:grpSpPr>
          <a:xfrm>
            <a:off x="384512" y="565461"/>
            <a:ext cx="1731893" cy="1404475"/>
            <a:chOff x="5108278" y="168250"/>
            <a:chExt cx="1731893" cy="1404475"/>
          </a:xfrm>
        </p:grpSpPr>
        <p:sp>
          <p:nvSpPr>
            <p:cNvPr id="212" name="Google Shape;212;p70"/>
            <p:cNvSpPr/>
            <p:nvPr/>
          </p:nvSpPr>
          <p:spPr>
            <a:xfrm rot="10800000">
              <a:off x="5284671" y="346025"/>
              <a:ext cx="1555500" cy="12267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70"/>
            <p:cNvSpPr/>
            <p:nvPr/>
          </p:nvSpPr>
          <p:spPr>
            <a:xfrm rot="10800000">
              <a:off x="5108278" y="168250"/>
              <a:ext cx="254700" cy="254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 name="Google Shape;214;p70"/>
          <p:cNvSpPr/>
          <p:nvPr/>
        </p:nvSpPr>
        <p:spPr>
          <a:xfrm>
            <a:off x="671550" y="848550"/>
            <a:ext cx="7800900" cy="3446400"/>
          </a:xfrm>
          <a:prstGeom prst="snip2DiagRect">
            <a:avLst>
              <a:gd fmla="val 0" name="adj1"/>
              <a:gd fmla="val 16667"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70"/>
          <p:cNvSpPr txBox="1"/>
          <p:nvPr>
            <p:ph type="title"/>
          </p:nvPr>
        </p:nvSpPr>
        <p:spPr>
          <a:xfrm>
            <a:off x="1536650" y="985343"/>
            <a:ext cx="6070800" cy="765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6"/>
              </a:buClr>
              <a:buSzPts val="3000"/>
              <a:buNone/>
              <a:defRPr sz="3000">
                <a:solidFill>
                  <a:schemeClr val="accent6"/>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16" name="Google Shape;216;p70"/>
          <p:cNvSpPr txBox="1"/>
          <p:nvPr>
            <p:ph idx="1" type="subTitle"/>
          </p:nvPr>
        </p:nvSpPr>
        <p:spPr>
          <a:xfrm>
            <a:off x="1549275" y="1596247"/>
            <a:ext cx="6070800" cy="71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atin typeface="Courier Prime"/>
                <a:ea typeface="Courier Prime"/>
                <a:cs typeface="Courier Prime"/>
                <a:sym typeface="Courier Prime"/>
              </a:defRPr>
            </a:lvl1pPr>
            <a:lvl2pPr lvl="1" algn="ctr">
              <a:lnSpc>
                <a:spcPct val="100000"/>
              </a:lnSpc>
              <a:spcBef>
                <a:spcPts val="0"/>
              </a:spcBef>
              <a:spcAft>
                <a:spcPts val="0"/>
              </a:spcAft>
              <a:buSzPts val="1400"/>
              <a:buNone/>
              <a:defRPr sz="1400">
                <a:latin typeface="Courier Prime"/>
                <a:ea typeface="Courier Prime"/>
                <a:cs typeface="Courier Prime"/>
                <a:sym typeface="Courier Prime"/>
              </a:defRPr>
            </a:lvl2pPr>
            <a:lvl3pPr lvl="2" algn="ctr">
              <a:lnSpc>
                <a:spcPct val="100000"/>
              </a:lnSpc>
              <a:spcBef>
                <a:spcPts val="0"/>
              </a:spcBef>
              <a:spcAft>
                <a:spcPts val="0"/>
              </a:spcAft>
              <a:buSzPts val="1400"/>
              <a:buNone/>
              <a:defRPr sz="1400">
                <a:latin typeface="Courier Prime"/>
                <a:ea typeface="Courier Prime"/>
                <a:cs typeface="Courier Prime"/>
                <a:sym typeface="Courier Prime"/>
              </a:defRPr>
            </a:lvl3pPr>
            <a:lvl4pPr lvl="3" algn="ctr">
              <a:lnSpc>
                <a:spcPct val="100000"/>
              </a:lnSpc>
              <a:spcBef>
                <a:spcPts val="0"/>
              </a:spcBef>
              <a:spcAft>
                <a:spcPts val="0"/>
              </a:spcAft>
              <a:buSzPts val="1400"/>
              <a:buNone/>
              <a:defRPr sz="1400">
                <a:latin typeface="Courier Prime"/>
                <a:ea typeface="Courier Prime"/>
                <a:cs typeface="Courier Prime"/>
                <a:sym typeface="Courier Prime"/>
              </a:defRPr>
            </a:lvl4pPr>
            <a:lvl5pPr lvl="4" algn="ctr">
              <a:lnSpc>
                <a:spcPct val="100000"/>
              </a:lnSpc>
              <a:spcBef>
                <a:spcPts val="0"/>
              </a:spcBef>
              <a:spcAft>
                <a:spcPts val="0"/>
              </a:spcAft>
              <a:buSzPts val="1400"/>
              <a:buNone/>
              <a:defRPr sz="1400">
                <a:latin typeface="Courier Prime"/>
                <a:ea typeface="Courier Prime"/>
                <a:cs typeface="Courier Prime"/>
                <a:sym typeface="Courier Prime"/>
              </a:defRPr>
            </a:lvl5pPr>
            <a:lvl6pPr lvl="5" algn="ctr">
              <a:lnSpc>
                <a:spcPct val="100000"/>
              </a:lnSpc>
              <a:spcBef>
                <a:spcPts val="0"/>
              </a:spcBef>
              <a:spcAft>
                <a:spcPts val="0"/>
              </a:spcAft>
              <a:buSzPts val="1400"/>
              <a:buNone/>
              <a:defRPr sz="1400">
                <a:latin typeface="Courier Prime"/>
                <a:ea typeface="Courier Prime"/>
                <a:cs typeface="Courier Prime"/>
                <a:sym typeface="Courier Prime"/>
              </a:defRPr>
            </a:lvl6pPr>
            <a:lvl7pPr lvl="6" algn="ctr">
              <a:lnSpc>
                <a:spcPct val="100000"/>
              </a:lnSpc>
              <a:spcBef>
                <a:spcPts val="0"/>
              </a:spcBef>
              <a:spcAft>
                <a:spcPts val="0"/>
              </a:spcAft>
              <a:buSzPts val="1400"/>
              <a:buNone/>
              <a:defRPr sz="1400">
                <a:latin typeface="Courier Prime"/>
                <a:ea typeface="Courier Prime"/>
                <a:cs typeface="Courier Prime"/>
                <a:sym typeface="Courier Prime"/>
              </a:defRPr>
            </a:lvl7pPr>
            <a:lvl8pPr lvl="7" algn="ctr">
              <a:lnSpc>
                <a:spcPct val="100000"/>
              </a:lnSpc>
              <a:spcBef>
                <a:spcPts val="0"/>
              </a:spcBef>
              <a:spcAft>
                <a:spcPts val="0"/>
              </a:spcAft>
              <a:buSzPts val="1400"/>
              <a:buNone/>
              <a:defRPr sz="1400">
                <a:latin typeface="Courier Prime"/>
                <a:ea typeface="Courier Prime"/>
                <a:cs typeface="Courier Prime"/>
                <a:sym typeface="Courier Prime"/>
              </a:defRPr>
            </a:lvl8pPr>
            <a:lvl9pPr lvl="8" algn="ctr">
              <a:lnSpc>
                <a:spcPct val="100000"/>
              </a:lnSpc>
              <a:spcBef>
                <a:spcPts val="0"/>
              </a:spcBef>
              <a:spcAft>
                <a:spcPts val="0"/>
              </a:spcAft>
              <a:buSzPts val="1400"/>
              <a:buNone/>
              <a:defRPr sz="1400">
                <a:latin typeface="Courier Prime"/>
                <a:ea typeface="Courier Prime"/>
                <a:cs typeface="Courier Prime"/>
                <a:sym typeface="Courier Prime"/>
              </a:defRPr>
            </a:lvl9pPr>
          </a:lstStyle>
          <a:p/>
        </p:txBody>
      </p:sp>
      <p:sp>
        <p:nvSpPr>
          <p:cNvPr id="217" name="Google Shape;217;p70"/>
          <p:cNvSpPr txBox="1"/>
          <p:nvPr>
            <p:ph idx="2" type="title"/>
          </p:nvPr>
        </p:nvSpPr>
        <p:spPr>
          <a:xfrm>
            <a:off x="1536650" y="1975943"/>
            <a:ext cx="6070800" cy="765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6"/>
              </a:buClr>
              <a:buSzPts val="3000"/>
              <a:buNone/>
              <a:defRPr sz="3000">
                <a:solidFill>
                  <a:schemeClr val="accent6"/>
                </a:solidFill>
              </a:defRPr>
            </a:lvl1pPr>
            <a:lvl2pPr lvl="1" algn="ctr">
              <a:lnSpc>
                <a:spcPct val="100000"/>
              </a:lnSpc>
              <a:spcBef>
                <a:spcPts val="0"/>
              </a:spcBef>
              <a:spcAft>
                <a:spcPts val="0"/>
              </a:spcAft>
              <a:buClr>
                <a:schemeClr val="accent6"/>
              </a:buClr>
              <a:buSzPts val="3000"/>
              <a:buNone/>
              <a:defRPr sz="3000">
                <a:solidFill>
                  <a:schemeClr val="accent6"/>
                </a:solidFill>
              </a:defRPr>
            </a:lvl2pPr>
            <a:lvl3pPr lvl="2" algn="ctr">
              <a:lnSpc>
                <a:spcPct val="100000"/>
              </a:lnSpc>
              <a:spcBef>
                <a:spcPts val="0"/>
              </a:spcBef>
              <a:spcAft>
                <a:spcPts val="0"/>
              </a:spcAft>
              <a:buClr>
                <a:schemeClr val="accent6"/>
              </a:buClr>
              <a:buSzPts val="3000"/>
              <a:buNone/>
              <a:defRPr sz="3000">
                <a:solidFill>
                  <a:schemeClr val="accent6"/>
                </a:solidFill>
              </a:defRPr>
            </a:lvl3pPr>
            <a:lvl4pPr lvl="3" algn="ctr">
              <a:lnSpc>
                <a:spcPct val="100000"/>
              </a:lnSpc>
              <a:spcBef>
                <a:spcPts val="0"/>
              </a:spcBef>
              <a:spcAft>
                <a:spcPts val="0"/>
              </a:spcAft>
              <a:buClr>
                <a:schemeClr val="accent6"/>
              </a:buClr>
              <a:buSzPts val="3000"/>
              <a:buNone/>
              <a:defRPr sz="3000">
                <a:solidFill>
                  <a:schemeClr val="accent6"/>
                </a:solidFill>
              </a:defRPr>
            </a:lvl4pPr>
            <a:lvl5pPr lvl="4" algn="ctr">
              <a:lnSpc>
                <a:spcPct val="100000"/>
              </a:lnSpc>
              <a:spcBef>
                <a:spcPts val="0"/>
              </a:spcBef>
              <a:spcAft>
                <a:spcPts val="0"/>
              </a:spcAft>
              <a:buClr>
                <a:schemeClr val="accent6"/>
              </a:buClr>
              <a:buSzPts val="3000"/>
              <a:buNone/>
              <a:defRPr sz="3000">
                <a:solidFill>
                  <a:schemeClr val="accent6"/>
                </a:solidFill>
              </a:defRPr>
            </a:lvl5pPr>
            <a:lvl6pPr lvl="5" algn="ctr">
              <a:lnSpc>
                <a:spcPct val="100000"/>
              </a:lnSpc>
              <a:spcBef>
                <a:spcPts val="0"/>
              </a:spcBef>
              <a:spcAft>
                <a:spcPts val="0"/>
              </a:spcAft>
              <a:buClr>
                <a:schemeClr val="accent6"/>
              </a:buClr>
              <a:buSzPts val="3000"/>
              <a:buNone/>
              <a:defRPr sz="3000">
                <a:solidFill>
                  <a:schemeClr val="accent6"/>
                </a:solidFill>
              </a:defRPr>
            </a:lvl6pPr>
            <a:lvl7pPr lvl="6" algn="ctr">
              <a:lnSpc>
                <a:spcPct val="100000"/>
              </a:lnSpc>
              <a:spcBef>
                <a:spcPts val="0"/>
              </a:spcBef>
              <a:spcAft>
                <a:spcPts val="0"/>
              </a:spcAft>
              <a:buClr>
                <a:schemeClr val="accent6"/>
              </a:buClr>
              <a:buSzPts val="3000"/>
              <a:buNone/>
              <a:defRPr sz="3000">
                <a:solidFill>
                  <a:schemeClr val="accent6"/>
                </a:solidFill>
              </a:defRPr>
            </a:lvl7pPr>
            <a:lvl8pPr lvl="7" algn="ctr">
              <a:lnSpc>
                <a:spcPct val="100000"/>
              </a:lnSpc>
              <a:spcBef>
                <a:spcPts val="0"/>
              </a:spcBef>
              <a:spcAft>
                <a:spcPts val="0"/>
              </a:spcAft>
              <a:buClr>
                <a:schemeClr val="accent6"/>
              </a:buClr>
              <a:buSzPts val="3000"/>
              <a:buNone/>
              <a:defRPr sz="3000">
                <a:solidFill>
                  <a:schemeClr val="accent6"/>
                </a:solidFill>
              </a:defRPr>
            </a:lvl8pPr>
            <a:lvl9pPr lvl="8" algn="ctr">
              <a:lnSpc>
                <a:spcPct val="100000"/>
              </a:lnSpc>
              <a:spcBef>
                <a:spcPts val="0"/>
              </a:spcBef>
              <a:spcAft>
                <a:spcPts val="0"/>
              </a:spcAft>
              <a:buClr>
                <a:schemeClr val="accent6"/>
              </a:buClr>
              <a:buSzPts val="3000"/>
              <a:buNone/>
              <a:defRPr sz="3000">
                <a:solidFill>
                  <a:schemeClr val="accent6"/>
                </a:solidFill>
              </a:defRPr>
            </a:lvl9pPr>
          </a:lstStyle>
          <a:p/>
        </p:txBody>
      </p:sp>
      <p:sp>
        <p:nvSpPr>
          <p:cNvPr id="218" name="Google Shape;218;p70"/>
          <p:cNvSpPr txBox="1"/>
          <p:nvPr>
            <p:ph idx="3" type="subTitle"/>
          </p:nvPr>
        </p:nvSpPr>
        <p:spPr>
          <a:xfrm>
            <a:off x="1549275" y="2586056"/>
            <a:ext cx="6070800" cy="71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atin typeface="Courier Prime"/>
                <a:ea typeface="Courier Prime"/>
                <a:cs typeface="Courier Prime"/>
                <a:sym typeface="Courier Prime"/>
              </a:defRPr>
            </a:lvl1pPr>
            <a:lvl2pPr lvl="1" algn="ctr">
              <a:lnSpc>
                <a:spcPct val="100000"/>
              </a:lnSpc>
              <a:spcBef>
                <a:spcPts val="0"/>
              </a:spcBef>
              <a:spcAft>
                <a:spcPts val="0"/>
              </a:spcAft>
              <a:buSzPts val="1400"/>
              <a:buNone/>
              <a:defRPr sz="1400">
                <a:latin typeface="Courier Prime"/>
                <a:ea typeface="Courier Prime"/>
                <a:cs typeface="Courier Prime"/>
                <a:sym typeface="Courier Prime"/>
              </a:defRPr>
            </a:lvl2pPr>
            <a:lvl3pPr lvl="2" algn="ctr">
              <a:lnSpc>
                <a:spcPct val="100000"/>
              </a:lnSpc>
              <a:spcBef>
                <a:spcPts val="0"/>
              </a:spcBef>
              <a:spcAft>
                <a:spcPts val="0"/>
              </a:spcAft>
              <a:buSzPts val="1400"/>
              <a:buNone/>
              <a:defRPr sz="1400">
                <a:latin typeface="Courier Prime"/>
                <a:ea typeface="Courier Prime"/>
                <a:cs typeface="Courier Prime"/>
                <a:sym typeface="Courier Prime"/>
              </a:defRPr>
            </a:lvl3pPr>
            <a:lvl4pPr lvl="3" algn="ctr">
              <a:lnSpc>
                <a:spcPct val="100000"/>
              </a:lnSpc>
              <a:spcBef>
                <a:spcPts val="0"/>
              </a:spcBef>
              <a:spcAft>
                <a:spcPts val="0"/>
              </a:spcAft>
              <a:buSzPts val="1400"/>
              <a:buNone/>
              <a:defRPr sz="1400">
                <a:latin typeface="Courier Prime"/>
                <a:ea typeface="Courier Prime"/>
                <a:cs typeface="Courier Prime"/>
                <a:sym typeface="Courier Prime"/>
              </a:defRPr>
            </a:lvl4pPr>
            <a:lvl5pPr lvl="4" algn="ctr">
              <a:lnSpc>
                <a:spcPct val="100000"/>
              </a:lnSpc>
              <a:spcBef>
                <a:spcPts val="0"/>
              </a:spcBef>
              <a:spcAft>
                <a:spcPts val="0"/>
              </a:spcAft>
              <a:buSzPts val="1400"/>
              <a:buNone/>
              <a:defRPr sz="1400">
                <a:latin typeface="Courier Prime"/>
                <a:ea typeface="Courier Prime"/>
                <a:cs typeface="Courier Prime"/>
                <a:sym typeface="Courier Prime"/>
              </a:defRPr>
            </a:lvl5pPr>
            <a:lvl6pPr lvl="5" algn="ctr">
              <a:lnSpc>
                <a:spcPct val="100000"/>
              </a:lnSpc>
              <a:spcBef>
                <a:spcPts val="0"/>
              </a:spcBef>
              <a:spcAft>
                <a:spcPts val="0"/>
              </a:spcAft>
              <a:buSzPts val="1400"/>
              <a:buNone/>
              <a:defRPr sz="1400">
                <a:latin typeface="Courier Prime"/>
                <a:ea typeface="Courier Prime"/>
                <a:cs typeface="Courier Prime"/>
                <a:sym typeface="Courier Prime"/>
              </a:defRPr>
            </a:lvl6pPr>
            <a:lvl7pPr lvl="6" algn="ctr">
              <a:lnSpc>
                <a:spcPct val="100000"/>
              </a:lnSpc>
              <a:spcBef>
                <a:spcPts val="0"/>
              </a:spcBef>
              <a:spcAft>
                <a:spcPts val="0"/>
              </a:spcAft>
              <a:buSzPts val="1400"/>
              <a:buNone/>
              <a:defRPr sz="1400">
                <a:latin typeface="Courier Prime"/>
                <a:ea typeface="Courier Prime"/>
                <a:cs typeface="Courier Prime"/>
                <a:sym typeface="Courier Prime"/>
              </a:defRPr>
            </a:lvl7pPr>
            <a:lvl8pPr lvl="7" algn="ctr">
              <a:lnSpc>
                <a:spcPct val="100000"/>
              </a:lnSpc>
              <a:spcBef>
                <a:spcPts val="0"/>
              </a:spcBef>
              <a:spcAft>
                <a:spcPts val="0"/>
              </a:spcAft>
              <a:buSzPts val="1400"/>
              <a:buNone/>
              <a:defRPr sz="1400">
                <a:latin typeface="Courier Prime"/>
                <a:ea typeface="Courier Prime"/>
                <a:cs typeface="Courier Prime"/>
                <a:sym typeface="Courier Prime"/>
              </a:defRPr>
            </a:lvl8pPr>
            <a:lvl9pPr lvl="8" algn="ctr">
              <a:lnSpc>
                <a:spcPct val="100000"/>
              </a:lnSpc>
              <a:spcBef>
                <a:spcPts val="0"/>
              </a:spcBef>
              <a:spcAft>
                <a:spcPts val="0"/>
              </a:spcAft>
              <a:buSzPts val="1400"/>
              <a:buNone/>
              <a:defRPr sz="1400">
                <a:latin typeface="Courier Prime"/>
                <a:ea typeface="Courier Prime"/>
                <a:cs typeface="Courier Prime"/>
                <a:sym typeface="Courier Prime"/>
              </a:defRPr>
            </a:lvl9pPr>
          </a:lstStyle>
          <a:p/>
        </p:txBody>
      </p:sp>
      <p:sp>
        <p:nvSpPr>
          <p:cNvPr id="219" name="Google Shape;219;p70"/>
          <p:cNvSpPr txBox="1"/>
          <p:nvPr>
            <p:ph idx="4" type="title"/>
          </p:nvPr>
        </p:nvSpPr>
        <p:spPr>
          <a:xfrm>
            <a:off x="1536650" y="2966543"/>
            <a:ext cx="6070800" cy="765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6"/>
              </a:buClr>
              <a:buSzPts val="3000"/>
              <a:buNone/>
              <a:defRPr sz="3000">
                <a:solidFill>
                  <a:schemeClr val="accent6"/>
                </a:solidFill>
              </a:defRPr>
            </a:lvl1pPr>
            <a:lvl2pPr lvl="1" algn="ctr">
              <a:lnSpc>
                <a:spcPct val="100000"/>
              </a:lnSpc>
              <a:spcBef>
                <a:spcPts val="0"/>
              </a:spcBef>
              <a:spcAft>
                <a:spcPts val="0"/>
              </a:spcAft>
              <a:buClr>
                <a:schemeClr val="accent6"/>
              </a:buClr>
              <a:buSzPts val="3000"/>
              <a:buNone/>
              <a:defRPr sz="3000">
                <a:solidFill>
                  <a:schemeClr val="accent6"/>
                </a:solidFill>
              </a:defRPr>
            </a:lvl2pPr>
            <a:lvl3pPr lvl="2" algn="ctr">
              <a:lnSpc>
                <a:spcPct val="100000"/>
              </a:lnSpc>
              <a:spcBef>
                <a:spcPts val="0"/>
              </a:spcBef>
              <a:spcAft>
                <a:spcPts val="0"/>
              </a:spcAft>
              <a:buClr>
                <a:schemeClr val="accent6"/>
              </a:buClr>
              <a:buSzPts val="3000"/>
              <a:buNone/>
              <a:defRPr sz="3000">
                <a:solidFill>
                  <a:schemeClr val="accent6"/>
                </a:solidFill>
              </a:defRPr>
            </a:lvl3pPr>
            <a:lvl4pPr lvl="3" algn="ctr">
              <a:lnSpc>
                <a:spcPct val="100000"/>
              </a:lnSpc>
              <a:spcBef>
                <a:spcPts val="0"/>
              </a:spcBef>
              <a:spcAft>
                <a:spcPts val="0"/>
              </a:spcAft>
              <a:buClr>
                <a:schemeClr val="accent6"/>
              </a:buClr>
              <a:buSzPts val="3000"/>
              <a:buNone/>
              <a:defRPr sz="3000">
                <a:solidFill>
                  <a:schemeClr val="accent6"/>
                </a:solidFill>
              </a:defRPr>
            </a:lvl4pPr>
            <a:lvl5pPr lvl="4" algn="ctr">
              <a:lnSpc>
                <a:spcPct val="100000"/>
              </a:lnSpc>
              <a:spcBef>
                <a:spcPts val="0"/>
              </a:spcBef>
              <a:spcAft>
                <a:spcPts val="0"/>
              </a:spcAft>
              <a:buClr>
                <a:schemeClr val="accent6"/>
              </a:buClr>
              <a:buSzPts val="3000"/>
              <a:buNone/>
              <a:defRPr sz="3000">
                <a:solidFill>
                  <a:schemeClr val="accent6"/>
                </a:solidFill>
              </a:defRPr>
            </a:lvl5pPr>
            <a:lvl6pPr lvl="5" algn="ctr">
              <a:lnSpc>
                <a:spcPct val="100000"/>
              </a:lnSpc>
              <a:spcBef>
                <a:spcPts val="0"/>
              </a:spcBef>
              <a:spcAft>
                <a:spcPts val="0"/>
              </a:spcAft>
              <a:buClr>
                <a:schemeClr val="accent6"/>
              </a:buClr>
              <a:buSzPts val="3000"/>
              <a:buNone/>
              <a:defRPr sz="3000">
                <a:solidFill>
                  <a:schemeClr val="accent6"/>
                </a:solidFill>
              </a:defRPr>
            </a:lvl6pPr>
            <a:lvl7pPr lvl="6" algn="ctr">
              <a:lnSpc>
                <a:spcPct val="100000"/>
              </a:lnSpc>
              <a:spcBef>
                <a:spcPts val="0"/>
              </a:spcBef>
              <a:spcAft>
                <a:spcPts val="0"/>
              </a:spcAft>
              <a:buClr>
                <a:schemeClr val="accent6"/>
              </a:buClr>
              <a:buSzPts val="3000"/>
              <a:buNone/>
              <a:defRPr sz="3000">
                <a:solidFill>
                  <a:schemeClr val="accent6"/>
                </a:solidFill>
              </a:defRPr>
            </a:lvl7pPr>
            <a:lvl8pPr lvl="7" algn="ctr">
              <a:lnSpc>
                <a:spcPct val="100000"/>
              </a:lnSpc>
              <a:spcBef>
                <a:spcPts val="0"/>
              </a:spcBef>
              <a:spcAft>
                <a:spcPts val="0"/>
              </a:spcAft>
              <a:buClr>
                <a:schemeClr val="accent6"/>
              </a:buClr>
              <a:buSzPts val="3000"/>
              <a:buNone/>
              <a:defRPr sz="3000">
                <a:solidFill>
                  <a:schemeClr val="accent6"/>
                </a:solidFill>
              </a:defRPr>
            </a:lvl8pPr>
            <a:lvl9pPr lvl="8" algn="ctr">
              <a:lnSpc>
                <a:spcPct val="100000"/>
              </a:lnSpc>
              <a:spcBef>
                <a:spcPts val="0"/>
              </a:spcBef>
              <a:spcAft>
                <a:spcPts val="0"/>
              </a:spcAft>
              <a:buClr>
                <a:schemeClr val="accent6"/>
              </a:buClr>
              <a:buSzPts val="3000"/>
              <a:buNone/>
              <a:defRPr sz="3000">
                <a:solidFill>
                  <a:schemeClr val="accent6"/>
                </a:solidFill>
              </a:defRPr>
            </a:lvl9pPr>
          </a:lstStyle>
          <a:p/>
        </p:txBody>
      </p:sp>
      <p:sp>
        <p:nvSpPr>
          <p:cNvPr id="220" name="Google Shape;220;p70"/>
          <p:cNvSpPr txBox="1"/>
          <p:nvPr>
            <p:ph idx="5" type="subTitle"/>
          </p:nvPr>
        </p:nvSpPr>
        <p:spPr>
          <a:xfrm>
            <a:off x="1549275" y="3579028"/>
            <a:ext cx="6070800" cy="71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atin typeface="Courier Prime"/>
                <a:ea typeface="Courier Prime"/>
                <a:cs typeface="Courier Prime"/>
                <a:sym typeface="Courier Prime"/>
              </a:defRPr>
            </a:lvl1pPr>
            <a:lvl2pPr lvl="1" algn="ctr">
              <a:lnSpc>
                <a:spcPct val="100000"/>
              </a:lnSpc>
              <a:spcBef>
                <a:spcPts val="0"/>
              </a:spcBef>
              <a:spcAft>
                <a:spcPts val="0"/>
              </a:spcAft>
              <a:buSzPts val="1400"/>
              <a:buNone/>
              <a:defRPr sz="1400">
                <a:latin typeface="Courier Prime"/>
                <a:ea typeface="Courier Prime"/>
                <a:cs typeface="Courier Prime"/>
                <a:sym typeface="Courier Prime"/>
              </a:defRPr>
            </a:lvl2pPr>
            <a:lvl3pPr lvl="2" algn="ctr">
              <a:lnSpc>
                <a:spcPct val="100000"/>
              </a:lnSpc>
              <a:spcBef>
                <a:spcPts val="0"/>
              </a:spcBef>
              <a:spcAft>
                <a:spcPts val="0"/>
              </a:spcAft>
              <a:buSzPts val="1400"/>
              <a:buNone/>
              <a:defRPr sz="1400">
                <a:latin typeface="Courier Prime"/>
                <a:ea typeface="Courier Prime"/>
                <a:cs typeface="Courier Prime"/>
                <a:sym typeface="Courier Prime"/>
              </a:defRPr>
            </a:lvl3pPr>
            <a:lvl4pPr lvl="3" algn="ctr">
              <a:lnSpc>
                <a:spcPct val="100000"/>
              </a:lnSpc>
              <a:spcBef>
                <a:spcPts val="0"/>
              </a:spcBef>
              <a:spcAft>
                <a:spcPts val="0"/>
              </a:spcAft>
              <a:buSzPts val="1400"/>
              <a:buNone/>
              <a:defRPr sz="1400">
                <a:latin typeface="Courier Prime"/>
                <a:ea typeface="Courier Prime"/>
                <a:cs typeface="Courier Prime"/>
                <a:sym typeface="Courier Prime"/>
              </a:defRPr>
            </a:lvl4pPr>
            <a:lvl5pPr lvl="4" algn="ctr">
              <a:lnSpc>
                <a:spcPct val="100000"/>
              </a:lnSpc>
              <a:spcBef>
                <a:spcPts val="0"/>
              </a:spcBef>
              <a:spcAft>
                <a:spcPts val="0"/>
              </a:spcAft>
              <a:buSzPts val="1400"/>
              <a:buNone/>
              <a:defRPr sz="1400">
                <a:latin typeface="Courier Prime"/>
                <a:ea typeface="Courier Prime"/>
                <a:cs typeface="Courier Prime"/>
                <a:sym typeface="Courier Prime"/>
              </a:defRPr>
            </a:lvl5pPr>
            <a:lvl6pPr lvl="5" algn="ctr">
              <a:lnSpc>
                <a:spcPct val="100000"/>
              </a:lnSpc>
              <a:spcBef>
                <a:spcPts val="0"/>
              </a:spcBef>
              <a:spcAft>
                <a:spcPts val="0"/>
              </a:spcAft>
              <a:buSzPts val="1400"/>
              <a:buNone/>
              <a:defRPr sz="1400">
                <a:latin typeface="Courier Prime"/>
                <a:ea typeface="Courier Prime"/>
                <a:cs typeface="Courier Prime"/>
                <a:sym typeface="Courier Prime"/>
              </a:defRPr>
            </a:lvl6pPr>
            <a:lvl7pPr lvl="6" algn="ctr">
              <a:lnSpc>
                <a:spcPct val="100000"/>
              </a:lnSpc>
              <a:spcBef>
                <a:spcPts val="0"/>
              </a:spcBef>
              <a:spcAft>
                <a:spcPts val="0"/>
              </a:spcAft>
              <a:buSzPts val="1400"/>
              <a:buNone/>
              <a:defRPr sz="1400">
                <a:latin typeface="Courier Prime"/>
                <a:ea typeface="Courier Prime"/>
                <a:cs typeface="Courier Prime"/>
                <a:sym typeface="Courier Prime"/>
              </a:defRPr>
            </a:lvl7pPr>
            <a:lvl8pPr lvl="7" algn="ctr">
              <a:lnSpc>
                <a:spcPct val="100000"/>
              </a:lnSpc>
              <a:spcBef>
                <a:spcPts val="0"/>
              </a:spcBef>
              <a:spcAft>
                <a:spcPts val="0"/>
              </a:spcAft>
              <a:buSzPts val="1400"/>
              <a:buNone/>
              <a:defRPr sz="1400">
                <a:latin typeface="Courier Prime"/>
                <a:ea typeface="Courier Prime"/>
                <a:cs typeface="Courier Prime"/>
                <a:sym typeface="Courier Prime"/>
              </a:defRPr>
            </a:lvl8pPr>
            <a:lvl9pPr lvl="8" algn="ctr">
              <a:lnSpc>
                <a:spcPct val="100000"/>
              </a:lnSpc>
              <a:spcBef>
                <a:spcPts val="0"/>
              </a:spcBef>
              <a:spcAft>
                <a:spcPts val="0"/>
              </a:spcAft>
              <a:buSzPts val="1400"/>
              <a:buNone/>
              <a:defRPr sz="1400">
                <a:latin typeface="Courier Prime"/>
                <a:ea typeface="Courier Prime"/>
                <a:cs typeface="Courier Prime"/>
                <a:sym typeface="Courier Prime"/>
              </a:defRPr>
            </a:lvl9pPr>
          </a:lstStyle>
          <a:p/>
        </p:txBody>
      </p:sp>
      <p:grpSp>
        <p:nvGrpSpPr>
          <p:cNvPr id="221" name="Google Shape;221;p70"/>
          <p:cNvGrpSpPr/>
          <p:nvPr/>
        </p:nvGrpSpPr>
        <p:grpSpPr>
          <a:xfrm rot="5400000">
            <a:off x="8001613" y="3838028"/>
            <a:ext cx="794999" cy="786876"/>
            <a:chOff x="7856295" y="4343359"/>
            <a:chExt cx="1034886" cy="1024311"/>
          </a:xfrm>
        </p:grpSpPr>
        <p:sp>
          <p:nvSpPr>
            <p:cNvPr id="222" name="Google Shape;222;p70"/>
            <p:cNvSpPr/>
            <p:nvPr/>
          </p:nvSpPr>
          <p:spPr>
            <a:xfrm>
              <a:off x="7856295" y="4574470"/>
              <a:ext cx="793200" cy="7932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70"/>
            <p:cNvSpPr/>
            <p:nvPr/>
          </p:nvSpPr>
          <p:spPr>
            <a:xfrm rot="-5400000">
              <a:off x="8507971" y="4476251"/>
              <a:ext cx="262500" cy="243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70"/>
            <p:cNvSpPr/>
            <p:nvPr/>
          </p:nvSpPr>
          <p:spPr>
            <a:xfrm>
              <a:off x="8793381" y="4343359"/>
              <a:ext cx="97800" cy="90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column left">
  <p:cSld name="CUSTOM_10">
    <p:bg>
      <p:bgPr>
        <a:solidFill>
          <a:schemeClr val="accent6"/>
        </a:solidFill>
      </p:bgPr>
    </p:bg>
    <p:spTree>
      <p:nvGrpSpPr>
        <p:cNvPr id="225" name="Shape 225"/>
        <p:cNvGrpSpPr/>
        <p:nvPr/>
      </p:nvGrpSpPr>
      <p:grpSpPr>
        <a:xfrm>
          <a:off x="0" y="0"/>
          <a:ext cx="0" cy="0"/>
          <a:chOff x="0" y="0"/>
          <a:chExt cx="0" cy="0"/>
        </a:xfrm>
      </p:grpSpPr>
      <p:sp>
        <p:nvSpPr>
          <p:cNvPr id="226" name="Google Shape;226;p71"/>
          <p:cNvSpPr txBox="1"/>
          <p:nvPr>
            <p:ph type="title"/>
          </p:nvPr>
        </p:nvSpPr>
        <p:spPr>
          <a:xfrm>
            <a:off x="646236" y="2003400"/>
            <a:ext cx="29502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3000"/>
              <a:buNone/>
              <a:defRPr sz="3000">
                <a:solidFill>
                  <a:schemeClr val="accent1"/>
                </a:solidFill>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27" name="Google Shape;227;p71"/>
          <p:cNvSpPr txBox="1"/>
          <p:nvPr>
            <p:ph idx="1" type="subTitle"/>
          </p:nvPr>
        </p:nvSpPr>
        <p:spPr>
          <a:xfrm>
            <a:off x="646236" y="2682900"/>
            <a:ext cx="2722500" cy="201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atin typeface="Courier Prime"/>
                <a:ea typeface="Courier Prime"/>
                <a:cs typeface="Courier Prime"/>
                <a:sym typeface="Courier Prim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228" name="Google Shape;228;p71"/>
          <p:cNvGrpSpPr/>
          <p:nvPr/>
        </p:nvGrpSpPr>
        <p:grpSpPr>
          <a:xfrm>
            <a:off x="-11" y="4536339"/>
            <a:ext cx="616515" cy="607177"/>
            <a:chOff x="-11" y="4536339"/>
            <a:chExt cx="616515" cy="607177"/>
          </a:xfrm>
        </p:grpSpPr>
        <p:grpSp>
          <p:nvGrpSpPr>
            <p:cNvPr id="229" name="Google Shape;229;p71"/>
            <p:cNvGrpSpPr/>
            <p:nvPr/>
          </p:nvGrpSpPr>
          <p:grpSpPr>
            <a:xfrm>
              <a:off x="-11" y="4815663"/>
              <a:ext cx="322499" cy="327853"/>
              <a:chOff x="4711125" y="3429327"/>
              <a:chExt cx="379500" cy="385800"/>
            </a:xfrm>
          </p:grpSpPr>
          <p:cxnSp>
            <p:nvCxnSpPr>
              <p:cNvPr id="230" name="Google Shape;230;p71"/>
              <p:cNvCxnSpPr/>
              <p:nvPr/>
            </p:nvCxnSpPr>
            <p:spPr>
              <a:xfrm>
                <a:off x="4711125" y="3433750"/>
                <a:ext cx="379500" cy="0"/>
              </a:xfrm>
              <a:prstGeom prst="straightConnector1">
                <a:avLst/>
              </a:prstGeom>
              <a:noFill/>
              <a:ln cap="flat" cmpd="sng" w="9525">
                <a:solidFill>
                  <a:schemeClr val="accent3"/>
                </a:solidFill>
                <a:prstDash val="solid"/>
                <a:round/>
                <a:headEnd len="sm" w="sm" type="none"/>
                <a:tailEnd len="sm" w="sm" type="none"/>
              </a:ln>
            </p:spPr>
          </p:cxnSp>
          <p:cxnSp>
            <p:nvCxnSpPr>
              <p:cNvPr id="231" name="Google Shape;231;p71"/>
              <p:cNvCxnSpPr/>
              <p:nvPr/>
            </p:nvCxnSpPr>
            <p:spPr>
              <a:xfrm>
                <a:off x="5090625" y="3429327"/>
                <a:ext cx="0" cy="385800"/>
              </a:xfrm>
              <a:prstGeom prst="straightConnector1">
                <a:avLst/>
              </a:prstGeom>
              <a:noFill/>
              <a:ln cap="flat" cmpd="sng" w="9525">
                <a:solidFill>
                  <a:schemeClr val="accent3"/>
                </a:solidFill>
                <a:prstDash val="solid"/>
                <a:round/>
                <a:headEnd len="sm" w="sm" type="none"/>
                <a:tailEnd len="sm" w="sm" type="none"/>
              </a:ln>
            </p:spPr>
          </p:cxnSp>
        </p:grpSp>
        <p:grpSp>
          <p:nvGrpSpPr>
            <p:cNvPr id="232" name="Google Shape;232;p71"/>
            <p:cNvGrpSpPr/>
            <p:nvPr/>
          </p:nvGrpSpPr>
          <p:grpSpPr>
            <a:xfrm>
              <a:off x="179860" y="4536339"/>
              <a:ext cx="436644" cy="450951"/>
              <a:chOff x="8517710" y="4278047"/>
              <a:chExt cx="436644" cy="450951"/>
            </a:xfrm>
          </p:grpSpPr>
          <p:sp>
            <p:nvSpPr>
              <p:cNvPr id="233" name="Google Shape;233;p71"/>
              <p:cNvSpPr/>
              <p:nvPr/>
            </p:nvSpPr>
            <p:spPr>
              <a:xfrm rot="-5400000">
                <a:off x="8506310" y="4433498"/>
                <a:ext cx="306900" cy="2841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71"/>
              <p:cNvSpPr/>
              <p:nvPr/>
            </p:nvSpPr>
            <p:spPr>
              <a:xfrm>
                <a:off x="8840054" y="4278047"/>
                <a:ext cx="1143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35" name="Google Shape;235;p71"/>
          <p:cNvGrpSpPr/>
          <p:nvPr/>
        </p:nvGrpSpPr>
        <p:grpSpPr>
          <a:xfrm flipH="1" rot="10800000">
            <a:off x="8527814" y="220208"/>
            <a:ext cx="416399" cy="416399"/>
            <a:chOff x="260568" y="4482053"/>
            <a:chExt cx="416399" cy="416399"/>
          </a:xfrm>
        </p:grpSpPr>
        <p:sp>
          <p:nvSpPr>
            <p:cNvPr id="236" name="Google Shape;236;p71"/>
            <p:cNvSpPr/>
            <p:nvPr/>
          </p:nvSpPr>
          <p:spPr>
            <a:xfrm flipH="1">
              <a:off x="365567" y="4587052"/>
              <a:ext cx="311400" cy="311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71"/>
            <p:cNvSpPr/>
            <p:nvPr/>
          </p:nvSpPr>
          <p:spPr>
            <a:xfrm flipH="1">
              <a:off x="260568" y="4482053"/>
              <a:ext cx="181200" cy="181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column right">
  <p:cSld name="CUSTOM_11">
    <p:bg>
      <p:bgPr>
        <a:solidFill>
          <a:schemeClr val="accent6"/>
        </a:solidFill>
      </p:bgPr>
    </p:bg>
    <p:spTree>
      <p:nvGrpSpPr>
        <p:cNvPr id="238" name="Shape 238"/>
        <p:cNvGrpSpPr/>
        <p:nvPr/>
      </p:nvGrpSpPr>
      <p:grpSpPr>
        <a:xfrm>
          <a:off x="0" y="0"/>
          <a:ext cx="0" cy="0"/>
          <a:chOff x="0" y="0"/>
          <a:chExt cx="0" cy="0"/>
        </a:xfrm>
      </p:grpSpPr>
      <p:sp>
        <p:nvSpPr>
          <p:cNvPr id="239" name="Google Shape;239;p72"/>
          <p:cNvSpPr txBox="1"/>
          <p:nvPr>
            <p:ph type="title"/>
          </p:nvPr>
        </p:nvSpPr>
        <p:spPr>
          <a:xfrm>
            <a:off x="5527549" y="2003400"/>
            <a:ext cx="32895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3000"/>
              <a:buNone/>
              <a:defRPr sz="3000">
                <a:solidFill>
                  <a:schemeClr val="accent1"/>
                </a:solidFill>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40" name="Google Shape;240;p72"/>
          <p:cNvSpPr txBox="1"/>
          <p:nvPr>
            <p:ph idx="1" type="subTitle"/>
          </p:nvPr>
        </p:nvSpPr>
        <p:spPr>
          <a:xfrm>
            <a:off x="5527549" y="2682900"/>
            <a:ext cx="2722500" cy="201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atin typeface="Courier Prime"/>
                <a:ea typeface="Courier Prime"/>
                <a:cs typeface="Courier Prime"/>
                <a:sym typeface="Courier Prim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241" name="Google Shape;241;p72"/>
          <p:cNvGrpSpPr/>
          <p:nvPr/>
        </p:nvGrpSpPr>
        <p:grpSpPr>
          <a:xfrm flipH="1">
            <a:off x="163990" y="152395"/>
            <a:ext cx="338746" cy="341393"/>
            <a:chOff x="8529659" y="152390"/>
            <a:chExt cx="461948" cy="465557"/>
          </a:xfrm>
        </p:grpSpPr>
        <p:grpSp>
          <p:nvGrpSpPr>
            <p:cNvPr id="242" name="Google Shape;242;p72"/>
            <p:cNvGrpSpPr/>
            <p:nvPr/>
          </p:nvGrpSpPr>
          <p:grpSpPr>
            <a:xfrm>
              <a:off x="8582007" y="152390"/>
              <a:ext cx="409600" cy="409600"/>
              <a:chOff x="189698" y="4451825"/>
              <a:chExt cx="531602" cy="531603"/>
            </a:xfrm>
          </p:grpSpPr>
          <p:sp>
            <p:nvSpPr>
              <p:cNvPr id="243" name="Google Shape;243;p72"/>
              <p:cNvSpPr/>
              <p:nvPr/>
            </p:nvSpPr>
            <p:spPr>
              <a:xfrm>
                <a:off x="265900" y="4451825"/>
                <a:ext cx="455400" cy="4554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72"/>
              <p:cNvSpPr/>
              <p:nvPr/>
            </p:nvSpPr>
            <p:spPr>
              <a:xfrm flipH="1" rot="10800000">
                <a:off x="189698" y="4528028"/>
                <a:ext cx="455400" cy="455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5" name="Google Shape;245;p72"/>
            <p:cNvSpPr/>
            <p:nvPr/>
          </p:nvSpPr>
          <p:spPr>
            <a:xfrm flipH="1" rot="5400000">
              <a:off x="8525459" y="507847"/>
              <a:ext cx="114300" cy="1059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6" name="Google Shape;246;p72"/>
          <p:cNvGrpSpPr/>
          <p:nvPr/>
        </p:nvGrpSpPr>
        <p:grpSpPr>
          <a:xfrm flipH="1" rot="5400000">
            <a:off x="8431246" y="4459222"/>
            <a:ext cx="720168" cy="705353"/>
            <a:chOff x="-6289" y="-3"/>
            <a:chExt cx="720168" cy="705353"/>
          </a:xfrm>
        </p:grpSpPr>
        <p:grpSp>
          <p:nvGrpSpPr>
            <p:cNvPr id="247" name="Google Shape;247;p72"/>
            <p:cNvGrpSpPr/>
            <p:nvPr/>
          </p:nvGrpSpPr>
          <p:grpSpPr>
            <a:xfrm>
              <a:off x="-6289" y="-3"/>
              <a:ext cx="418800" cy="414300"/>
              <a:chOff x="-6289" y="-3"/>
              <a:chExt cx="418800" cy="414300"/>
            </a:xfrm>
          </p:grpSpPr>
          <p:cxnSp>
            <p:nvCxnSpPr>
              <p:cNvPr id="248" name="Google Shape;248;p72"/>
              <p:cNvCxnSpPr/>
              <p:nvPr/>
            </p:nvCxnSpPr>
            <p:spPr>
              <a:xfrm flipH="1" rot="10800000">
                <a:off x="-6289" y="409347"/>
                <a:ext cx="418800" cy="1800"/>
              </a:xfrm>
              <a:prstGeom prst="straightConnector1">
                <a:avLst/>
              </a:prstGeom>
              <a:noFill/>
              <a:ln cap="flat" cmpd="sng" w="9525">
                <a:solidFill>
                  <a:schemeClr val="dk2"/>
                </a:solidFill>
                <a:prstDash val="solid"/>
                <a:round/>
                <a:headEnd len="sm" w="sm" type="none"/>
                <a:tailEnd len="sm" w="sm" type="none"/>
              </a:ln>
            </p:spPr>
          </p:cxnSp>
          <p:cxnSp>
            <p:nvCxnSpPr>
              <p:cNvPr id="249" name="Google Shape;249;p72"/>
              <p:cNvCxnSpPr/>
              <p:nvPr/>
            </p:nvCxnSpPr>
            <p:spPr>
              <a:xfrm>
                <a:off x="411058" y="-3"/>
                <a:ext cx="0" cy="414300"/>
              </a:xfrm>
              <a:prstGeom prst="straightConnector1">
                <a:avLst/>
              </a:prstGeom>
              <a:noFill/>
              <a:ln cap="flat" cmpd="sng" w="9525">
                <a:solidFill>
                  <a:schemeClr val="dk2"/>
                </a:solidFill>
                <a:prstDash val="solid"/>
                <a:round/>
                <a:headEnd len="sm" w="sm" type="none"/>
                <a:tailEnd len="sm" w="sm" type="none"/>
              </a:ln>
            </p:spPr>
          </p:cxnSp>
        </p:grpSp>
        <p:grpSp>
          <p:nvGrpSpPr>
            <p:cNvPr id="250" name="Google Shape;250;p72"/>
            <p:cNvGrpSpPr/>
            <p:nvPr/>
          </p:nvGrpSpPr>
          <p:grpSpPr>
            <a:xfrm flipH="1" rot="10800000">
              <a:off x="277235" y="254399"/>
              <a:ext cx="436644" cy="450951"/>
              <a:chOff x="8517710" y="4278047"/>
              <a:chExt cx="436644" cy="450951"/>
            </a:xfrm>
          </p:grpSpPr>
          <p:sp>
            <p:nvSpPr>
              <p:cNvPr id="251" name="Google Shape;251;p72"/>
              <p:cNvSpPr/>
              <p:nvPr/>
            </p:nvSpPr>
            <p:spPr>
              <a:xfrm rot="-5400000">
                <a:off x="8506310" y="4433498"/>
                <a:ext cx="306900" cy="284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252" name="Google Shape;252;p72"/>
              <p:cNvSpPr/>
              <p:nvPr/>
            </p:nvSpPr>
            <p:spPr>
              <a:xfrm>
                <a:off x="8840054" y="4278047"/>
                <a:ext cx="1143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eft and text right">
  <p:cSld name="CUSTOM_12">
    <p:bg>
      <p:bgPr>
        <a:solidFill>
          <a:schemeClr val="accent6"/>
        </a:solidFill>
      </p:bgPr>
    </p:bg>
    <p:spTree>
      <p:nvGrpSpPr>
        <p:cNvPr id="253" name="Shape 253"/>
        <p:cNvGrpSpPr/>
        <p:nvPr/>
      </p:nvGrpSpPr>
      <p:grpSpPr>
        <a:xfrm>
          <a:off x="0" y="0"/>
          <a:ext cx="0" cy="0"/>
          <a:chOff x="0" y="0"/>
          <a:chExt cx="0" cy="0"/>
        </a:xfrm>
      </p:grpSpPr>
      <p:sp>
        <p:nvSpPr>
          <p:cNvPr id="254" name="Google Shape;254;p73"/>
          <p:cNvSpPr txBox="1"/>
          <p:nvPr>
            <p:ph type="title"/>
          </p:nvPr>
        </p:nvSpPr>
        <p:spPr>
          <a:xfrm>
            <a:off x="616500" y="1138250"/>
            <a:ext cx="2722500" cy="286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3000"/>
              <a:buNone/>
              <a:defRPr sz="3000">
                <a:solidFill>
                  <a:schemeClr val="accent1"/>
                </a:solidFill>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55" name="Google Shape;255;p73"/>
          <p:cNvSpPr txBox="1"/>
          <p:nvPr>
            <p:ph idx="1" type="subTitle"/>
          </p:nvPr>
        </p:nvSpPr>
        <p:spPr>
          <a:xfrm>
            <a:off x="5695325" y="1138250"/>
            <a:ext cx="2722500" cy="2867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latin typeface="Courier Prime"/>
                <a:ea typeface="Courier Prime"/>
                <a:cs typeface="Courier Prime"/>
                <a:sym typeface="Courier Prim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256" name="Google Shape;256;p73"/>
          <p:cNvGrpSpPr/>
          <p:nvPr/>
        </p:nvGrpSpPr>
        <p:grpSpPr>
          <a:xfrm flipH="1">
            <a:off x="8442078" y="111875"/>
            <a:ext cx="600991" cy="601039"/>
            <a:chOff x="189638" y="194212"/>
            <a:chExt cx="1170153" cy="1170021"/>
          </a:xfrm>
        </p:grpSpPr>
        <p:sp>
          <p:nvSpPr>
            <p:cNvPr id="257" name="Google Shape;257;p73"/>
            <p:cNvSpPr/>
            <p:nvPr/>
          </p:nvSpPr>
          <p:spPr>
            <a:xfrm rot="5400000">
              <a:off x="316088" y="320534"/>
              <a:ext cx="754800" cy="7548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73"/>
            <p:cNvSpPr/>
            <p:nvPr/>
          </p:nvSpPr>
          <p:spPr>
            <a:xfrm flipH="1" rot="-5400000">
              <a:off x="189638" y="194212"/>
              <a:ext cx="754800" cy="754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259" name="Google Shape;259;p73"/>
            <p:cNvSpPr/>
            <p:nvPr/>
          </p:nvSpPr>
          <p:spPr>
            <a:xfrm flipH="1" rot="-5400000">
              <a:off x="1147091" y="1151533"/>
              <a:ext cx="212700" cy="212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nvGrpSpPr>
          <p:cNvPr id="260" name="Google Shape;260;p73"/>
          <p:cNvGrpSpPr/>
          <p:nvPr/>
        </p:nvGrpSpPr>
        <p:grpSpPr>
          <a:xfrm rot="5400000">
            <a:off x="83789" y="4312560"/>
            <a:ext cx="459971" cy="662495"/>
            <a:chOff x="7831156" y="3497560"/>
            <a:chExt cx="702997" cy="1012525"/>
          </a:xfrm>
        </p:grpSpPr>
        <p:grpSp>
          <p:nvGrpSpPr>
            <p:cNvPr id="261" name="Google Shape;261;p73"/>
            <p:cNvGrpSpPr/>
            <p:nvPr/>
          </p:nvGrpSpPr>
          <p:grpSpPr>
            <a:xfrm>
              <a:off x="8096833" y="3497560"/>
              <a:ext cx="437320" cy="1012525"/>
              <a:chOff x="7704716" y="3243318"/>
              <a:chExt cx="531567" cy="1063800"/>
            </a:xfrm>
          </p:grpSpPr>
          <p:cxnSp>
            <p:nvCxnSpPr>
              <p:cNvPr id="262" name="Google Shape;262;p73"/>
              <p:cNvCxnSpPr/>
              <p:nvPr/>
            </p:nvCxnSpPr>
            <p:spPr>
              <a:xfrm rot="5400000">
                <a:off x="7405016" y="3981891"/>
                <a:ext cx="599400" cy="0"/>
              </a:xfrm>
              <a:prstGeom prst="straightConnector1">
                <a:avLst/>
              </a:prstGeom>
              <a:noFill/>
              <a:ln cap="flat" cmpd="sng" w="9525">
                <a:solidFill>
                  <a:schemeClr val="dk2"/>
                </a:solidFill>
                <a:prstDash val="solid"/>
                <a:round/>
                <a:headEnd len="sm" w="sm" type="none"/>
                <a:tailEnd len="sm" w="sm" type="none"/>
              </a:ln>
            </p:spPr>
          </p:cxnSp>
          <p:cxnSp>
            <p:nvCxnSpPr>
              <p:cNvPr id="263" name="Google Shape;263;p73"/>
              <p:cNvCxnSpPr/>
              <p:nvPr/>
            </p:nvCxnSpPr>
            <p:spPr>
              <a:xfrm>
                <a:off x="8236283" y="3243318"/>
                <a:ext cx="0" cy="1063800"/>
              </a:xfrm>
              <a:prstGeom prst="straightConnector1">
                <a:avLst/>
              </a:prstGeom>
              <a:noFill/>
              <a:ln cap="flat" cmpd="sng" w="9525">
                <a:solidFill>
                  <a:schemeClr val="dk2"/>
                </a:solidFill>
                <a:prstDash val="solid"/>
                <a:round/>
                <a:headEnd len="sm" w="sm" type="none"/>
                <a:tailEnd len="sm" w="sm" type="none"/>
              </a:ln>
            </p:spPr>
          </p:cxnSp>
        </p:grpSp>
        <p:sp>
          <p:nvSpPr>
            <p:cNvPr id="264" name="Google Shape;264;p73"/>
            <p:cNvSpPr/>
            <p:nvPr/>
          </p:nvSpPr>
          <p:spPr>
            <a:xfrm rot="10800000">
              <a:off x="7831156" y="3734358"/>
              <a:ext cx="529500" cy="5430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5" name="Google Shape;265;p73"/>
          <p:cNvSpPr/>
          <p:nvPr/>
        </p:nvSpPr>
        <p:spPr>
          <a:xfrm rot="5400000">
            <a:off x="519943" y="4803202"/>
            <a:ext cx="109200" cy="10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6"/>
        </a:solidFill>
      </p:bgPr>
    </p:bg>
    <p:spTree>
      <p:nvGrpSpPr>
        <p:cNvPr id="30" name="Shape 30"/>
        <p:cNvGrpSpPr/>
        <p:nvPr/>
      </p:nvGrpSpPr>
      <p:grpSpPr>
        <a:xfrm>
          <a:off x="0" y="0"/>
          <a:ext cx="0" cy="0"/>
          <a:chOff x="0" y="0"/>
          <a:chExt cx="0" cy="0"/>
        </a:xfrm>
      </p:grpSpPr>
      <p:sp>
        <p:nvSpPr>
          <p:cNvPr id="31" name="Google Shape;31;p56"/>
          <p:cNvSpPr txBox="1"/>
          <p:nvPr>
            <p:ph type="title"/>
          </p:nvPr>
        </p:nvSpPr>
        <p:spPr>
          <a:xfrm>
            <a:off x="729050" y="596294"/>
            <a:ext cx="8520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3000"/>
              <a:buNone/>
              <a:defRPr sz="3000">
                <a:solidFill>
                  <a:schemeClr val="accent1"/>
                </a:solidFill>
              </a:defRPr>
            </a:lvl1pPr>
            <a:lvl2pPr lvl="1" algn="l">
              <a:lnSpc>
                <a:spcPct val="100000"/>
              </a:lnSpc>
              <a:spcBef>
                <a:spcPts val="0"/>
              </a:spcBef>
              <a:spcAft>
                <a:spcPts val="0"/>
              </a:spcAft>
              <a:buClr>
                <a:schemeClr val="accent1"/>
              </a:buClr>
              <a:buSzPts val="2800"/>
              <a:buNone/>
              <a:defRPr>
                <a:solidFill>
                  <a:schemeClr val="accent1"/>
                </a:solidFill>
              </a:defRPr>
            </a:lvl2pPr>
            <a:lvl3pPr lvl="2" algn="l">
              <a:lnSpc>
                <a:spcPct val="100000"/>
              </a:lnSpc>
              <a:spcBef>
                <a:spcPts val="0"/>
              </a:spcBef>
              <a:spcAft>
                <a:spcPts val="0"/>
              </a:spcAft>
              <a:buClr>
                <a:schemeClr val="accent1"/>
              </a:buClr>
              <a:buSzPts val="2800"/>
              <a:buNone/>
              <a:defRPr>
                <a:solidFill>
                  <a:schemeClr val="accent1"/>
                </a:solidFill>
              </a:defRPr>
            </a:lvl3pPr>
            <a:lvl4pPr lvl="3" algn="l">
              <a:lnSpc>
                <a:spcPct val="100000"/>
              </a:lnSpc>
              <a:spcBef>
                <a:spcPts val="0"/>
              </a:spcBef>
              <a:spcAft>
                <a:spcPts val="0"/>
              </a:spcAft>
              <a:buClr>
                <a:schemeClr val="accent1"/>
              </a:buClr>
              <a:buSzPts val="2800"/>
              <a:buNone/>
              <a:defRPr>
                <a:solidFill>
                  <a:schemeClr val="accent1"/>
                </a:solidFill>
              </a:defRPr>
            </a:lvl4pPr>
            <a:lvl5pPr lvl="4" algn="l">
              <a:lnSpc>
                <a:spcPct val="100000"/>
              </a:lnSpc>
              <a:spcBef>
                <a:spcPts val="0"/>
              </a:spcBef>
              <a:spcAft>
                <a:spcPts val="0"/>
              </a:spcAft>
              <a:buClr>
                <a:schemeClr val="accent1"/>
              </a:buClr>
              <a:buSzPts val="2800"/>
              <a:buNone/>
              <a:defRPr>
                <a:solidFill>
                  <a:schemeClr val="accent1"/>
                </a:solidFill>
              </a:defRPr>
            </a:lvl5pPr>
            <a:lvl6pPr lvl="5" algn="l">
              <a:lnSpc>
                <a:spcPct val="100000"/>
              </a:lnSpc>
              <a:spcBef>
                <a:spcPts val="0"/>
              </a:spcBef>
              <a:spcAft>
                <a:spcPts val="0"/>
              </a:spcAft>
              <a:buClr>
                <a:schemeClr val="accent1"/>
              </a:buClr>
              <a:buSzPts val="2800"/>
              <a:buNone/>
              <a:defRPr>
                <a:solidFill>
                  <a:schemeClr val="accent1"/>
                </a:solidFill>
              </a:defRPr>
            </a:lvl6pPr>
            <a:lvl7pPr lvl="6" algn="l">
              <a:lnSpc>
                <a:spcPct val="100000"/>
              </a:lnSpc>
              <a:spcBef>
                <a:spcPts val="0"/>
              </a:spcBef>
              <a:spcAft>
                <a:spcPts val="0"/>
              </a:spcAft>
              <a:buClr>
                <a:schemeClr val="accent1"/>
              </a:buClr>
              <a:buSzPts val="2800"/>
              <a:buNone/>
              <a:defRPr>
                <a:solidFill>
                  <a:schemeClr val="accent1"/>
                </a:solidFill>
              </a:defRPr>
            </a:lvl7pPr>
            <a:lvl8pPr lvl="7" algn="l">
              <a:lnSpc>
                <a:spcPct val="100000"/>
              </a:lnSpc>
              <a:spcBef>
                <a:spcPts val="0"/>
              </a:spcBef>
              <a:spcAft>
                <a:spcPts val="0"/>
              </a:spcAft>
              <a:buClr>
                <a:schemeClr val="accent1"/>
              </a:buClr>
              <a:buSzPts val="2800"/>
              <a:buNone/>
              <a:defRPr>
                <a:solidFill>
                  <a:schemeClr val="accent1"/>
                </a:solidFill>
              </a:defRPr>
            </a:lvl8pPr>
            <a:lvl9pPr lvl="8" algn="l">
              <a:lnSpc>
                <a:spcPct val="100000"/>
              </a:lnSpc>
              <a:spcBef>
                <a:spcPts val="0"/>
              </a:spcBef>
              <a:spcAft>
                <a:spcPts val="0"/>
              </a:spcAft>
              <a:buClr>
                <a:schemeClr val="accent1"/>
              </a:buClr>
              <a:buSzPts val="2800"/>
              <a:buNone/>
              <a:defRPr>
                <a:solidFill>
                  <a:schemeClr val="accent1"/>
                </a:solidFill>
              </a:defRPr>
            </a:lvl9pPr>
          </a:lstStyle>
          <a:p/>
        </p:txBody>
      </p:sp>
      <p:grpSp>
        <p:nvGrpSpPr>
          <p:cNvPr id="32" name="Google Shape;32;p56"/>
          <p:cNvGrpSpPr/>
          <p:nvPr/>
        </p:nvGrpSpPr>
        <p:grpSpPr>
          <a:xfrm>
            <a:off x="8029375" y="0"/>
            <a:ext cx="1114625" cy="1113050"/>
            <a:chOff x="8029375" y="0"/>
            <a:chExt cx="1114625" cy="1113050"/>
          </a:xfrm>
        </p:grpSpPr>
        <p:sp>
          <p:nvSpPr>
            <p:cNvPr id="33" name="Google Shape;33;p56"/>
            <p:cNvSpPr/>
            <p:nvPr/>
          </p:nvSpPr>
          <p:spPr>
            <a:xfrm flipH="1">
              <a:off x="8156823" y="273827"/>
              <a:ext cx="901500" cy="7107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6"/>
            <p:cNvSpPr/>
            <p:nvPr/>
          </p:nvSpPr>
          <p:spPr>
            <a:xfrm flipH="1">
              <a:off x="8289600" y="0"/>
              <a:ext cx="854400" cy="847500"/>
            </a:xfrm>
            <a:prstGeom prst="rect">
              <a:avLst/>
            </a:prstGeom>
            <a:solidFill>
              <a:srgbClr val="CC646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6"/>
            <p:cNvSpPr/>
            <p:nvPr/>
          </p:nvSpPr>
          <p:spPr>
            <a:xfrm flipH="1">
              <a:off x="8029375" y="915350"/>
              <a:ext cx="197700" cy="197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6"/>
          <p:cNvSpPr txBox="1"/>
          <p:nvPr>
            <p:ph idx="1" type="body"/>
          </p:nvPr>
        </p:nvSpPr>
        <p:spPr>
          <a:xfrm>
            <a:off x="729050" y="1438551"/>
            <a:ext cx="6509400" cy="3230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1"/>
              </a:buClr>
              <a:buSzPts val="1400"/>
              <a:buFont typeface="Courier Prime"/>
              <a:buChar char="●"/>
              <a:defRPr sz="1400">
                <a:solidFill>
                  <a:schemeClr val="accent3"/>
                </a:solidFill>
                <a:latin typeface="Courier Prime"/>
                <a:ea typeface="Courier Prime"/>
                <a:cs typeface="Courier Prime"/>
                <a:sym typeface="Courier Prime"/>
              </a:defRPr>
            </a:lvl1pPr>
            <a:lvl2pPr indent="-317500" lvl="1" marL="914400" algn="l">
              <a:lnSpc>
                <a:spcPct val="100000"/>
              </a:lnSpc>
              <a:spcBef>
                <a:spcPts val="100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2pPr>
            <a:lvl3pPr indent="-317500" lvl="2" marL="1371600" algn="l">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3pPr>
            <a:lvl4pPr indent="-317500" lvl="3" marL="1828800" algn="l">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4pPr>
            <a:lvl5pPr indent="-317500" lvl="4" marL="2286000" algn="l">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5pPr>
            <a:lvl6pPr indent="-317500" lvl="5" marL="2743200" algn="l">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6pPr>
            <a:lvl7pPr indent="-317500" lvl="6" marL="3200400" algn="l">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7pPr>
            <a:lvl8pPr indent="-317500" lvl="7" marL="3657600" algn="l">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8pPr>
            <a:lvl9pPr indent="-317500" lvl="8" marL="4114800" algn="l">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9pPr>
          </a:lstStyle>
          <a:p/>
        </p:txBody>
      </p:sp>
      <p:grpSp>
        <p:nvGrpSpPr>
          <p:cNvPr id="37" name="Google Shape;37;p56"/>
          <p:cNvGrpSpPr/>
          <p:nvPr/>
        </p:nvGrpSpPr>
        <p:grpSpPr>
          <a:xfrm>
            <a:off x="7861376" y="3788720"/>
            <a:ext cx="1285889" cy="1371228"/>
            <a:chOff x="7861376" y="3788720"/>
            <a:chExt cx="1285889" cy="1371228"/>
          </a:xfrm>
        </p:grpSpPr>
        <p:grpSp>
          <p:nvGrpSpPr>
            <p:cNvPr id="38" name="Google Shape;38;p56"/>
            <p:cNvGrpSpPr/>
            <p:nvPr/>
          </p:nvGrpSpPr>
          <p:grpSpPr>
            <a:xfrm>
              <a:off x="8096595" y="3915279"/>
              <a:ext cx="1050670" cy="1244669"/>
              <a:chOff x="7704427" y="3682191"/>
              <a:chExt cx="1277100" cy="1307700"/>
            </a:xfrm>
          </p:grpSpPr>
          <p:cxnSp>
            <p:nvCxnSpPr>
              <p:cNvPr id="39" name="Google Shape;39;p56"/>
              <p:cNvCxnSpPr/>
              <p:nvPr/>
            </p:nvCxnSpPr>
            <p:spPr>
              <a:xfrm>
                <a:off x="7704716" y="3682191"/>
                <a:ext cx="0" cy="1307700"/>
              </a:xfrm>
              <a:prstGeom prst="straightConnector1">
                <a:avLst/>
              </a:prstGeom>
              <a:noFill/>
              <a:ln cap="flat" cmpd="sng" w="9525">
                <a:solidFill>
                  <a:schemeClr val="dk2"/>
                </a:solidFill>
                <a:prstDash val="solid"/>
                <a:round/>
                <a:headEnd len="sm" w="sm" type="none"/>
                <a:tailEnd len="sm" w="sm" type="none"/>
              </a:ln>
            </p:spPr>
          </p:cxnSp>
          <p:cxnSp>
            <p:nvCxnSpPr>
              <p:cNvPr id="40" name="Google Shape;40;p56"/>
              <p:cNvCxnSpPr/>
              <p:nvPr/>
            </p:nvCxnSpPr>
            <p:spPr>
              <a:xfrm rot="10800000">
                <a:off x="7704427" y="3775225"/>
                <a:ext cx="1277100" cy="0"/>
              </a:xfrm>
              <a:prstGeom prst="straightConnector1">
                <a:avLst/>
              </a:prstGeom>
              <a:noFill/>
              <a:ln cap="flat" cmpd="sng" w="9525">
                <a:solidFill>
                  <a:schemeClr val="dk2"/>
                </a:solidFill>
                <a:prstDash val="solid"/>
                <a:round/>
                <a:headEnd len="sm" w="sm" type="none"/>
                <a:tailEnd len="sm" w="sm" type="none"/>
              </a:ln>
            </p:spPr>
          </p:cxnSp>
        </p:grpSp>
        <p:sp>
          <p:nvSpPr>
            <p:cNvPr id="41" name="Google Shape;41;p56"/>
            <p:cNvSpPr/>
            <p:nvPr/>
          </p:nvSpPr>
          <p:spPr>
            <a:xfrm rot="10800000">
              <a:off x="7861376" y="3788720"/>
              <a:ext cx="469200" cy="4341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5">
    <p:bg>
      <p:bgPr>
        <a:solidFill>
          <a:schemeClr val="accent6"/>
        </a:solidFill>
      </p:bgPr>
    </p:bg>
    <p:spTree>
      <p:nvGrpSpPr>
        <p:cNvPr id="266" name="Shape 266"/>
        <p:cNvGrpSpPr/>
        <p:nvPr/>
      </p:nvGrpSpPr>
      <p:grpSpPr>
        <a:xfrm>
          <a:off x="0" y="0"/>
          <a:ext cx="0" cy="0"/>
          <a:chOff x="0" y="0"/>
          <a:chExt cx="0" cy="0"/>
        </a:xfrm>
      </p:grpSpPr>
      <p:sp>
        <p:nvSpPr>
          <p:cNvPr id="267" name="Google Shape;267;p74"/>
          <p:cNvSpPr txBox="1"/>
          <p:nvPr>
            <p:ph type="title"/>
          </p:nvPr>
        </p:nvSpPr>
        <p:spPr>
          <a:xfrm>
            <a:off x="638700" y="599166"/>
            <a:ext cx="78666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3000"/>
              <a:buNone/>
              <a:defRPr sz="3000">
                <a:solidFill>
                  <a:schemeClr val="accent1"/>
                </a:solidFill>
              </a:defRPr>
            </a:lvl1pPr>
            <a:lvl2pPr lvl="1" algn="ctr">
              <a:lnSpc>
                <a:spcPct val="100000"/>
              </a:lnSpc>
              <a:spcBef>
                <a:spcPts val="0"/>
              </a:spcBef>
              <a:spcAft>
                <a:spcPts val="0"/>
              </a:spcAft>
              <a:buClr>
                <a:schemeClr val="accent1"/>
              </a:buClr>
              <a:buSzPts val="3100"/>
              <a:buNone/>
              <a:defRPr sz="3100">
                <a:solidFill>
                  <a:schemeClr val="accent1"/>
                </a:solidFill>
              </a:defRPr>
            </a:lvl2pPr>
            <a:lvl3pPr lvl="2" algn="ctr">
              <a:lnSpc>
                <a:spcPct val="100000"/>
              </a:lnSpc>
              <a:spcBef>
                <a:spcPts val="0"/>
              </a:spcBef>
              <a:spcAft>
                <a:spcPts val="0"/>
              </a:spcAft>
              <a:buClr>
                <a:schemeClr val="accent1"/>
              </a:buClr>
              <a:buSzPts val="3100"/>
              <a:buNone/>
              <a:defRPr sz="3100">
                <a:solidFill>
                  <a:schemeClr val="accent1"/>
                </a:solidFill>
              </a:defRPr>
            </a:lvl3pPr>
            <a:lvl4pPr lvl="3" algn="ctr">
              <a:lnSpc>
                <a:spcPct val="100000"/>
              </a:lnSpc>
              <a:spcBef>
                <a:spcPts val="0"/>
              </a:spcBef>
              <a:spcAft>
                <a:spcPts val="0"/>
              </a:spcAft>
              <a:buClr>
                <a:schemeClr val="accent1"/>
              </a:buClr>
              <a:buSzPts val="3100"/>
              <a:buNone/>
              <a:defRPr sz="3100">
                <a:solidFill>
                  <a:schemeClr val="accent1"/>
                </a:solidFill>
              </a:defRPr>
            </a:lvl4pPr>
            <a:lvl5pPr lvl="4" algn="ctr">
              <a:lnSpc>
                <a:spcPct val="100000"/>
              </a:lnSpc>
              <a:spcBef>
                <a:spcPts val="0"/>
              </a:spcBef>
              <a:spcAft>
                <a:spcPts val="0"/>
              </a:spcAft>
              <a:buClr>
                <a:schemeClr val="accent1"/>
              </a:buClr>
              <a:buSzPts val="3100"/>
              <a:buNone/>
              <a:defRPr sz="3100">
                <a:solidFill>
                  <a:schemeClr val="accent1"/>
                </a:solidFill>
              </a:defRPr>
            </a:lvl5pPr>
            <a:lvl6pPr lvl="5" algn="ctr">
              <a:lnSpc>
                <a:spcPct val="100000"/>
              </a:lnSpc>
              <a:spcBef>
                <a:spcPts val="0"/>
              </a:spcBef>
              <a:spcAft>
                <a:spcPts val="0"/>
              </a:spcAft>
              <a:buClr>
                <a:schemeClr val="accent1"/>
              </a:buClr>
              <a:buSzPts val="3100"/>
              <a:buNone/>
              <a:defRPr sz="3100">
                <a:solidFill>
                  <a:schemeClr val="accent1"/>
                </a:solidFill>
              </a:defRPr>
            </a:lvl6pPr>
            <a:lvl7pPr lvl="6" algn="ctr">
              <a:lnSpc>
                <a:spcPct val="100000"/>
              </a:lnSpc>
              <a:spcBef>
                <a:spcPts val="0"/>
              </a:spcBef>
              <a:spcAft>
                <a:spcPts val="0"/>
              </a:spcAft>
              <a:buClr>
                <a:schemeClr val="accent1"/>
              </a:buClr>
              <a:buSzPts val="3100"/>
              <a:buNone/>
              <a:defRPr sz="3100">
                <a:solidFill>
                  <a:schemeClr val="accent1"/>
                </a:solidFill>
              </a:defRPr>
            </a:lvl7pPr>
            <a:lvl8pPr lvl="7" algn="ctr">
              <a:lnSpc>
                <a:spcPct val="100000"/>
              </a:lnSpc>
              <a:spcBef>
                <a:spcPts val="0"/>
              </a:spcBef>
              <a:spcAft>
                <a:spcPts val="0"/>
              </a:spcAft>
              <a:buClr>
                <a:schemeClr val="accent1"/>
              </a:buClr>
              <a:buSzPts val="3100"/>
              <a:buNone/>
              <a:defRPr sz="3100">
                <a:solidFill>
                  <a:schemeClr val="accent1"/>
                </a:solidFill>
              </a:defRPr>
            </a:lvl8pPr>
            <a:lvl9pPr lvl="8" algn="ctr">
              <a:lnSpc>
                <a:spcPct val="100000"/>
              </a:lnSpc>
              <a:spcBef>
                <a:spcPts val="0"/>
              </a:spcBef>
              <a:spcAft>
                <a:spcPts val="0"/>
              </a:spcAft>
              <a:buClr>
                <a:schemeClr val="accent1"/>
              </a:buClr>
              <a:buSzPts val="3100"/>
              <a:buNone/>
              <a:defRPr sz="3100">
                <a:solidFill>
                  <a:schemeClr val="accent1"/>
                </a:solidFill>
              </a:defRPr>
            </a:lvl9pPr>
          </a:lstStyle>
          <a:p/>
        </p:txBody>
      </p:sp>
      <p:grpSp>
        <p:nvGrpSpPr>
          <p:cNvPr id="268" name="Google Shape;268;p74"/>
          <p:cNvGrpSpPr/>
          <p:nvPr/>
        </p:nvGrpSpPr>
        <p:grpSpPr>
          <a:xfrm rot="10800000">
            <a:off x="138918" y="4570302"/>
            <a:ext cx="416677" cy="419979"/>
            <a:chOff x="8529659" y="152390"/>
            <a:chExt cx="461948" cy="465557"/>
          </a:xfrm>
        </p:grpSpPr>
        <p:grpSp>
          <p:nvGrpSpPr>
            <p:cNvPr id="269" name="Google Shape;269;p74"/>
            <p:cNvGrpSpPr/>
            <p:nvPr/>
          </p:nvGrpSpPr>
          <p:grpSpPr>
            <a:xfrm>
              <a:off x="8582007" y="152390"/>
              <a:ext cx="409600" cy="409600"/>
              <a:chOff x="189698" y="4451825"/>
              <a:chExt cx="531602" cy="531603"/>
            </a:xfrm>
          </p:grpSpPr>
          <p:sp>
            <p:nvSpPr>
              <p:cNvPr id="270" name="Google Shape;270;p74"/>
              <p:cNvSpPr/>
              <p:nvPr/>
            </p:nvSpPr>
            <p:spPr>
              <a:xfrm>
                <a:off x="265900" y="4451825"/>
                <a:ext cx="455400" cy="4554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74"/>
              <p:cNvSpPr/>
              <p:nvPr/>
            </p:nvSpPr>
            <p:spPr>
              <a:xfrm flipH="1" rot="10800000">
                <a:off x="189698" y="4528028"/>
                <a:ext cx="455400" cy="455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2" name="Google Shape;272;p74"/>
            <p:cNvSpPr/>
            <p:nvPr/>
          </p:nvSpPr>
          <p:spPr>
            <a:xfrm flipH="1" rot="5400000">
              <a:off x="8525459" y="507847"/>
              <a:ext cx="114300" cy="1059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 name="Google Shape;273;p74"/>
          <p:cNvGrpSpPr/>
          <p:nvPr/>
        </p:nvGrpSpPr>
        <p:grpSpPr>
          <a:xfrm flipH="1" rot="5400000">
            <a:off x="8431246" y="4459222"/>
            <a:ext cx="720168" cy="705353"/>
            <a:chOff x="-6289" y="-3"/>
            <a:chExt cx="720168" cy="705353"/>
          </a:xfrm>
        </p:grpSpPr>
        <p:grpSp>
          <p:nvGrpSpPr>
            <p:cNvPr id="274" name="Google Shape;274;p74"/>
            <p:cNvGrpSpPr/>
            <p:nvPr/>
          </p:nvGrpSpPr>
          <p:grpSpPr>
            <a:xfrm>
              <a:off x="-6289" y="-3"/>
              <a:ext cx="418800" cy="414300"/>
              <a:chOff x="-6289" y="-3"/>
              <a:chExt cx="418800" cy="414300"/>
            </a:xfrm>
          </p:grpSpPr>
          <p:cxnSp>
            <p:nvCxnSpPr>
              <p:cNvPr id="275" name="Google Shape;275;p74"/>
              <p:cNvCxnSpPr/>
              <p:nvPr/>
            </p:nvCxnSpPr>
            <p:spPr>
              <a:xfrm flipH="1" rot="10800000">
                <a:off x="-6289" y="409347"/>
                <a:ext cx="418800" cy="1800"/>
              </a:xfrm>
              <a:prstGeom prst="straightConnector1">
                <a:avLst/>
              </a:prstGeom>
              <a:noFill/>
              <a:ln cap="flat" cmpd="sng" w="9525">
                <a:solidFill>
                  <a:schemeClr val="dk2"/>
                </a:solidFill>
                <a:prstDash val="solid"/>
                <a:round/>
                <a:headEnd len="sm" w="sm" type="none"/>
                <a:tailEnd len="sm" w="sm" type="none"/>
              </a:ln>
            </p:spPr>
          </p:cxnSp>
          <p:cxnSp>
            <p:nvCxnSpPr>
              <p:cNvPr id="276" name="Google Shape;276;p74"/>
              <p:cNvCxnSpPr/>
              <p:nvPr/>
            </p:nvCxnSpPr>
            <p:spPr>
              <a:xfrm>
                <a:off x="411058" y="-3"/>
                <a:ext cx="0" cy="414300"/>
              </a:xfrm>
              <a:prstGeom prst="straightConnector1">
                <a:avLst/>
              </a:prstGeom>
              <a:noFill/>
              <a:ln cap="flat" cmpd="sng" w="9525">
                <a:solidFill>
                  <a:schemeClr val="dk2"/>
                </a:solidFill>
                <a:prstDash val="solid"/>
                <a:round/>
                <a:headEnd len="sm" w="sm" type="none"/>
                <a:tailEnd len="sm" w="sm" type="none"/>
              </a:ln>
            </p:spPr>
          </p:cxnSp>
        </p:grpSp>
        <p:grpSp>
          <p:nvGrpSpPr>
            <p:cNvPr id="277" name="Google Shape;277;p74"/>
            <p:cNvGrpSpPr/>
            <p:nvPr/>
          </p:nvGrpSpPr>
          <p:grpSpPr>
            <a:xfrm flipH="1" rot="10800000">
              <a:off x="277235" y="254399"/>
              <a:ext cx="436644" cy="450951"/>
              <a:chOff x="8517710" y="4278047"/>
              <a:chExt cx="436644" cy="450951"/>
            </a:xfrm>
          </p:grpSpPr>
          <p:sp>
            <p:nvSpPr>
              <p:cNvPr id="278" name="Google Shape;278;p74"/>
              <p:cNvSpPr/>
              <p:nvPr/>
            </p:nvSpPr>
            <p:spPr>
              <a:xfrm rot="-5400000">
                <a:off x="8506310" y="4433498"/>
                <a:ext cx="306900" cy="284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74"/>
              <p:cNvSpPr/>
              <p:nvPr/>
            </p:nvSpPr>
            <p:spPr>
              <a:xfrm>
                <a:off x="8840054" y="4278047"/>
                <a:ext cx="1143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8">
    <p:bg>
      <p:bgPr>
        <a:solidFill>
          <a:schemeClr val="accent6"/>
        </a:solidFill>
      </p:bgPr>
    </p:bg>
    <p:spTree>
      <p:nvGrpSpPr>
        <p:cNvPr id="280" name="Shape 280"/>
        <p:cNvGrpSpPr/>
        <p:nvPr/>
      </p:nvGrpSpPr>
      <p:grpSpPr>
        <a:xfrm>
          <a:off x="0" y="0"/>
          <a:ext cx="0" cy="0"/>
          <a:chOff x="0" y="0"/>
          <a:chExt cx="0" cy="0"/>
        </a:xfrm>
      </p:grpSpPr>
      <p:sp>
        <p:nvSpPr>
          <p:cNvPr id="281" name="Google Shape;281;p75"/>
          <p:cNvSpPr txBox="1"/>
          <p:nvPr>
            <p:ph type="title"/>
          </p:nvPr>
        </p:nvSpPr>
        <p:spPr>
          <a:xfrm>
            <a:off x="311700" y="597425"/>
            <a:ext cx="85206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000">
                <a:solidFill>
                  <a:schemeClr val="accent1"/>
                </a:solidFill>
              </a:defRPr>
            </a:lvl1pPr>
            <a:lvl2pPr lvl="1" algn="l">
              <a:lnSpc>
                <a:spcPct val="100000"/>
              </a:lnSpc>
              <a:spcBef>
                <a:spcPts val="0"/>
              </a:spcBef>
              <a:spcAft>
                <a:spcPts val="0"/>
              </a:spcAft>
              <a:buSzPts val="2800"/>
              <a:buNone/>
              <a:defRPr>
                <a:latin typeface="Courier New"/>
                <a:ea typeface="Courier New"/>
                <a:cs typeface="Courier New"/>
                <a:sym typeface="Courier New"/>
              </a:defRPr>
            </a:lvl2pPr>
            <a:lvl3pPr lvl="2" algn="l">
              <a:lnSpc>
                <a:spcPct val="100000"/>
              </a:lnSpc>
              <a:spcBef>
                <a:spcPts val="0"/>
              </a:spcBef>
              <a:spcAft>
                <a:spcPts val="0"/>
              </a:spcAft>
              <a:buSzPts val="2800"/>
              <a:buNone/>
              <a:defRPr>
                <a:latin typeface="Courier New"/>
                <a:ea typeface="Courier New"/>
                <a:cs typeface="Courier New"/>
                <a:sym typeface="Courier New"/>
              </a:defRPr>
            </a:lvl3pPr>
            <a:lvl4pPr lvl="3" algn="l">
              <a:lnSpc>
                <a:spcPct val="100000"/>
              </a:lnSpc>
              <a:spcBef>
                <a:spcPts val="0"/>
              </a:spcBef>
              <a:spcAft>
                <a:spcPts val="0"/>
              </a:spcAft>
              <a:buSzPts val="2800"/>
              <a:buNone/>
              <a:defRPr>
                <a:latin typeface="Courier New"/>
                <a:ea typeface="Courier New"/>
                <a:cs typeface="Courier New"/>
                <a:sym typeface="Courier New"/>
              </a:defRPr>
            </a:lvl4pPr>
            <a:lvl5pPr lvl="4" algn="l">
              <a:lnSpc>
                <a:spcPct val="100000"/>
              </a:lnSpc>
              <a:spcBef>
                <a:spcPts val="0"/>
              </a:spcBef>
              <a:spcAft>
                <a:spcPts val="0"/>
              </a:spcAft>
              <a:buSzPts val="2800"/>
              <a:buNone/>
              <a:defRPr>
                <a:latin typeface="Courier New"/>
                <a:ea typeface="Courier New"/>
                <a:cs typeface="Courier New"/>
                <a:sym typeface="Courier New"/>
              </a:defRPr>
            </a:lvl5pPr>
            <a:lvl6pPr lvl="5" algn="l">
              <a:lnSpc>
                <a:spcPct val="100000"/>
              </a:lnSpc>
              <a:spcBef>
                <a:spcPts val="0"/>
              </a:spcBef>
              <a:spcAft>
                <a:spcPts val="0"/>
              </a:spcAft>
              <a:buSzPts val="2800"/>
              <a:buNone/>
              <a:defRPr>
                <a:latin typeface="Courier New"/>
                <a:ea typeface="Courier New"/>
                <a:cs typeface="Courier New"/>
                <a:sym typeface="Courier New"/>
              </a:defRPr>
            </a:lvl6pPr>
            <a:lvl7pPr lvl="6" algn="l">
              <a:lnSpc>
                <a:spcPct val="100000"/>
              </a:lnSpc>
              <a:spcBef>
                <a:spcPts val="0"/>
              </a:spcBef>
              <a:spcAft>
                <a:spcPts val="0"/>
              </a:spcAft>
              <a:buSzPts val="2800"/>
              <a:buNone/>
              <a:defRPr>
                <a:latin typeface="Courier New"/>
                <a:ea typeface="Courier New"/>
                <a:cs typeface="Courier New"/>
                <a:sym typeface="Courier New"/>
              </a:defRPr>
            </a:lvl7pPr>
            <a:lvl8pPr lvl="7" algn="l">
              <a:lnSpc>
                <a:spcPct val="100000"/>
              </a:lnSpc>
              <a:spcBef>
                <a:spcPts val="0"/>
              </a:spcBef>
              <a:spcAft>
                <a:spcPts val="0"/>
              </a:spcAft>
              <a:buSzPts val="2800"/>
              <a:buNone/>
              <a:defRPr>
                <a:latin typeface="Courier New"/>
                <a:ea typeface="Courier New"/>
                <a:cs typeface="Courier New"/>
                <a:sym typeface="Courier New"/>
              </a:defRPr>
            </a:lvl8pPr>
            <a:lvl9pPr lvl="8" algn="l">
              <a:lnSpc>
                <a:spcPct val="100000"/>
              </a:lnSpc>
              <a:spcBef>
                <a:spcPts val="0"/>
              </a:spcBef>
              <a:spcAft>
                <a:spcPts val="0"/>
              </a:spcAft>
              <a:buSzPts val="2800"/>
              <a:buNone/>
              <a:defRPr>
                <a:latin typeface="Courier New"/>
                <a:ea typeface="Courier New"/>
                <a:cs typeface="Courier New"/>
                <a:sym typeface="Courier New"/>
              </a:defRPr>
            </a:lvl9pPr>
          </a:lstStyle>
          <a:p/>
        </p:txBody>
      </p:sp>
      <p:sp>
        <p:nvSpPr>
          <p:cNvPr id="282" name="Google Shape;282;p75"/>
          <p:cNvSpPr txBox="1"/>
          <p:nvPr>
            <p:ph idx="1" type="subTitle"/>
          </p:nvPr>
        </p:nvSpPr>
        <p:spPr>
          <a:xfrm>
            <a:off x="1362925" y="3777125"/>
            <a:ext cx="2945400" cy="77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3" name="Google Shape;283;p75"/>
          <p:cNvSpPr txBox="1"/>
          <p:nvPr>
            <p:ph idx="2" type="subTitle"/>
          </p:nvPr>
        </p:nvSpPr>
        <p:spPr>
          <a:xfrm>
            <a:off x="4983175" y="3777125"/>
            <a:ext cx="2945400" cy="77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284" name="Google Shape;284;p75"/>
          <p:cNvGrpSpPr/>
          <p:nvPr/>
        </p:nvGrpSpPr>
        <p:grpSpPr>
          <a:xfrm flipH="1">
            <a:off x="8606426" y="111885"/>
            <a:ext cx="436701" cy="436652"/>
            <a:chOff x="189638" y="194212"/>
            <a:chExt cx="1170153" cy="1170021"/>
          </a:xfrm>
        </p:grpSpPr>
        <p:sp>
          <p:nvSpPr>
            <p:cNvPr id="285" name="Google Shape;285;p75"/>
            <p:cNvSpPr/>
            <p:nvPr/>
          </p:nvSpPr>
          <p:spPr>
            <a:xfrm rot="5400000">
              <a:off x="316088" y="320534"/>
              <a:ext cx="754800" cy="7548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75"/>
            <p:cNvSpPr/>
            <p:nvPr/>
          </p:nvSpPr>
          <p:spPr>
            <a:xfrm flipH="1" rot="-5400000">
              <a:off x="189638" y="194212"/>
              <a:ext cx="754800" cy="754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287" name="Google Shape;287;p75"/>
            <p:cNvSpPr/>
            <p:nvPr/>
          </p:nvSpPr>
          <p:spPr>
            <a:xfrm flipH="1" rot="-5400000">
              <a:off x="1147091" y="1151533"/>
              <a:ext cx="212700" cy="212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nvGrpSpPr>
          <p:cNvPr id="288" name="Google Shape;288;p75"/>
          <p:cNvGrpSpPr/>
          <p:nvPr/>
        </p:nvGrpSpPr>
        <p:grpSpPr>
          <a:xfrm rot="5400000">
            <a:off x="237220" y="4270651"/>
            <a:ext cx="358159" cy="832584"/>
            <a:chOff x="7974883" y="3510980"/>
            <a:chExt cx="547392" cy="1272480"/>
          </a:xfrm>
        </p:grpSpPr>
        <p:grpSp>
          <p:nvGrpSpPr>
            <p:cNvPr id="289" name="Google Shape;289;p75"/>
            <p:cNvGrpSpPr/>
            <p:nvPr/>
          </p:nvGrpSpPr>
          <p:grpSpPr>
            <a:xfrm>
              <a:off x="8096833" y="3510980"/>
              <a:ext cx="425442" cy="1272480"/>
              <a:chOff x="7704716" y="3257418"/>
              <a:chExt cx="517129" cy="1336919"/>
            </a:xfrm>
          </p:grpSpPr>
          <p:cxnSp>
            <p:nvCxnSpPr>
              <p:cNvPr id="290" name="Google Shape;290;p75"/>
              <p:cNvCxnSpPr/>
              <p:nvPr/>
            </p:nvCxnSpPr>
            <p:spPr>
              <a:xfrm rot="5400000">
                <a:off x="7238366" y="4127987"/>
                <a:ext cx="932700" cy="0"/>
              </a:xfrm>
              <a:prstGeom prst="straightConnector1">
                <a:avLst/>
              </a:prstGeom>
              <a:noFill/>
              <a:ln cap="flat" cmpd="sng" w="9525">
                <a:solidFill>
                  <a:schemeClr val="dk2"/>
                </a:solidFill>
                <a:prstDash val="solid"/>
                <a:round/>
                <a:headEnd len="sm" w="sm" type="none"/>
                <a:tailEnd len="sm" w="sm" type="none"/>
              </a:ln>
            </p:spPr>
          </p:cxnSp>
          <p:cxnSp>
            <p:nvCxnSpPr>
              <p:cNvPr id="291" name="Google Shape;291;p75"/>
              <p:cNvCxnSpPr/>
              <p:nvPr/>
            </p:nvCxnSpPr>
            <p:spPr>
              <a:xfrm>
                <a:off x="8221845" y="3257418"/>
                <a:ext cx="0" cy="1035600"/>
              </a:xfrm>
              <a:prstGeom prst="straightConnector1">
                <a:avLst/>
              </a:prstGeom>
              <a:noFill/>
              <a:ln cap="flat" cmpd="sng" w="9525">
                <a:solidFill>
                  <a:schemeClr val="dk2"/>
                </a:solidFill>
                <a:prstDash val="solid"/>
                <a:round/>
                <a:headEnd len="sm" w="sm" type="none"/>
                <a:tailEnd len="sm" w="sm" type="none"/>
              </a:ln>
            </p:spPr>
          </p:cxnSp>
        </p:grpSp>
        <p:sp>
          <p:nvSpPr>
            <p:cNvPr id="292" name="Google Shape;292;p75"/>
            <p:cNvSpPr/>
            <p:nvPr/>
          </p:nvSpPr>
          <p:spPr>
            <a:xfrm rot="10800000">
              <a:off x="7974883" y="3893922"/>
              <a:ext cx="242100" cy="2238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3" name="Google Shape;293;p75"/>
          <p:cNvSpPr/>
          <p:nvPr/>
        </p:nvSpPr>
        <p:spPr>
          <a:xfrm rot="-5400000">
            <a:off x="-15600" y="4746909"/>
            <a:ext cx="412200" cy="381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4">
    <p:bg>
      <p:bgPr>
        <a:solidFill>
          <a:schemeClr val="accent6"/>
        </a:solidFill>
      </p:bgPr>
    </p:bg>
    <p:spTree>
      <p:nvGrpSpPr>
        <p:cNvPr id="294" name="Shape 294"/>
        <p:cNvGrpSpPr/>
        <p:nvPr/>
      </p:nvGrpSpPr>
      <p:grpSpPr>
        <a:xfrm>
          <a:off x="0" y="0"/>
          <a:ext cx="0" cy="0"/>
          <a:chOff x="0" y="0"/>
          <a:chExt cx="0" cy="0"/>
        </a:xfrm>
      </p:grpSpPr>
      <p:sp>
        <p:nvSpPr>
          <p:cNvPr id="295" name="Google Shape;295;p76"/>
          <p:cNvSpPr/>
          <p:nvPr/>
        </p:nvSpPr>
        <p:spPr>
          <a:xfrm>
            <a:off x="5577450" y="234050"/>
            <a:ext cx="3551100" cy="4642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6" name="Google Shape;296;p76"/>
          <p:cNvGrpSpPr/>
          <p:nvPr/>
        </p:nvGrpSpPr>
        <p:grpSpPr>
          <a:xfrm>
            <a:off x="4836672" y="2044850"/>
            <a:ext cx="2694803" cy="2784600"/>
            <a:chOff x="4210647" y="2044850"/>
            <a:chExt cx="2694803" cy="2784600"/>
          </a:xfrm>
        </p:grpSpPr>
        <p:sp>
          <p:nvSpPr>
            <p:cNvPr id="297" name="Google Shape;297;p76"/>
            <p:cNvSpPr/>
            <p:nvPr/>
          </p:nvSpPr>
          <p:spPr>
            <a:xfrm flipH="1">
              <a:off x="4373150" y="2044850"/>
              <a:ext cx="2532300" cy="2613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76"/>
            <p:cNvSpPr/>
            <p:nvPr/>
          </p:nvSpPr>
          <p:spPr>
            <a:xfrm flipH="1">
              <a:off x="4210647" y="4572950"/>
              <a:ext cx="257100" cy="256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9" name="Google Shape;299;p76"/>
          <p:cNvSpPr txBox="1"/>
          <p:nvPr>
            <p:ph type="title"/>
          </p:nvPr>
        </p:nvSpPr>
        <p:spPr>
          <a:xfrm>
            <a:off x="616500" y="448926"/>
            <a:ext cx="33738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3000"/>
              <a:buNone/>
              <a:defRPr sz="3000">
                <a:solidFill>
                  <a:schemeClr val="accent1"/>
                </a:solidFill>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00" name="Google Shape;300;p76"/>
          <p:cNvSpPr txBox="1"/>
          <p:nvPr>
            <p:ph idx="1" type="subTitle"/>
          </p:nvPr>
        </p:nvSpPr>
        <p:spPr>
          <a:xfrm>
            <a:off x="921300" y="1463700"/>
            <a:ext cx="3525600" cy="112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atin typeface="Courier Prime"/>
                <a:ea typeface="Courier Prime"/>
                <a:cs typeface="Courier Prime"/>
                <a:sym typeface="Courier Prim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1" name="Google Shape;301;p76"/>
          <p:cNvSpPr txBox="1"/>
          <p:nvPr>
            <p:ph idx="2" type="subTitle"/>
          </p:nvPr>
        </p:nvSpPr>
        <p:spPr>
          <a:xfrm>
            <a:off x="921300" y="2851075"/>
            <a:ext cx="3525600" cy="112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atin typeface="Courier Prime"/>
                <a:ea typeface="Courier Prime"/>
                <a:cs typeface="Courier Prime"/>
                <a:sym typeface="Courier Prim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6"/>
        </a:solidFill>
      </p:bgPr>
    </p:bg>
    <p:spTree>
      <p:nvGrpSpPr>
        <p:cNvPr id="302" name="Shape 302"/>
        <p:cNvGrpSpPr/>
        <p:nvPr/>
      </p:nvGrpSpPr>
      <p:grpSpPr>
        <a:xfrm>
          <a:off x="0" y="0"/>
          <a:ext cx="0" cy="0"/>
          <a:chOff x="0" y="0"/>
          <a:chExt cx="0" cy="0"/>
        </a:xfrm>
      </p:grpSpPr>
      <p:grpSp>
        <p:nvGrpSpPr>
          <p:cNvPr id="303" name="Google Shape;303;p77"/>
          <p:cNvGrpSpPr/>
          <p:nvPr/>
        </p:nvGrpSpPr>
        <p:grpSpPr>
          <a:xfrm>
            <a:off x="4176834" y="3274224"/>
            <a:ext cx="1404475" cy="1731894"/>
            <a:chOff x="4176834" y="3274224"/>
            <a:chExt cx="1404475" cy="1731894"/>
          </a:xfrm>
        </p:grpSpPr>
        <p:sp>
          <p:nvSpPr>
            <p:cNvPr id="304" name="Google Shape;304;p77"/>
            <p:cNvSpPr/>
            <p:nvPr/>
          </p:nvSpPr>
          <p:spPr>
            <a:xfrm rot="5400000">
              <a:off x="4190209" y="3438624"/>
              <a:ext cx="1555500" cy="12267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77"/>
            <p:cNvSpPr/>
            <p:nvPr/>
          </p:nvSpPr>
          <p:spPr>
            <a:xfrm rot="5400000">
              <a:off x="4176834" y="4751418"/>
              <a:ext cx="254700" cy="254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6" name="Google Shape;306;p77"/>
          <p:cNvSpPr/>
          <p:nvPr/>
        </p:nvSpPr>
        <p:spPr>
          <a:xfrm>
            <a:off x="4572000" y="-12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
        <p:nvSpPr>
          <p:cNvPr id="307" name="Google Shape;307;p77"/>
          <p:cNvSpPr txBox="1"/>
          <p:nvPr>
            <p:ph type="title"/>
          </p:nvPr>
        </p:nvSpPr>
        <p:spPr>
          <a:xfrm>
            <a:off x="621550" y="1036509"/>
            <a:ext cx="33330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000"/>
              <a:buNone/>
              <a:defRPr sz="3000">
                <a:solidFill>
                  <a:schemeClr val="accen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08" name="Google Shape;308;p77"/>
          <p:cNvSpPr txBox="1"/>
          <p:nvPr>
            <p:ph idx="1" type="subTitle"/>
          </p:nvPr>
        </p:nvSpPr>
        <p:spPr>
          <a:xfrm>
            <a:off x="621550" y="2454009"/>
            <a:ext cx="33330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3"/>
              </a:buClr>
              <a:buSzPts val="1600"/>
              <a:buFont typeface="Courier Prime"/>
              <a:buNone/>
              <a:defRPr sz="1600">
                <a:solidFill>
                  <a:schemeClr val="accent3"/>
                </a:solidFill>
                <a:latin typeface="Courier Prime"/>
                <a:ea typeface="Courier Prime"/>
                <a:cs typeface="Courier Prime"/>
                <a:sym typeface="Courier Prime"/>
              </a:defRPr>
            </a:lvl1pPr>
            <a:lvl2pPr lvl="1" algn="ctr">
              <a:lnSpc>
                <a:spcPct val="100000"/>
              </a:lnSpc>
              <a:spcBef>
                <a:spcPts val="0"/>
              </a:spcBef>
              <a:spcAft>
                <a:spcPts val="0"/>
              </a:spcAft>
              <a:buSzPts val="2100"/>
              <a:buFont typeface="Courier Prime"/>
              <a:buNone/>
              <a:defRPr sz="2100">
                <a:latin typeface="Courier Prime"/>
                <a:ea typeface="Courier Prime"/>
                <a:cs typeface="Courier Prime"/>
                <a:sym typeface="Courier Prime"/>
              </a:defRPr>
            </a:lvl2pPr>
            <a:lvl3pPr lvl="2" algn="ctr">
              <a:lnSpc>
                <a:spcPct val="100000"/>
              </a:lnSpc>
              <a:spcBef>
                <a:spcPts val="0"/>
              </a:spcBef>
              <a:spcAft>
                <a:spcPts val="0"/>
              </a:spcAft>
              <a:buSzPts val="2100"/>
              <a:buFont typeface="Courier Prime"/>
              <a:buNone/>
              <a:defRPr sz="2100">
                <a:latin typeface="Courier Prime"/>
                <a:ea typeface="Courier Prime"/>
                <a:cs typeface="Courier Prime"/>
                <a:sym typeface="Courier Prime"/>
              </a:defRPr>
            </a:lvl3pPr>
            <a:lvl4pPr lvl="3" algn="ctr">
              <a:lnSpc>
                <a:spcPct val="100000"/>
              </a:lnSpc>
              <a:spcBef>
                <a:spcPts val="0"/>
              </a:spcBef>
              <a:spcAft>
                <a:spcPts val="0"/>
              </a:spcAft>
              <a:buSzPts val="2100"/>
              <a:buFont typeface="Courier Prime"/>
              <a:buNone/>
              <a:defRPr sz="2100">
                <a:latin typeface="Courier Prime"/>
                <a:ea typeface="Courier Prime"/>
                <a:cs typeface="Courier Prime"/>
                <a:sym typeface="Courier Prime"/>
              </a:defRPr>
            </a:lvl4pPr>
            <a:lvl5pPr lvl="4" algn="ctr">
              <a:lnSpc>
                <a:spcPct val="100000"/>
              </a:lnSpc>
              <a:spcBef>
                <a:spcPts val="0"/>
              </a:spcBef>
              <a:spcAft>
                <a:spcPts val="0"/>
              </a:spcAft>
              <a:buSzPts val="2100"/>
              <a:buFont typeface="Courier Prime"/>
              <a:buNone/>
              <a:defRPr sz="2100">
                <a:latin typeface="Courier Prime"/>
                <a:ea typeface="Courier Prime"/>
                <a:cs typeface="Courier Prime"/>
                <a:sym typeface="Courier Prime"/>
              </a:defRPr>
            </a:lvl5pPr>
            <a:lvl6pPr lvl="5" algn="ctr">
              <a:lnSpc>
                <a:spcPct val="100000"/>
              </a:lnSpc>
              <a:spcBef>
                <a:spcPts val="0"/>
              </a:spcBef>
              <a:spcAft>
                <a:spcPts val="0"/>
              </a:spcAft>
              <a:buSzPts val="2100"/>
              <a:buFont typeface="Courier Prime"/>
              <a:buNone/>
              <a:defRPr sz="2100">
                <a:latin typeface="Courier Prime"/>
                <a:ea typeface="Courier Prime"/>
                <a:cs typeface="Courier Prime"/>
                <a:sym typeface="Courier Prime"/>
              </a:defRPr>
            </a:lvl6pPr>
            <a:lvl7pPr lvl="6" algn="ctr">
              <a:lnSpc>
                <a:spcPct val="100000"/>
              </a:lnSpc>
              <a:spcBef>
                <a:spcPts val="0"/>
              </a:spcBef>
              <a:spcAft>
                <a:spcPts val="0"/>
              </a:spcAft>
              <a:buSzPts val="2100"/>
              <a:buFont typeface="Courier Prime"/>
              <a:buNone/>
              <a:defRPr sz="2100">
                <a:latin typeface="Courier Prime"/>
                <a:ea typeface="Courier Prime"/>
                <a:cs typeface="Courier Prime"/>
                <a:sym typeface="Courier Prime"/>
              </a:defRPr>
            </a:lvl7pPr>
            <a:lvl8pPr lvl="7" algn="ctr">
              <a:lnSpc>
                <a:spcPct val="100000"/>
              </a:lnSpc>
              <a:spcBef>
                <a:spcPts val="0"/>
              </a:spcBef>
              <a:spcAft>
                <a:spcPts val="0"/>
              </a:spcAft>
              <a:buSzPts val="2100"/>
              <a:buFont typeface="Courier Prime"/>
              <a:buNone/>
              <a:defRPr sz="2100">
                <a:latin typeface="Courier Prime"/>
                <a:ea typeface="Courier Prime"/>
                <a:cs typeface="Courier Prime"/>
                <a:sym typeface="Courier Prime"/>
              </a:defRPr>
            </a:lvl8pPr>
            <a:lvl9pPr lvl="8" algn="ctr">
              <a:lnSpc>
                <a:spcPct val="100000"/>
              </a:lnSpc>
              <a:spcBef>
                <a:spcPts val="0"/>
              </a:spcBef>
              <a:spcAft>
                <a:spcPts val="0"/>
              </a:spcAft>
              <a:buSzPts val="2100"/>
              <a:buFont typeface="Courier Prime"/>
              <a:buNone/>
              <a:defRPr sz="2100">
                <a:latin typeface="Courier Prime"/>
                <a:ea typeface="Courier Prime"/>
                <a:cs typeface="Courier Prime"/>
                <a:sym typeface="Courier Prime"/>
              </a:defRPr>
            </a:lvl9pPr>
          </a:lstStyle>
          <a:p/>
        </p:txBody>
      </p:sp>
      <p:sp>
        <p:nvSpPr>
          <p:cNvPr id="309" name="Google Shape;309;p77"/>
          <p:cNvSpPr txBox="1"/>
          <p:nvPr>
            <p:ph idx="2" type="body"/>
          </p:nvPr>
        </p:nvSpPr>
        <p:spPr>
          <a:xfrm>
            <a:off x="4894500" y="679800"/>
            <a:ext cx="36741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00000"/>
              </a:lnSpc>
              <a:spcBef>
                <a:spcPts val="0"/>
              </a:spcBef>
              <a:spcAft>
                <a:spcPts val="0"/>
              </a:spcAft>
              <a:buClr>
                <a:schemeClr val="lt2"/>
              </a:buClr>
              <a:buSzPts val="1800"/>
              <a:buFont typeface="Courier Prime"/>
              <a:buChar char="●"/>
              <a:defRPr>
                <a:solidFill>
                  <a:schemeClr val="lt2"/>
                </a:solidFill>
                <a:latin typeface="Courier Prime"/>
                <a:ea typeface="Courier Prime"/>
                <a:cs typeface="Courier Prime"/>
                <a:sym typeface="Courier Prime"/>
              </a:defRPr>
            </a:lvl1pPr>
            <a:lvl2pPr indent="-342900" lvl="1" marL="914400" algn="l">
              <a:lnSpc>
                <a:spcPct val="100000"/>
              </a:lnSpc>
              <a:spcBef>
                <a:spcPts val="1000"/>
              </a:spcBef>
              <a:spcAft>
                <a:spcPts val="0"/>
              </a:spcAft>
              <a:buClr>
                <a:schemeClr val="lt2"/>
              </a:buClr>
              <a:buSzPts val="1800"/>
              <a:buFont typeface="Courier Prime"/>
              <a:buChar char="○"/>
              <a:defRPr sz="1800">
                <a:solidFill>
                  <a:schemeClr val="lt2"/>
                </a:solidFill>
                <a:latin typeface="Courier Prime"/>
                <a:ea typeface="Courier Prime"/>
                <a:cs typeface="Courier Prime"/>
                <a:sym typeface="Courier Prime"/>
              </a:defRPr>
            </a:lvl2pPr>
            <a:lvl3pPr indent="-342900" lvl="2" marL="1371600" algn="l">
              <a:lnSpc>
                <a:spcPct val="100000"/>
              </a:lnSpc>
              <a:spcBef>
                <a:spcPts val="1000"/>
              </a:spcBef>
              <a:spcAft>
                <a:spcPts val="0"/>
              </a:spcAft>
              <a:buClr>
                <a:schemeClr val="lt2"/>
              </a:buClr>
              <a:buSzPts val="1800"/>
              <a:buFont typeface="Courier Prime"/>
              <a:buChar char="■"/>
              <a:defRPr sz="1800">
                <a:solidFill>
                  <a:schemeClr val="lt2"/>
                </a:solidFill>
                <a:latin typeface="Courier Prime"/>
                <a:ea typeface="Courier Prime"/>
                <a:cs typeface="Courier Prime"/>
                <a:sym typeface="Courier Prime"/>
              </a:defRPr>
            </a:lvl3pPr>
            <a:lvl4pPr indent="-342900" lvl="3" marL="1828800" algn="l">
              <a:lnSpc>
                <a:spcPct val="100000"/>
              </a:lnSpc>
              <a:spcBef>
                <a:spcPts val="1000"/>
              </a:spcBef>
              <a:spcAft>
                <a:spcPts val="0"/>
              </a:spcAft>
              <a:buClr>
                <a:schemeClr val="lt2"/>
              </a:buClr>
              <a:buSzPts val="1800"/>
              <a:buFont typeface="Courier Prime"/>
              <a:buChar char="●"/>
              <a:defRPr sz="1800">
                <a:solidFill>
                  <a:schemeClr val="lt2"/>
                </a:solidFill>
                <a:latin typeface="Courier Prime"/>
                <a:ea typeface="Courier Prime"/>
                <a:cs typeface="Courier Prime"/>
                <a:sym typeface="Courier Prime"/>
              </a:defRPr>
            </a:lvl4pPr>
            <a:lvl5pPr indent="-342900" lvl="4" marL="2286000" algn="l">
              <a:lnSpc>
                <a:spcPct val="100000"/>
              </a:lnSpc>
              <a:spcBef>
                <a:spcPts val="1000"/>
              </a:spcBef>
              <a:spcAft>
                <a:spcPts val="0"/>
              </a:spcAft>
              <a:buClr>
                <a:schemeClr val="lt2"/>
              </a:buClr>
              <a:buSzPts val="1800"/>
              <a:buFont typeface="Courier Prime"/>
              <a:buChar char="○"/>
              <a:defRPr sz="1800">
                <a:solidFill>
                  <a:schemeClr val="lt2"/>
                </a:solidFill>
                <a:latin typeface="Courier Prime"/>
                <a:ea typeface="Courier Prime"/>
                <a:cs typeface="Courier Prime"/>
                <a:sym typeface="Courier Prime"/>
              </a:defRPr>
            </a:lvl5pPr>
            <a:lvl6pPr indent="-342900" lvl="5" marL="2743200" algn="l">
              <a:lnSpc>
                <a:spcPct val="100000"/>
              </a:lnSpc>
              <a:spcBef>
                <a:spcPts val="1000"/>
              </a:spcBef>
              <a:spcAft>
                <a:spcPts val="0"/>
              </a:spcAft>
              <a:buClr>
                <a:schemeClr val="lt2"/>
              </a:buClr>
              <a:buSzPts val="1800"/>
              <a:buFont typeface="Courier Prime"/>
              <a:buChar char="■"/>
              <a:defRPr sz="1800">
                <a:solidFill>
                  <a:schemeClr val="lt2"/>
                </a:solidFill>
                <a:latin typeface="Courier Prime"/>
                <a:ea typeface="Courier Prime"/>
                <a:cs typeface="Courier Prime"/>
                <a:sym typeface="Courier Prime"/>
              </a:defRPr>
            </a:lvl6pPr>
            <a:lvl7pPr indent="-342900" lvl="6" marL="3200400" algn="l">
              <a:lnSpc>
                <a:spcPct val="100000"/>
              </a:lnSpc>
              <a:spcBef>
                <a:spcPts val="1000"/>
              </a:spcBef>
              <a:spcAft>
                <a:spcPts val="0"/>
              </a:spcAft>
              <a:buClr>
                <a:schemeClr val="lt2"/>
              </a:buClr>
              <a:buSzPts val="1800"/>
              <a:buFont typeface="Courier Prime"/>
              <a:buChar char="●"/>
              <a:defRPr sz="1800">
                <a:solidFill>
                  <a:schemeClr val="lt2"/>
                </a:solidFill>
                <a:latin typeface="Courier Prime"/>
                <a:ea typeface="Courier Prime"/>
                <a:cs typeface="Courier Prime"/>
                <a:sym typeface="Courier Prime"/>
              </a:defRPr>
            </a:lvl7pPr>
            <a:lvl8pPr indent="-342900" lvl="7" marL="3657600" algn="l">
              <a:lnSpc>
                <a:spcPct val="100000"/>
              </a:lnSpc>
              <a:spcBef>
                <a:spcPts val="1000"/>
              </a:spcBef>
              <a:spcAft>
                <a:spcPts val="0"/>
              </a:spcAft>
              <a:buClr>
                <a:schemeClr val="lt2"/>
              </a:buClr>
              <a:buSzPts val="1800"/>
              <a:buFont typeface="Courier Prime"/>
              <a:buChar char="○"/>
              <a:defRPr sz="1800">
                <a:solidFill>
                  <a:schemeClr val="lt2"/>
                </a:solidFill>
                <a:latin typeface="Courier Prime"/>
                <a:ea typeface="Courier Prime"/>
                <a:cs typeface="Courier Prime"/>
                <a:sym typeface="Courier Prime"/>
              </a:defRPr>
            </a:lvl8pPr>
            <a:lvl9pPr indent="-342900" lvl="8" marL="4114800" algn="l">
              <a:lnSpc>
                <a:spcPct val="100000"/>
              </a:lnSpc>
              <a:spcBef>
                <a:spcPts val="1000"/>
              </a:spcBef>
              <a:spcAft>
                <a:spcPts val="1000"/>
              </a:spcAft>
              <a:buClr>
                <a:schemeClr val="lt2"/>
              </a:buClr>
              <a:buSzPts val="1800"/>
              <a:buFont typeface="Courier Prime"/>
              <a:buChar char="■"/>
              <a:defRPr sz="1800">
                <a:solidFill>
                  <a:schemeClr val="lt2"/>
                </a:solidFill>
                <a:latin typeface="Courier Prime"/>
                <a:ea typeface="Courier Prime"/>
                <a:cs typeface="Courier Prime"/>
                <a:sym typeface="Courier Prim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mall Text">
  <p:cSld name="CUSTOM_16">
    <p:bg>
      <p:bgPr>
        <a:solidFill>
          <a:schemeClr val="accent1"/>
        </a:solidFill>
      </p:bgPr>
    </p:bg>
    <p:spTree>
      <p:nvGrpSpPr>
        <p:cNvPr id="310" name="Shape 310"/>
        <p:cNvGrpSpPr/>
        <p:nvPr/>
      </p:nvGrpSpPr>
      <p:grpSpPr>
        <a:xfrm>
          <a:off x="0" y="0"/>
          <a:ext cx="0" cy="0"/>
          <a:chOff x="0" y="0"/>
          <a:chExt cx="0" cy="0"/>
        </a:xfrm>
      </p:grpSpPr>
      <p:sp>
        <p:nvSpPr>
          <p:cNvPr id="311" name="Google Shape;311;p78"/>
          <p:cNvSpPr txBox="1"/>
          <p:nvPr>
            <p:ph type="title"/>
          </p:nvPr>
        </p:nvSpPr>
        <p:spPr>
          <a:xfrm>
            <a:off x="311700" y="854791"/>
            <a:ext cx="85206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4000">
                <a:solidFill>
                  <a:schemeClr val="accent6"/>
                </a:solidFill>
              </a:defRPr>
            </a:lvl1pPr>
            <a:lvl2pPr lvl="1" algn="l">
              <a:lnSpc>
                <a:spcPct val="100000"/>
              </a:lnSpc>
              <a:spcBef>
                <a:spcPts val="0"/>
              </a:spcBef>
              <a:spcAft>
                <a:spcPts val="0"/>
              </a:spcAft>
              <a:buSzPts val="2800"/>
              <a:buNone/>
              <a:defRPr>
                <a:latin typeface="Courier New"/>
                <a:ea typeface="Courier New"/>
                <a:cs typeface="Courier New"/>
                <a:sym typeface="Courier New"/>
              </a:defRPr>
            </a:lvl2pPr>
            <a:lvl3pPr lvl="2" algn="l">
              <a:lnSpc>
                <a:spcPct val="100000"/>
              </a:lnSpc>
              <a:spcBef>
                <a:spcPts val="0"/>
              </a:spcBef>
              <a:spcAft>
                <a:spcPts val="0"/>
              </a:spcAft>
              <a:buSzPts val="2800"/>
              <a:buNone/>
              <a:defRPr>
                <a:latin typeface="Courier New"/>
                <a:ea typeface="Courier New"/>
                <a:cs typeface="Courier New"/>
                <a:sym typeface="Courier New"/>
              </a:defRPr>
            </a:lvl3pPr>
            <a:lvl4pPr lvl="3" algn="l">
              <a:lnSpc>
                <a:spcPct val="100000"/>
              </a:lnSpc>
              <a:spcBef>
                <a:spcPts val="0"/>
              </a:spcBef>
              <a:spcAft>
                <a:spcPts val="0"/>
              </a:spcAft>
              <a:buSzPts val="2800"/>
              <a:buNone/>
              <a:defRPr>
                <a:latin typeface="Courier New"/>
                <a:ea typeface="Courier New"/>
                <a:cs typeface="Courier New"/>
                <a:sym typeface="Courier New"/>
              </a:defRPr>
            </a:lvl4pPr>
            <a:lvl5pPr lvl="4" algn="l">
              <a:lnSpc>
                <a:spcPct val="100000"/>
              </a:lnSpc>
              <a:spcBef>
                <a:spcPts val="0"/>
              </a:spcBef>
              <a:spcAft>
                <a:spcPts val="0"/>
              </a:spcAft>
              <a:buSzPts val="2800"/>
              <a:buNone/>
              <a:defRPr>
                <a:latin typeface="Courier New"/>
                <a:ea typeface="Courier New"/>
                <a:cs typeface="Courier New"/>
                <a:sym typeface="Courier New"/>
              </a:defRPr>
            </a:lvl5pPr>
            <a:lvl6pPr lvl="5" algn="l">
              <a:lnSpc>
                <a:spcPct val="100000"/>
              </a:lnSpc>
              <a:spcBef>
                <a:spcPts val="0"/>
              </a:spcBef>
              <a:spcAft>
                <a:spcPts val="0"/>
              </a:spcAft>
              <a:buSzPts val="2800"/>
              <a:buNone/>
              <a:defRPr>
                <a:latin typeface="Courier New"/>
                <a:ea typeface="Courier New"/>
                <a:cs typeface="Courier New"/>
                <a:sym typeface="Courier New"/>
              </a:defRPr>
            </a:lvl6pPr>
            <a:lvl7pPr lvl="6" algn="l">
              <a:lnSpc>
                <a:spcPct val="100000"/>
              </a:lnSpc>
              <a:spcBef>
                <a:spcPts val="0"/>
              </a:spcBef>
              <a:spcAft>
                <a:spcPts val="0"/>
              </a:spcAft>
              <a:buSzPts val="2800"/>
              <a:buNone/>
              <a:defRPr>
                <a:latin typeface="Courier New"/>
                <a:ea typeface="Courier New"/>
                <a:cs typeface="Courier New"/>
                <a:sym typeface="Courier New"/>
              </a:defRPr>
            </a:lvl7pPr>
            <a:lvl8pPr lvl="7" algn="l">
              <a:lnSpc>
                <a:spcPct val="100000"/>
              </a:lnSpc>
              <a:spcBef>
                <a:spcPts val="0"/>
              </a:spcBef>
              <a:spcAft>
                <a:spcPts val="0"/>
              </a:spcAft>
              <a:buSzPts val="2800"/>
              <a:buNone/>
              <a:defRPr>
                <a:latin typeface="Courier New"/>
                <a:ea typeface="Courier New"/>
                <a:cs typeface="Courier New"/>
                <a:sym typeface="Courier New"/>
              </a:defRPr>
            </a:lvl8pPr>
            <a:lvl9pPr lvl="8" algn="l">
              <a:lnSpc>
                <a:spcPct val="100000"/>
              </a:lnSpc>
              <a:spcBef>
                <a:spcPts val="0"/>
              </a:spcBef>
              <a:spcAft>
                <a:spcPts val="0"/>
              </a:spcAft>
              <a:buSzPts val="2800"/>
              <a:buNone/>
              <a:defRPr>
                <a:latin typeface="Courier New"/>
                <a:ea typeface="Courier New"/>
                <a:cs typeface="Courier New"/>
                <a:sym typeface="Courier New"/>
              </a:defRPr>
            </a:lvl9pPr>
          </a:lstStyle>
          <a:p/>
        </p:txBody>
      </p:sp>
      <p:sp>
        <p:nvSpPr>
          <p:cNvPr id="312" name="Google Shape;312;p78"/>
          <p:cNvSpPr txBox="1"/>
          <p:nvPr>
            <p:ph idx="1" type="subTitle"/>
          </p:nvPr>
        </p:nvSpPr>
        <p:spPr>
          <a:xfrm>
            <a:off x="1239475" y="1507872"/>
            <a:ext cx="6665100" cy="37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solidFill>
                  <a:schemeClr val="accent2"/>
                </a:solidFill>
                <a:latin typeface="Courier Prime"/>
                <a:ea typeface="Courier Prime"/>
                <a:cs typeface="Courier Prime"/>
                <a:sym typeface="Courier Prime"/>
              </a:defRPr>
            </a:lvl1pPr>
            <a:lvl2pPr lvl="1" algn="ctr">
              <a:lnSpc>
                <a:spcPct val="100000"/>
              </a:lnSpc>
              <a:spcBef>
                <a:spcPts val="0"/>
              </a:spcBef>
              <a:spcAft>
                <a:spcPts val="0"/>
              </a:spcAft>
              <a:buSzPts val="1400"/>
              <a:buNone/>
              <a:defRPr sz="1300"/>
            </a:lvl2pPr>
            <a:lvl3pPr lvl="2" algn="ctr">
              <a:lnSpc>
                <a:spcPct val="100000"/>
              </a:lnSpc>
              <a:spcBef>
                <a:spcPts val="0"/>
              </a:spcBef>
              <a:spcAft>
                <a:spcPts val="0"/>
              </a:spcAft>
              <a:buSzPts val="1400"/>
              <a:buNone/>
              <a:defRPr sz="1300"/>
            </a:lvl3pPr>
            <a:lvl4pPr lvl="3" algn="ctr">
              <a:lnSpc>
                <a:spcPct val="100000"/>
              </a:lnSpc>
              <a:spcBef>
                <a:spcPts val="0"/>
              </a:spcBef>
              <a:spcAft>
                <a:spcPts val="0"/>
              </a:spcAft>
              <a:buSzPts val="1400"/>
              <a:buNone/>
              <a:defRPr sz="1300"/>
            </a:lvl4pPr>
            <a:lvl5pPr lvl="4" algn="ctr">
              <a:lnSpc>
                <a:spcPct val="100000"/>
              </a:lnSpc>
              <a:spcBef>
                <a:spcPts val="0"/>
              </a:spcBef>
              <a:spcAft>
                <a:spcPts val="0"/>
              </a:spcAft>
              <a:buSzPts val="1400"/>
              <a:buNone/>
              <a:defRPr sz="1300"/>
            </a:lvl5pPr>
            <a:lvl6pPr lvl="5" algn="ctr">
              <a:lnSpc>
                <a:spcPct val="100000"/>
              </a:lnSpc>
              <a:spcBef>
                <a:spcPts val="0"/>
              </a:spcBef>
              <a:spcAft>
                <a:spcPts val="0"/>
              </a:spcAft>
              <a:buSzPts val="1400"/>
              <a:buNone/>
              <a:defRPr sz="1300"/>
            </a:lvl6pPr>
            <a:lvl7pPr lvl="6" algn="ctr">
              <a:lnSpc>
                <a:spcPct val="100000"/>
              </a:lnSpc>
              <a:spcBef>
                <a:spcPts val="0"/>
              </a:spcBef>
              <a:spcAft>
                <a:spcPts val="0"/>
              </a:spcAft>
              <a:buSzPts val="1400"/>
              <a:buNone/>
              <a:defRPr sz="1300"/>
            </a:lvl7pPr>
            <a:lvl8pPr lvl="7" algn="ctr">
              <a:lnSpc>
                <a:spcPct val="100000"/>
              </a:lnSpc>
              <a:spcBef>
                <a:spcPts val="0"/>
              </a:spcBef>
              <a:spcAft>
                <a:spcPts val="0"/>
              </a:spcAft>
              <a:buSzPts val="1400"/>
              <a:buNone/>
              <a:defRPr sz="1300"/>
            </a:lvl8pPr>
            <a:lvl9pPr lvl="8" algn="ctr">
              <a:lnSpc>
                <a:spcPct val="100000"/>
              </a:lnSpc>
              <a:spcBef>
                <a:spcPts val="0"/>
              </a:spcBef>
              <a:spcAft>
                <a:spcPts val="0"/>
              </a:spcAft>
              <a:buSzPts val="1400"/>
              <a:buNone/>
              <a:defRPr sz="1300"/>
            </a:lvl9pPr>
          </a:lstStyle>
          <a:p/>
        </p:txBody>
      </p:sp>
      <p:grpSp>
        <p:nvGrpSpPr>
          <p:cNvPr id="313" name="Google Shape;313;p78"/>
          <p:cNvGrpSpPr/>
          <p:nvPr/>
        </p:nvGrpSpPr>
        <p:grpSpPr>
          <a:xfrm>
            <a:off x="317469" y="2104269"/>
            <a:ext cx="8790731" cy="3039156"/>
            <a:chOff x="317469" y="2104269"/>
            <a:chExt cx="8790731" cy="3039156"/>
          </a:xfrm>
        </p:grpSpPr>
        <p:sp>
          <p:nvSpPr>
            <p:cNvPr id="314" name="Google Shape;314;p78"/>
            <p:cNvSpPr/>
            <p:nvPr/>
          </p:nvSpPr>
          <p:spPr>
            <a:xfrm flipH="1">
              <a:off x="509900" y="2299425"/>
              <a:ext cx="8598300" cy="28440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78"/>
            <p:cNvSpPr/>
            <p:nvPr/>
          </p:nvSpPr>
          <p:spPr>
            <a:xfrm>
              <a:off x="317469" y="2104269"/>
              <a:ext cx="272700" cy="272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1">
    <p:bg>
      <p:bgPr>
        <a:solidFill>
          <a:schemeClr val="accent6"/>
        </a:solidFill>
      </p:bgPr>
    </p:bg>
    <p:spTree>
      <p:nvGrpSpPr>
        <p:cNvPr id="316" name="Shape 316"/>
        <p:cNvGrpSpPr/>
        <p:nvPr/>
      </p:nvGrpSpPr>
      <p:grpSpPr>
        <a:xfrm>
          <a:off x="0" y="0"/>
          <a:ext cx="0" cy="0"/>
          <a:chOff x="0" y="0"/>
          <a:chExt cx="0" cy="0"/>
        </a:xfrm>
      </p:grpSpPr>
      <p:sp>
        <p:nvSpPr>
          <p:cNvPr id="317" name="Google Shape;317;p79"/>
          <p:cNvSpPr/>
          <p:nvPr/>
        </p:nvSpPr>
        <p:spPr>
          <a:xfrm>
            <a:off x="5254950" y="234050"/>
            <a:ext cx="3889200" cy="4642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79"/>
          <p:cNvSpPr txBox="1"/>
          <p:nvPr>
            <p:ph type="title"/>
          </p:nvPr>
        </p:nvSpPr>
        <p:spPr>
          <a:xfrm>
            <a:off x="616500" y="784200"/>
            <a:ext cx="33738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000"/>
              <a:buNone/>
              <a:defRPr sz="4000">
                <a:solidFill>
                  <a:schemeClr val="accent1"/>
                </a:solidFill>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19" name="Google Shape;319;p79"/>
          <p:cNvSpPr txBox="1"/>
          <p:nvPr>
            <p:ph idx="1" type="subTitle"/>
          </p:nvPr>
        </p:nvSpPr>
        <p:spPr>
          <a:xfrm>
            <a:off x="616500" y="1463700"/>
            <a:ext cx="3519300" cy="102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atin typeface="Courier Prime"/>
                <a:ea typeface="Courier Prime"/>
                <a:cs typeface="Courier Prime"/>
                <a:sym typeface="Courier Prime"/>
              </a:defRPr>
            </a:lvl1pPr>
            <a:lvl2pPr lvl="1" algn="l">
              <a:lnSpc>
                <a:spcPct val="100000"/>
              </a:lnSpc>
              <a:spcBef>
                <a:spcPts val="0"/>
              </a:spcBef>
              <a:spcAft>
                <a:spcPts val="0"/>
              </a:spcAft>
              <a:buSzPts val="1400"/>
              <a:buNone/>
              <a:defRPr>
                <a:latin typeface="Courier Prime"/>
                <a:ea typeface="Courier Prime"/>
                <a:cs typeface="Courier Prime"/>
                <a:sym typeface="Courier Prime"/>
              </a:defRPr>
            </a:lvl2pPr>
            <a:lvl3pPr lvl="2" algn="l">
              <a:lnSpc>
                <a:spcPct val="100000"/>
              </a:lnSpc>
              <a:spcBef>
                <a:spcPts val="0"/>
              </a:spcBef>
              <a:spcAft>
                <a:spcPts val="0"/>
              </a:spcAft>
              <a:buSzPts val="1400"/>
              <a:buNone/>
              <a:defRPr>
                <a:latin typeface="Courier Prime"/>
                <a:ea typeface="Courier Prime"/>
                <a:cs typeface="Courier Prime"/>
                <a:sym typeface="Courier Prime"/>
              </a:defRPr>
            </a:lvl3pPr>
            <a:lvl4pPr lvl="3" algn="l">
              <a:lnSpc>
                <a:spcPct val="100000"/>
              </a:lnSpc>
              <a:spcBef>
                <a:spcPts val="0"/>
              </a:spcBef>
              <a:spcAft>
                <a:spcPts val="0"/>
              </a:spcAft>
              <a:buSzPts val="1400"/>
              <a:buNone/>
              <a:defRPr>
                <a:latin typeface="Courier Prime"/>
                <a:ea typeface="Courier Prime"/>
                <a:cs typeface="Courier Prime"/>
                <a:sym typeface="Courier Prime"/>
              </a:defRPr>
            </a:lvl4pPr>
            <a:lvl5pPr lvl="4" algn="l">
              <a:lnSpc>
                <a:spcPct val="100000"/>
              </a:lnSpc>
              <a:spcBef>
                <a:spcPts val="0"/>
              </a:spcBef>
              <a:spcAft>
                <a:spcPts val="0"/>
              </a:spcAft>
              <a:buSzPts val="1400"/>
              <a:buNone/>
              <a:defRPr>
                <a:latin typeface="Courier Prime"/>
                <a:ea typeface="Courier Prime"/>
                <a:cs typeface="Courier Prime"/>
                <a:sym typeface="Courier Prime"/>
              </a:defRPr>
            </a:lvl5pPr>
            <a:lvl6pPr lvl="5" algn="l">
              <a:lnSpc>
                <a:spcPct val="100000"/>
              </a:lnSpc>
              <a:spcBef>
                <a:spcPts val="0"/>
              </a:spcBef>
              <a:spcAft>
                <a:spcPts val="0"/>
              </a:spcAft>
              <a:buSzPts val="1400"/>
              <a:buNone/>
              <a:defRPr>
                <a:latin typeface="Courier Prime"/>
                <a:ea typeface="Courier Prime"/>
                <a:cs typeface="Courier Prime"/>
                <a:sym typeface="Courier Prime"/>
              </a:defRPr>
            </a:lvl6pPr>
            <a:lvl7pPr lvl="6" algn="l">
              <a:lnSpc>
                <a:spcPct val="100000"/>
              </a:lnSpc>
              <a:spcBef>
                <a:spcPts val="0"/>
              </a:spcBef>
              <a:spcAft>
                <a:spcPts val="0"/>
              </a:spcAft>
              <a:buSzPts val="1400"/>
              <a:buNone/>
              <a:defRPr>
                <a:latin typeface="Courier Prime"/>
                <a:ea typeface="Courier Prime"/>
                <a:cs typeface="Courier Prime"/>
                <a:sym typeface="Courier Prime"/>
              </a:defRPr>
            </a:lvl7pPr>
            <a:lvl8pPr lvl="7" algn="l">
              <a:lnSpc>
                <a:spcPct val="100000"/>
              </a:lnSpc>
              <a:spcBef>
                <a:spcPts val="0"/>
              </a:spcBef>
              <a:spcAft>
                <a:spcPts val="0"/>
              </a:spcAft>
              <a:buSzPts val="1400"/>
              <a:buNone/>
              <a:defRPr>
                <a:latin typeface="Courier Prime"/>
                <a:ea typeface="Courier Prime"/>
                <a:cs typeface="Courier Prime"/>
                <a:sym typeface="Courier Prime"/>
              </a:defRPr>
            </a:lvl8pPr>
            <a:lvl9pPr lvl="8" algn="l">
              <a:lnSpc>
                <a:spcPct val="100000"/>
              </a:lnSpc>
              <a:spcBef>
                <a:spcPts val="0"/>
              </a:spcBef>
              <a:spcAft>
                <a:spcPts val="0"/>
              </a:spcAft>
              <a:buSzPts val="1400"/>
              <a:buNone/>
              <a:defRPr>
                <a:latin typeface="Courier Prime"/>
                <a:ea typeface="Courier Prime"/>
                <a:cs typeface="Courier Prime"/>
                <a:sym typeface="Courier Prime"/>
              </a:defRPr>
            </a:lvl9pPr>
          </a:lstStyle>
          <a:p/>
        </p:txBody>
      </p:sp>
      <p:grpSp>
        <p:nvGrpSpPr>
          <p:cNvPr id="320" name="Google Shape;320;p79"/>
          <p:cNvGrpSpPr/>
          <p:nvPr/>
        </p:nvGrpSpPr>
        <p:grpSpPr>
          <a:xfrm>
            <a:off x="4630426" y="2044850"/>
            <a:ext cx="2141375" cy="2755549"/>
            <a:chOff x="4630426" y="2044850"/>
            <a:chExt cx="2141375" cy="2755549"/>
          </a:xfrm>
        </p:grpSpPr>
        <p:sp>
          <p:nvSpPr>
            <p:cNvPr id="321" name="Google Shape;321;p79"/>
            <p:cNvSpPr/>
            <p:nvPr/>
          </p:nvSpPr>
          <p:spPr>
            <a:xfrm flipH="1">
              <a:off x="4769601" y="2044850"/>
              <a:ext cx="2002200" cy="2613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79"/>
            <p:cNvSpPr/>
            <p:nvPr/>
          </p:nvSpPr>
          <p:spPr>
            <a:xfrm>
              <a:off x="4630426" y="4521399"/>
              <a:ext cx="279000" cy="2790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3" name="Google Shape;323;p79"/>
          <p:cNvSpPr txBox="1"/>
          <p:nvPr/>
        </p:nvSpPr>
        <p:spPr>
          <a:xfrm>
            <a:off x="616500" y="3178050"/>
            <a:ext cx="3373800" cy="94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595959"/>
                </a:solidFill>
                <a:latin typeface="Courier Prime"/>
                <a:ea typeface="Courier Prime"/>
                <a:cs typeface="Courier Prime"/>
                <a:sym typeface="Courier Prime"/>
              </a:rPr>
              <a:t>CREDITS: This presentation template was created by </a:t>
            </a:r>
            <a:r>
              <a:rPr b="0" i="0" lang="en" sz="1100" u="none" cap="none" strike="noStrike">
                <a:solidFill>
                  <a:schemeClr val="accent1"/>
                </a:solidFill>
                <a:uFill>
                  <a:noFill/>
                </a:uFill>
                <a:latin typeface="Courier Prime"/>
                <a:ea typeface="Courier Prime"/>
                <a:cs typeface="Courier Prime"/>
                <a:sym typeface="Courier Prime"/>
                <a:hlinkClick r:id="rId2">
                  <a:extLst>
                    <a:ext uri="{A12FA001-AC4F-418D-AE19-62706E023703}">
                      <ahyp:hlinkClr val="tx"/>
                    </a:ext>
                  </a:extLst>
                </a:hlinkClick>
              </a:rPr>
              <a:t>Slidesgo</a:t>
            </a:r>
            <a:r>
              <a:rPr b="0" i="0" lang="en" sz="1100" u="none" cap="none" strike="noStrike">
                <a:solidFill>
                  <a:srgbClr val="595959"/>
                </a:solidFill>
                <a:latin typeface="Courier Prime"/>
                <a:ea typeface="Courier Prime"/>
                <a:cs typeface="Courier Prime"/>
                <a:sym typeface="Courier Prime"/>
              </a:rPr>
              <a:t>, including icons by </a:t>
            </a:r>
            <a:r>
              <a:rPr b="0" i="0" lang="en" sz="1100" u="none" cap="none" strike="noStrike">
                <a:solidFill>
                  <a:schemeClr val="hlink"/>
                </a:solidFill>
                <a:uFill>
                  <a:noFill/>
                </a:uFill>
                <a:latin typeface="Courier Prime"/>
                <a:ea typeface="Courier Prime"/>
                <a:cs typeface="Courier Prime"/>
                <a:sym typeface="Courier Prime"/>
                <a:hlinkClick r:id="rId3"/>
              </a:rPr>
              <a:t>Flaticon</a:t>
            </a:r>
            <a:r>
              <a:rPr b="0" i="0" lang="en" sz="1100" u="none" cap="none" strike="noStrike">
                <a:solidFill>
                  <a:srgbClr val="595959"/>
                </a:solidFill>
                <a:latin typeface="Courier Prime"/>
                <a:ea typeface="Courier Prime"/>
                <a:cs typeface="Courier Prime"/>
                <a:sym typeface="Courier Prime"/>
              </a:rPr>
              <a:t>, infographics &amp; images by </a:t>
            </a:r>
            <a:r>
              <a:rPr b="0" i="0" lang="en" sz="1100" u="none" cap="none" strike="noStrike">
                <a:solidFill>
                  <a:schemeClr val="hlink"/>
                </a:solidFill>
                <a:uFill>
                  <a:noFill/>
                </a:uFill>
                <a:latin typeface="Courier Prime"/>
                <a:ea typeface="Courier Prime"/>
                <a:cs typeface="Courier Prime"/>
                <a:sym typeface="Courier Prime"/>
                <a:hlinkClick r:id="rId4"/>
              </a:rPr>
              <a:t>Freepik</a:t>
            </a:r>
            <a:r>
              <a:rPr b="0" i="0" lang="en" sz="1100" u="none" cap="none" strike="noStrike">
                <a:solidFill>
                  <a:schemeClr val="accent3"/>
                </a:solidFill>
                <a:latin typeface="Courier Prime"/>
                <a:ea typeface="Courier Prime"/>
                <a:cs typeface="Courier Prime"/>
                <a:sym typeface="Courier Prime"/>
              </a:rPr>
              <a:t>.</a:t>
            </a:r>
            <a:endParaRPr b="0" i="0" sz="1100" u="none" cap="none" strike="noStrike">
              <a:solidFill>
                <a:schemeClr val="accent3"/>
              </a:solidFill>
              <a:latin typeface="Courier Prime"/>
              <a:ea typeface="Courier Prime"/>
              <a:cs typeface="Courier Prime"/>
              <a:sym typeface="Courier Prime"/>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6"/>
        </a:solidFill>
      </p:bgPr>
    </p:bg>
    <p:spTree>
      <p:nvGrpSpPr>
        <p:cNvPr id="324" name="Shape 324"/>
        <p:cNvGrpSpPr/>
        <p:nvPr/>
      </p:nvGrpSpPr>
      <p:grpSpPr>
        <a:xfrm>
          <a:off x="0" y="0"/>
          <a:ext cx="0" cy="0"/>
          <a:chOff x="0" y="0"/>
          <a:chExt cx="0" cy="0"/>
        </a:xfrm>
      </p:grpSpPr>
      <p:sp>
        <p:nvSpPr>
          <p:cNvPr id="325" name="Google Shape;325;p82"/>
          <p:cNvSpPr txBox="1"/>
          <p:nvPr>
            <p:ph type="title"/>
          </p:nvPr>
        </p:nvSpPr>
        <p:spPr>
          <a:xfrm>
            <a:off x="616500" y="1317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None/>
              <a:defRPr sz="2400">
                <a:solidFill>
                  <a:schemeClr val="accen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6" name="Google Shape;326;p82"/>
          <p:cNvSpPr txBox="1"/>
          <p:nvPr>
            <p:ph idx="1" type="body"/>
          </p:nvPr>
        </p:nvSpPr>
        <p:spPr>
          <a:xfrm>
            <a:off x="616500" y="1999200"/>
            <a:ext cx="2808000" cy="3179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3"/>
              </a:buClr>
              <a:buSzPts val="1400"/>
              <a:buFont typeface="Courier Prime"/>
              <a:buChar char="●"/>
              <a:defRPr sz="1400">
                <a:solidFill>
                  <a:schemeClr val="accent3"/>
                </a:solidFill>
                <a:latin typeface="Courier Prime"/>
                <a:ea typeface="Courier Prime"/>
                <a:cs typeface="Courier Prime"/>
                <a:sym typeface="Courier Prime"/>
              </a:defRPr>
            </a:lvl1pPr>
            <a:lvl2pPr indent="-317500" lvl="1" marL="914400" algn="l">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2pPr>
            <a:lvl3pPr indent="-317500" lvl="2" marL="1371600" algn="l">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3pPr>
            <a:lvl4pPr indent="-317500" lvl="3" marL="1828800" algn="l">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4pPr>
            <a:lvl5pPr indent="-317500" lvl="4" marL="2286000" algn="l">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5pPr>
            <a:lvl6pPr indent="-317500" lvl="5" marL="2743200" algn="l">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6pPr>
            <a:lvl7pPr indent="-317500" lvl="6" marL="3200400" algn="l">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7pPr>
            <a:lvl8pPr indent="-317500" lvl="7" marL="3657600" algn="l">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8pPr>
            <a:lvl9pPr indent="-317500" lvl="8" marL="4114800" algn="l">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9pPr>
          </a:lstStyle>
          <a:p/>
        </p:txBody>
      </p:sp>
      <p:sp>
        <p:nvSpPr>
          <p:cNvPr id="327" name="Google Shape;327;p82"/>
          <p:cNvSpPr/>
          <p:nvPr/>
        </p:nvSpPr>
        <p:spPr>
          <a:xfrm>
            <a:off x="0" y="4818625"/>
            <a:ext cx="9144000" cy="341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8" name="Shape 328"/>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bg>
      <p:bgPr>
        <a:solidFill>
          <a:schemeClr val="accent1"/>
        </a:solidFill>
      </p:bgPr>
    </p:bg>
    <p:spTree>
      <p:nvGrpSpPr>
        <p:cNvPr id="329" name="Shape 329"/>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
    <p:bg>
      <p:bgPr>
        <a:solidFill>
          <a:schemeClr val="accent6"/>
        </a:solidFill>
      </p:bgPr>
    </p:bg>
    <p:spTree>
      <p:nvGrpSpPr>
        <p:cNvPr id="330" name="Shape 33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2">
    <p:bg>
      <p:bgPr>
        <a:solidFill>
          <a:schemeClr val="accent6"/>
        </a:solidFill>
      </p:bgPr>
    </p:bg>
    <p:spTree>
      <p:nvGrpSpPr>
        <p:cNvPr id="42" name="Shape 42"/>
        <p:cNvGrpSpPr/>
        <p:nvPr/>
      </p:nvGrpSpPr>
      <p:grpSpPr>
        <a:xfrm>
          <a:off x="0" y="0"/>
          <a:ext cx="0" cy="0"/>
          <a:chOff x="0" y="0"/>
          <a:chExt cx="0" cy="0"/>
        </a:xfrm>
      </p:grpSpPr>
      <p:sp>
        <p:nvSpPr>
          <p:cNvPr id="43" name="Google Shape;43;p57"/>
          <p:cNvSpPr/>
          <p:nvPr/>
        </p:nvSpPr>
        <p:spPr>
          <a:xfrm rot="10800000">
            <a:off x="5432400" y="502550"/>
            <a:ext cx="3711600" cy="4644900"/>
          </a:xfrm>
          <a:prstGeom prst="rect">
            <a:avLst/>
          </a:prstGeom>
          <a:solidFill>
            <a:srgbClr val="CC646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 name="Google Shape;44;p57"/>
          <p:cNvGrpSpPr/>
          <p:nvPr/>
        </p:nvGrpSpPr>
        <p:grpSpPr>
          <a:xfrm>
            <a:off x="5108278" y="168250"/>
            <a:ext cx="1731893" cy="1404475"/>
            <a:chOff x="5108278" y="168250"/>
            <a:chExt cx="1731893" cy="1404475"/>
          </a:xfrm>
        </p:grpSpPr>
        <p:sp>
          <p:nvSpPr>
            <p:cNvPr id="45" name="Google Shape;45;p57"/>
            <p:cNvSpPr/>
            <p:nvPr/>
          </p:nvSpPr>
          <p:spPr>
            <a:xfrm rot="10800000">
              <a:off x="5284671" y="346025"/>
              <a:ext cx="1555500" cy="12267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7"/>
            <p:cNvSpPr/>
            <p:nvPr/>
          </p:nvSpPr>
          <p:spPr>
            <a:xfrm rot="10800000">
              <a:off x="5108278" y="168250"/>
              <a:ext cx="254700" cy="254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57"/>
          <p:cNvSpPr txBox="1"/>
          <p:nvPr>
            <p:ph type="ctrTitle"/>
          </p:nvPr>
        </p:nvSpPr>
        <p:spPr>
          <a:xfrm>
            <a:off x="714575" y="619725"/>
            <a:ext cx="4458300" cy="232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Font typeface="Montserrat SemiBold"/>
              <a:buNone/>
              <a:defRPr sz="6000">
                <a:solidFill>
                  <a:schemeClr val="accent1"/>
                </a:solidFill>
                <a:latin typeface="Montserrat SemiBold"/>
                <a:ea typeface="Montserrat SemiBold"/>
                <a:cs typeface="Montserrat SemiBold"/>
                <a:sym typeface="Montserrat SemiBo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8" name="Google Shape;48;p57"/>
          <p:cNvSpPr txBox="1"/>
          <p:nvPr>
            <p:ph idx="1" type="subTitle"/>
          </p:nvPr>
        </p:nvSpPr>
        <p:spPr>
          <a:xfrm>
            <a:off x="714600" y="2757925"/>
            <a:ext cx="4274700" cy="175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1600"/>
              <a:buFont typeface="Courier Prime"/>
              <a:buNone/>
              <a:defRPr sz="1600">
                <a:solidFill>
                  <a:schemeClr val="accent3"/>
                </a:solidFill>
                <a:latin typeface="Courier Prime"/>
                <a:ea typeface="Courier Prime"/>
                <a:cs typeface="Courier Prime"/>
                <a:sym typeface="Courier Prime"/>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bg>
      <p:bgPr>
        <a:solidFill>
          <a:schemeClr val="accent1"/>
        </a:solidFill>
      </p:bgPr>
    </p:bg>
    <p:spTree>
      <p:nvGrpSpPr>
        <p:cNvPr id="49" name="Shape 49"/>
        <p:cNvGrpSpPr/>
        <p:nvPr/>
      </p:nvGrpSpPr>
      <p:grpSpPr>
        <a:xfrm>
          <a:off x="0" y="0"/>
          <a:ext cx="0" cy="0"/>
          <a:chOff x="0" y="0"/>
          <a:chExt cx="0" cy="0"/>
        </a:xfrm>
      </p:grpSpPr>
      <p:grpSp>
        <p:nvGrpSpPr>
          <p:cNvPr id="50" name="Google Shape;50;p58"/>
          <p:cNvGrpSpPr/>
          <p:nvPr/>
        </p:nvGrpSpPr>
        <p:grpSpPr>
          <a:xfrm>
            <a:off x="5958914" y="2982116"/>
            <a:ext cx="2189475" cy="1683950"/>
            <a:chOff x="5958914" y="2982116"/>
            <a:chExt cx="2189475" cy="1683950"/>
          </a:xfrm>
        </p:grpSpPr>
        <p:sp>
          <p:nvSpPr>
            <p:cNvPr id="51" name="Google Shape;51;p58"/>
            <p:cNvSpPr/>
            <p:nvPr/>
          </p:nvSpPr>
          <p:spPr>
            <a:xfrm>
              <a:off x="5958914" y="2982116"/>
              <a:ext cx="1982700" cy="15057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8"/>
            <p:cNvSpPr/>
            <p:nvPr/>
          </p:nvSpPr>
          <p:spPr>
            <a:xfrm>
              <a:off x="7843889" y="4384366"/>
              <a:ext cx="304500" cy="281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58"/>
          <p:cNvSpPr/>
          <p:nvPr/>
        </p:nvSpPr>
        <p:spPr>
          <a:xfrm>
            <a:off x="1313450" y="809425"/>
            <a:ext cx="6477300" cy="35247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8"/>
          <p:cNvSpPr txBox="1"/>
          <p:nvPr>
            <p:ph type="title"/>
          </p:nvPr>
        </p:nvSpPr>
        <p:spPr>
          <a:xfrm>
            <a:off x="1739100" y="1292575"/>
            <a:ext cx="5665800" cy="216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CC6461"/>
              </a:buClr>
              <a:buSzPts val="3200"/>
              <a:buFont typeface="Montserrat SemiBold"/>
              <a:buNone/>
              <a:defRPr sz="2800">
                <a:solidFill>
                  <a:srgbClr val="CC6461"/>
                </a:solidFill>
                <a:latin typeface="Montserrat SemiBold"/>
                <a:ea typeface="Montserrat SemiBold"/>
                <a:cs typeface="Montserrat SemiBold"/>
                <a:sym typeface="Montserrat SemiBold"/>
              </a:defRPr>
            </a:lvl1pPr>
            <a:lvl2pPr lvl="1" algn="ctr">
              <a:lnSpc>
                <a:spcPct val="100000"/>
              </a:lnSpc>
              <a:spcBef>
                <a:spcPts val="0"/>
              </a:spcBef>
              <a:spcAft>
                <a:spcPts val="0"/>
              </a:spcAft>
              <a:buClr>
                <a:srgbClr val="CC6461"/>
              </a:buClr>
              <a:buSzPts val="2800"/>
              <a:buNone/>
              <a:defRPr sz="2800">
                <a:solidFill>
                  <a:srgbClr val="CC6461"/>
                </a:solidFill>
              </a:defRPr>
            </a:lvl2pPr>
            <a:lvl3pPr lvl="2" algn="ctr">
              <a:lnSpc>
                <a:spcPct val="100000"/>
              </a:lnSpc>
              <a:spcBef>
                <a:spcPts val="0"/>
              </a:spcBef>
              <a:spcAft>
                <a:spcPts val="0"/>
              </a:spcAft>
              <a:buClr>
                <a:srgbClr val="CC6461"/>
              </a:buClr>
              <a:buSzPts val="2800"/>
              <a:buNone/>
              <a:defRPr sz="2800">
                <a:solidFill>
                  <a:srgbClr val="CC6461"/>
                </a:solidFill>
              </a:defRPr>
            </a:lvl3pPr>
            <a:lvl4pPr lvl="3" algn="ctr">
              <a:lnSpc>
                <a:spcPct val="100000"/>
              </a:lnSpc>
              <a:spcBef>
                <a:spcPts val="0"/>
              </a:spcBef>
              <a:spcAft>
                <a:spcPts val="0"/>
              </a:spcAft>
              <a:buClr>
                <a:srgbClr val="CC6461"/>
              </a:buClr>
              <a:buSzPts val="2800"/>
              <a:buNone/>
              <a:defRPr sz="2800">
                <a:solidFill>
                  <a:srgbClr val="CC6461"/>
                </a:solidFill>
              </a:defRPr>
            </a:lvl4pPr>
            <a:lvl5pPr lvl="4" algn="ctr">
              <a:lnSpc>
                <a:spcPct val="100000"/>
              </a:lnSpc>
              <a:spcBef>
                <a:spcPts val="0"/>
              </a:spcBef>
              <a:spcAft>
                <a:spcPts val="0"/>
              </a:spcAft>
              <a:buClr>
                <a:srgbClr val="CC6461"/>
              </a:buClr>
              <a:buSzPts val="2800"/>
              <a:buNone/>
              <a:defRPr sz="2800">
                <a:solidFill>
                  <a:srgbClr val="CC6461"/>
                </a:solidFill>
              </a:defRPr>
            </a:lvl5pPr>
            <a:lvl6pPr lvl="5" algn="ctr">
              <a:lnSpc>
                <a:spcPct val="100000"/>
              </a:lnSpc>
              <a:spcBef>
                <a:spcPts val="0"/>
              </a:spcBef>
              <a:spcAft>
                <a:spcPts val="0"/>
              </a:spcAft>
              <a:buClr>
                <a:srgbClr val="CC6461"/>
              </a:buClr>
              <a:buSzPts val="2800"/>
              <a:buNone/>
              <a:defRPr sz="2800">
                <a:solidFill>
                  <a:srgbClr val="CC6461"/>
                </a:solidFill>
              </a:defRPr>
            </a:lvl6pPr>
            <a:lvl7pPr lvl="6" algn="ctr">
              <a:lnSpc>
                <a:spcPct val="100000"/>
              </a:lnSpc>
              <a:spcBef>
                <a:spcPts val="0"/>
              </a:spcBef>
              <a:spcAft>
                <a:spcPts val="0"/>
              </a:spcAft>
              <a:buClr>
                <a:srgbClr val="CC6461"/>
              </a:buClr>
              <a:buSzPts val="2800"/>
              <a:buNone/>
              <a:defRPr sz="2800">
                <a:solidFill>
                  <a:srgbClr val="CC6461"/>
                </a:solidFill>
              </a:defRPr>
            </a:lvl7pPr>
            <a:lvl8pPr lvl="7" algn="ctr">
              <a:lnSpc>
                <a:spcPct val="100000"/>
              </a:lnSpc>
              <a:spcBef>
                <a:spcPts val="0"/>
              </a:spcBef>
              <a:spcAft>
                <a:spcPts val="0"/>
              </a:spcAft>
              <a:buClr>
                <a:srgbClr val="CC6461"/>
              </a:buClr>
              <a:buSzPts val="2800"/>
              <a:buNone/>
              <a:defRPr sz="2800">
                <a:solidFill>
                  <a:srgbClr val="CC6461"/>
                </a:solidFill>
              </a:defRPr>
            </a:lvl8pPr>
            <a:lvl9pPr lvl="8" algn="ctr">
              <a:lnSpc>
                <a:spcPct val="100000"/>
              </a:lnSpc>
              <a:spcBef>
                <a:spcPts val="0"/>
              </a:spcBef>
              <a:spcAft>
                <a:spcPts val="0"/>
              </a:spcAft>
              <a:buClr>
                <a:srgbClr val="CC6461"/>
              </a:buClr>
              <a:buSzPts val="2800"/>
              <a:buNone/>
              <a:defRPr sz="2800">
                <a:solidFill>
                  <a:srgbClr val="CC6461"/>
                </a:solidFill>
              </a:defRPr>
            </a:lvl9pPr>
          </a:lstStyle>
          <a:p/>
        </p:txBody>
      </p:sp>
      <p:sp>
        <p:nvSpPr>
          <p:cNvPr id="55" name="Google Shape;55;p58"/>
          <p:cNvSpPr txBox="1"/>
          <p:nvPr>
            <p:ph idx="2" type="title"/>
          </p:nvPr>
        </p:nvSpPr>
        <p:spPr>
          <a:xfrm>
            <a:off x="2017250" y="3395400"/>
            <a:ext cx="5109600" cy="756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400"/>
              <a:buFont typeface="Courier Prime"/>
              <a:buNone/>
              <a:defRPr sz="1900">
                <a:solidFill>
                  <a:srgbClr val="666666"/>
                </a:solidFill>
                <a:latin typeface="Courier Prime"/>
                <a:ea typeface="Courier Prime"/>
                <a:cs typeface="Courier Prime"/>
                <a:sym typeface="Courier Prime"/>
              </a:defRPr>
            </a:lvl1pPr>
            <a:lvl2pPr lvl="1" algn="ctr">
              <a:lnSpc>
                <a:spcPct val="100000"/>
              </a:lnSpc>
              <a:spcBef>
                <a:spcPts val="0"/>
              </a:spcBef>
              <a:spcAft>
                <a:spcPts val="0"/>
              </a:spcAft>
              <a:buClr>
                <a:schemeClr val="accent3"/>
              </a:buClr>
              <a:buSzPts val="1400"/>
              <a:buFont typeface="Courier Prime"/>
              <a:buNone/>
              <a:defRPr sz="1400">
                <a:solidFill>
                  <a:schemeClr val="accent3"/>
                </a:solidFill>
                <a:latin typeface="Courier Prime"/>
                <a:ea typeface="Courier Prime"/>
                <a:cs typeface="Courier Prime"/>
                <a:sym typeface="Courier Prime"/>
              </a:defRPr>
            </a:lvl2pPr>
            <a:lvl3pPr lvl="2" algn="ctr">
              <a:lnSpc>
                <a:spcPct val="100000"/>
              </a:lnSpc>
              <a:spcBef>
                <a:spcPts val="0"/>
              </a:spcBef>
              <a:spcAft>
                <a:spcPts val="0"/>
              </a:spcAft>
              <a:buClr>
                <a:schemeClr val="accent3"/>
              </a:buClr>
              <a:buSzPts val="1400"/>
              <a:buFont typeface="Courier Prime"/>
              <a:buNone/>
              <a:defRPr sz="1400">
                <a:solidFill>
                  <a:schemeClr val="accent3"/>
                </a:solidFill>
                <a:latin typeface="Courier Prime"/>
                <a:ea typeface="Courier Prime"/>
                <a:cs typeface="Courier Prime"/>
                <a:sym typeface="Courier Prime"/>
              </a:defRPr>
            </a:lvl3pPr>
            <a:lvl4pPr lvl="3" algn="ctr">
              <a:lnSpc>
                <a:spcPct val="100000"/>
              </a:lnSpc>
              <a:spcBef>
                <a:spcPts val="0"/>
              </a:spcBef>
              <a:spcAft>
                <a:spcPts val="0"/>
              </a:spcAft>
              <a:buClr>
                <a:schemeClr val="accent3"/>
              </a:buClr>
              <a:buSzPts val="1400"/>
              <a:buFont typeface="Courier Prime"/>
              <a:buNone/>
              <a:defRPr sz="1400">
                <a:solidFill>
                  <a:schemeClr val="accent3"/>
                </a:solidFill>
                <a:latin typeface="Courier Prime"/>
                <a:ea typeface="Courier Prime"/>
                <a:cs typeface="Courier Prime"/>
                <a:sym typeface="Courier Prime"/>
              </a:defRPr>
            </a:lvl4pPr>
            <a:lvl5pPr lvl="4" algn="ctr">
              <a:lnSpc>
                <a:spcPct val="100000"/>
              </a:lnSpc>
              <a:spcBef>
                <a:spcPts val="0"/>
              </a:spcBef>
              <a:spcAft>
                <a:spcPts val="0"/>
              </a:spcAft>
              <a:buClr>
                <a:schemeClr val="accent3"/>
              </a:buClr>
              <a:buSzPts val="1400"/>
              <a:buFont typeface="Courier Prime"/>
              <a:buNone/>
              <a:defRPr sz="1400">
                <a:solidFill>
                  <a:schemeClr val="accent3"/>
                </a:solidFill>
                <a:latin typeface="Courier Prime"/>
                <a:ea typeface="Courier Prime"/>
                <a:cs typeface="Courier Prime"/>
                <a:sym typeface="Courier Prime"/>
              </a:defRPr>
            </a:lvl5pPr>
            <a:lvl6pPr lvl="5" algn="ctr">
              <a:lnSpc>
                <a:spcPct val="100000"/>
              </a:lnSpc>
              <a:spcBef>
                <a:spcPts val="0"/>
              </a:spcBef>
              <a:spcAft>
                <a:spcPts val="0"/>
              </a:spcAft>
              <a:buClr>
                <a:schemeClr val="accent3"/>
              </a:buClr>
              <a:buSzPts val="1400"/>
              <a:buFont typeface="Courier Prime"/>
              <a:buNone/>
              <a:defRPr sz="1400">
                <a:solidFill>
                  <a:schemeClr val="accent3"/>
                </a:solidFill>
                <a:latin typeface="Courier Prime"/>
                <a:ea typeface="Courier Prime"/>
                <a:cs typeface="Courier Prime"/>
                <a:sym typeface="Courier Prime"/>
              </a:defRPr>
            </a:lvl6pPr>
            <a:lvl7pPr lvl="6" algn="ctr">
              <a:lnSpc>
                <a:spcPct val="100000"/>
              </a:lnSpc>
              <a:spcBef>
                <a:spcPts val="0"/>
              </a:spcBef>
              <a:spcAft>
                <a:spcPts val="0"/>
              </a:spcAft>
              <a:buClr>
                <a:schemeClr val="accent3"/>
              </a:buClr>
              <a:buSzPts val="1400"/>
              <a:buFont typeface="Courier Prime"/>
              <a:buNone/>
              <a:defRPr sz="1400">
                <a:solidFill>
                  <a:schemeClr val="accent3"/>
                </a:solidFill>
                <a:latin typeface="Courier Prime"/>
                <a:ea typeface="Courier Prime"/>
                <a:cs typeface="Courier Prime"/>
                <a:sym typeface="Courier Prime"/>
              </a:defRPr>
            </a:lvl7pPr>
            <a:lvl8pPr lvl="7" algn="ctr">
              <a:lnSpc>
                <a:spcPct val="100000"/>
              </a:lnSpc>
              <a:spcBef>
                <a:spcPts val="0"/>
              </a:spcBef>
              <a:spcAft>
                <a:spcPts val="0"/>
              </a:spcAft>
              <a:buClr>
                <a:schemeClr val="accent3"/>
              </a:buClr>
              <a:buSzPts val="1400"/>
              <a:buFont typeface="Courier Prime"/>
              <a:buNone/>
              <a:defRPr sz="1400">
                <a:solidFill>
                  <a:schemeClr val="accent3"/>
                </a:solidFill>
                <a:latin typeface="Courier Prime"/>
                <a:ea typeface="Courier Prime"/>
                <a:cs typeface="Courier Prime"/>
                <a:sym typeface="Courier Prime"/>
              </a:defRPr>
            </a:lvl8pPr>
            <a:lvl9pPr lvl="8" algn="ctr">
              <a:lnSpc>
                <a:spcPct val="100000"/>
              </a:lnSpc>
              <a:spcBef>
                <a:spcPts val="0"/>
              </a:spcBef>
              <a:spcAft>
                <a:spcPts val="0"/>
              </a:spcAft>
              <a:buClr>
                <a:schemeClr val="accent3"/>
              </a:buClr>
              <a:buSzPts val="1400"/>
              <a:buFont typeface="Courier Prime"/>
              <a:buNone/>
              <a:defRPr sz="1400">
                <a:solidFill>
                  <a:schemeClr val="accent3"/>
                </a:solidFill>
                <a:latin typeface="Courier Prime"/>
                <a:ea typeface="Courier Prime"/>
                <a:cs typeface="Courier Prime"/>
                <a:sym typeface="Courier Prim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6"/>
        </a:solidFill>
      </p:bgPr>
    </p:bg>
    <p:spTree>
      <p:nvGrpSpPr>
        <p:cNvPr id="56" name="Shape 56"/>
        <p:cNvGrpSpPr/>
        <p:nvPr/>
      </p:nvGrpSpPr>
      <p:grpSpPr>
        <a:xfrm>
          <a:off x="0" y="0"/>
          <a:ext cx="0" cy="0"/>
          <a:chOff x="0" y="0"/>
          <a:chExt cx="0" cy="0"/>
        </a:xfrm>
      </p:grpSpPr>
      <p:grpSp>
        <p:nvGrpSpPr>
          <p:cNvPr id="57" name="Google Shape;57;p59"/>
          <p:cNvGrpSpPr/>
          <p:nvPr/>
        </p:nvGrpSpPr>
        <p:grpSpPr>
          <a:xfrm>
            <a:off x="863953" y="0"/>
            <a:ext cx="1879740" cy="2699100"/>
            <a:chOff x="863953" y="0"/>
            <a:chExt cx="1879740" cy="2699100"/>
          </a:xfrm>
        </p:grpSpPr>
        <p:sp>
          <p:nvSpPr>
            <p:cNvPr id="58" name="Google Shape;58;p59"/>
            <p:cNvSpPr/>
            <p:nvPr/>
          </p:nvSpPr>
          <p:spPr>
            <a:xfrm>
              <a:off x="1011800" y="1294625"/>
              <a:ext cx="1555500" cy="12267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9"/>
            <p:cNvSpPr/>
            <p:nvPr/>
          </p:nvSpPr>
          <p:spPr>
            <a:xfrm>
              <a:off x="863953" y="0"/>
              <a:ext cx="1555500" cy="2364900"/>
            </a:xfrm>
            <a:prstGeom prst="rect">
              <a:avLst/>
            </a:prstGeom>
            <a:solidFill>
              <a:srgbClr val="CC646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9"/>
            <p:cNvSpPr/>
            <p:nvPr/>
          </p:nvSpPr>
          <p:spPr>
            <a:xfrm>
              <a:off x="2488993" y="2444400"/>
              <a:ext cx="254700" cy="254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9"/>
          <p:cNvSpPr txBox="1"/>
          <p:nvPr>
            <p:ph type="title"/>
          </p:nvPr>
        </p:nvSpPr>
        <p:spPr>
          <a:xfrm>
            <a:off x="720900" y="2891250"/>
            <a:ext cx="5541000" cy="81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4000"/>
              <a:buNone/>
              <a:defRPr sz="4000">
                <a:solidFill>
                  <a:schemeClr val="accent1"/>
                </a:solidFill>
              </a:defRPr>
            </a:lvl1pPr>
            <a:lvl2pPr lvl="1" algn="l">
              <a:lnSpc>
                <a:spcPct val="100000"/>
              </a:lnSpc>
              <a:spcBef>
                <a:spcPts val="0"/>
              </a:spcBef>
              <a:spcAft>
                <a:spcPts val="0"/>
              </a:spcAft>
              <a:buClr>
                <a:schemeClr val="accent1"/>
              </a:buClr>
              <a:buSzPts val="3600"/>
              <a:buNone/>
              <a:defRPr sz="3600">
                <a:solidFill>
                  <a:schemeClr val="accent1"/>
                </a:solidFill>
              </a:defRPr>
            </a:lvl2pPr>
            <a:lvl3pPr lvl="2" algn="l">
              <a:lnSpc>
                <a:spcPct val="100000"/>
              </a:lnSpc>
              <a:spcBef>
                <a:spcPts val="0"/>
              </a:spcBef>
              <a:spcAft>
                <a:spcPts val="0"/>
              </a:spcAft>
              <a:buClr>
                <a:schemeClr val="accent1"/>
              </a:buClr>
              <a:buSzPts val="3600"/>
              <a:buNone/>
              <a:defRPr sz="3600">
                <a:solidFill>
                  <a:schemeClr val="accent1"/>
                </a:solidFill>
              </a:defRPr>
            </a:lvl3pPr>
            <a:lvl4pPr lvl="3" algn="l">
              <a:lnSpc>
                <a:spcPct val="100000"/>
              </a:lnSpc>
              <a:spcBef>
                <a:spcPts val="0"/>
              </a:spcBef>
              <a:spcAft>
                <a:spcPts val="0"/>
              </a:spcAft>
              <a:buClr>
                <a:schemeClr val="accent1"/>
              </a:buClr>
              <a:buSzPts val="3600"/>
              <a:buNone/>
              <a:defRPr sz="3600">
                <a:solidFill>
                  <a:schemeClr val="accent1"/>
                </a:solidFill>
              </a:defRPr>
            </a:lvl4pPr>
            <a:lvl5pPr lvl="4" algn="l">
              <a:lnSpc>
                <a:spcPct val="100000"/>
              </a:lnSpc>
              <a:spcBef>
                <a:spcPts val="0"/>
              </a:spcBef>
              <a:spcAft>
                <a:spcPts val="0"/>
              </a:spcAft>
              <a:buClr>
                <a:schemeClr val="accent1"/>
              </a:buClr>
              <a:buSzPts val="3600"/>
              <a:buNone/>
              <a:defRPr sz="3600">
                <a:solidFill>
                  <a:schemeClr val="accent1"/>
                </a:solidFill>
              </a:defRPr>
            </a:lvl5pPr>
            <a:lvl6pPr lvl="5" algn="l">
              <a:lnSpc>
                <a:spcPct val="100000"/>
              </a:lnSpc>
              <a:spcBef>
                <a:spcPts val="0"/>
              </a:spcBef>
              <a:spcAft>
                <a:spcPts val="0"/>
              </a:spcAft>
              <a:buClr>
                <a:schemeClr val="accent1"/>
              </a:buClr>
              <a:buSzPts val="3600"/>
              <a:buNone/>
              <a:defRPr sz="3600">
                <a:solidFill>
                  <a:schemeClr val="accent1"/>
                </a:solidFill>
              </a:defRPr>
            </a:lvl6pPr>
            <a:lvl7pPr lvl="6" algn="l">
              <a:lnSpc>
                <a:spcPct val="100000"/>
              </a:lnSpc>
              <a:spcBef>
                <a:spcPts val="0"/>
              </a:spcBef>
              <a:spcAft>
                <a:spcPts val="0"/>
              </a:spcAft>
              <a:buClr>
                <a:schemeClr val="accent1"/>
              </a:buClr>
              <a:buSzPts val="3600"/>
              <a:buNone/>
              <a:defRPr sz="3600">
                <a:solidFill>
                  <a:schemeClr val="accent1"/>
                </a:solidFill>
              </a:defRPr>
            </a:lvl7pPr>
            <a:lvl8pPr lvl="7" algn="l">
              <a:lnSpc>
                <a:spcPct val="100000"/>
              </a:lnSpc>
              <a:spcBef>
                <a:spcPts val="0"/>
              </a:spcBef>
              <a:spcAft>
                <a:spcPts val="0"/>
              </a:spcAft>
              <a:buClr>
                <a:schemeClr val="accent1"/>
              </a:buClr>
              <a:buSzPts val="3600"/>
              <a:buNone/>
              <a:defRPr sz="3600">
                <a:solidFill>
                  <a:schemeClr val="accent1"/>
                </a:solidFill>
              </a:defRPr>
            </a:lvl8pPr>
            <a:lvl9pPr lvl="8" algn="l">
              <a:lnSpc>
                <a:spcPct val="100000"/>
              </a:lnSpc>
              <a:spcBef>
                <a:spcPts val="0"/>
              </a:spcBef>
              <a:spcAft>
                <a:spcPts val="0"/>
              </a:spcAft>
              <a:buClr>
                <a:schemeClr val="accent1"/>
              </a:buClr>
              <a:buSzPts val="3600"/>
              <a:buNone/>
              <a:defRPr sz="3600">
                <a:solidFill>
                  <a:schemeClr val="accent1"/>
                </a:solidFill>
              </a:defRPr>
            </a:lvl9pPr>
          </a:lstStyle>
          <a:p/>
        </p:txBody>
      </p:sp>
      <p:sp>
        <p:nvSpPr>
          <p:cNvPr id="62" name="Google Shape;62;p59"/>
          <p:cNvSpPr txBox="1"/>
          <p:nvPr>
            <p:ph idx="2" type="title"/>
          </p:nvPr>
        </p:nvSpPr>
        <p:spPr>
          <a:xfrm>
            <a:off x="658303" y="1296354"/>
            <a:ext cx="1966800" cy="976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2"/>
              </a:buClr>
              <a:buSzPts val="4800"/>
              <a:buNone/>
              <a:defRPr sz="4800">
                <a:solidFill>
                  <a:schemeClr val="accent2"/>
                </a:solidFill>
              </a:defRPr>
            </a:lvl1pPr>
            <a:lvl2pPr lvl="1" algn="ctr">
              <a:lnSpc>
                <a:spcPct val="100000"/>
              </a:lnSpc>
              <a:spcBef>
                <a:spcPts val="0"/>
              </a:spcBef>
              <a:spcAft>
                <a:spcPts val="0"/>
              </a:spcAft>
              <a:buClr>
                <a:schemeClr val="accent2"/>
              </a:buClr>
              <a:buSzPts val="4800"/>
              <a:buNone/>
              <a:defRPr sz="4800">
                <a:solidFill>
                  <a:schemeClr val="accent2"/>
                </a:solidFill>
              </a:defRPr>
            </a:lvl2pPr>
            <a:lvl3pPr lvl="2" algn="ctr">
              <a:lnSpc>
                <a:spcPct val="100000"/>
              </a:lnSpc>
              <a:spcBef>
                <a:spcPts val="0"/>
              </a:spcBef>
              <a:spcAft>
                <a:spcPts val="0"/>
              </a:spcAft>
              <a:buClr>
                <a:schemeClr val="accent2"/>
              </a:buClr>
              <a:buSzPts val="4800"/>
              <a:buNone/>
              <a:defRPr sz="4800">
                <a:solidFill>
                  <a:schemeClr val="accent2"/>
                </a:solidFill>
              </a:defRPr>
            </a:lvl3pPr>
            <a:lvl4pPr lvl="3" algn="ctr">
              <a:lnSpc>
                <a:spcPct val="100000"/>
              </a:lnSpc>
              <a:spcBef>
                <a:spcPts val="0"/>
              </a:spcBef>
              <a:spcAft>
                <a:spcPts val="0"/>
              </a:spcAft>
              <a:buClr>
                <a:schemeClr val="accent2"/>
              </a:buClr>
              <a:buSzPts val="4800"/>
              <a:buNone/>
              <a:defRPr sz="4800">
                <a:solidFill>
                  <a:schemeClr val="accent2"/>
                </a:solidFill>
              </a:defRPr>
            </a:lvl4pPr>
            <a:lvl5pPr lvl="4" algn="ctr">
              <a:lnSpc>
                <a:spcPct val="100000"/>
              </a:lnSpc>
              <a:spcBef>
                <a:spcPts val="0"/>
              </a:spcBef>
              <a:spcAft>
                <a:spcPts val="0"/>
              </a:spcAft>
              <a:buClr>
                <a:schemeClr val="accent2"/>
              </a:buClr>
              <a:buSzPts val="4800"/>
              <a:buNone/>
              <a:defRPr sz="4800">
                <a:solidFill>
                  <a:schemeClr val="accent2"/>
                </a:solidFill>
              </a:defRPr>
            </a:lvl5pPr>
            <a:lvl6pPr lvl="5" algn="ctr">
              <a:lnSpc>
                <a:spcPct val="100000"/>
              </a:lnSpc>
              <a:spcBef>
                <a:spcPts val="0"/>
              </a:spcBef>
              <a:spcAft>
                <a:spcPts val="0"/>
              </a:spcAft>
              <a:buClr>
                <a:schemeClr val="accent2"/>
              </a:buClr>
              <a:buSzPts val="4800"/>
              <a:buNone/>
              <a:defRPr sz="4800">
                <a:solidFill>
                  <a:schemeClr val="accent2"/>
                </a:solidFill>
              </a:defRPr>
            </a:lvl6pPr>
            <a:lvl7pPr lvl="6" algn="ctr">
              <a:lnSpc>
                <a:spcPct val="100000"/>
              </a:lnSpc>
              <a:spcBef>
                <a:spcPts val="0"/>
              </a:spcBef>
              <a:spcAft>
                <a:spcPts val="0"/>
              </a:spcAft>
              <a:buClr>
                <a:schemeClr val="accent2"/>
              </a:buClr>
              <a:buSzPts val="4800"/>
              <a:buNone/>
              <a:defRPr sz="4800">
                <a:solidFill>
                  <a:schemeClr val="accent2"/>
                </a:solidFill>
              </a:defRPr>
            </a:lvl7pPr>
            <a:lvl8pPr lvl="7" algn="ctr">
              <a:lnSpc>
                <a:spcPct val="100000"/>
              </a:lnSpc>
              <a:spcBef>
                <a:spcPts val="0"/>
              </a:spcBef>
              <a:spcAft>
                <a:spcPts val="0"/>
              </a:spcAft>
              <a:buClr>
                <a:schemeClr val="accent2"/>
              </a:buClr>
              <a:buSzPts val="4800"/>
              <a:buNone/>
              <a:defRPr sz="4800">
                <a:solidFill>
                  <a:schemeClr val="accent2"/>
                </a:solidFill>
              </a:defRPr>
            </a:lvl8pPr>
            <a:lvl9pPr lvl="8" algn="ctr">
              <a:lnSpc>
                <a:spcPct val="100000"/>
              </a:lnSpc>
              <a:spcBef>
                <a:spcPts val="0"/>
              </a:spcBef>
              <a:spcAft>
                <a:spcPts val="0"/>
              </a:spcAft>
              <a:buClr>
                <a:schemeClr val="accent2"/>
              </a:buClr>
              <a:buSzPts val="4800"/>
              <a:buNone/>
              <a:defRPr sz="4800">
                <a:solidFill>
                  <a:schemeClr val="accent2"/>
                </a:solidFill>
              </a:defRPr>
            </a:lvl9pPr>
          </a:lstStyle>
          <a:p/>
        </p:txBody>
      </p:sp>
      <p:sp>
        <p:nvSpPr>
          <p:cNvPr id="63" name="Google Shape;63;p59"/>
          <p:cNvSpPr txBox="1"/>
          <p:nvPr>
            <p:ph idx="1" type="subTitle"/>
          </p:nvPr>
        </p:nvSpPr>
        <p:spPr>
          <a:xfrm>
            <a:off x="727225" y="3533650"/>
            <a:ext cx="3918900" cy="942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400"/>
              <a:buNone/>
              <a:defRPr sz="1600"/>
            </a:lvl3pPr>
            <a:lvl4pPr lvl="3" algn="l">
              <a:lnSpc>
                <a:spcPct val="100000"/>
              </a:lnSpc>
              <a:spcBef>
                <a:spcPts val="0"/>
              </a:spcBef>
              <a:spcAft>
                <a:spcPts val="0"/>
              </a:spcAft>
              <a:buSzPts val="1400"/>
              <a:buNone/>
              <a:defRPr sz="1600"/>
            </a:lvl4pPr>
            <a:lvl5pPr lvl="4" algn="l">
              <a:lnSpc>
                <a:spcPct val="100000"/>
              </a:lnSpc>
              <a:spcBef>
                <a:spcPts val="0"/>
              </a:spcBef>
              <a:spcAft>
                <a:spcPts val="0"/>
              </a:spcAft>
              <a:buSzPts val="1400"/>
              <a:buNone/>
              <a:defRPr sz="1600"/>
            </a:lvl5pPr>
            <a:lvl6pPr lvl="5" algn="l">
              <a:lnSpc>
                <a:spcPct val="100000"/>
              </a:lnSpc>
              <a:spcBef>
                <a:spcPts val="0"/>
              </a:spcBef>
              <a:spcAft>
                <a:spcPts val="0"/>
              </a:spcAft>
              <a:buSzPts val="1400"/>
              <a:buNone/>
              <a:defRPr sz="1600"/>
            </a:lvl6pPr>
            <a:lvl7pPr lvl="6" algn="l">
              <a:lnSpc>
                <a:spcPct val="100000"/>
              </a:lnSpc>
              <a:spcBef>
                <a:spcPts val="0"/>
              </a:spcBef>
              <a:spcAft>
                <a:spcPts val="0"/>
              </a:spcAft>
              <a:buSzPts val="1400"/>
              <a:buNone/>
              <a:defRPr sz="1600"/>
            </a:lvl7pPr>
            <a:lvl8pPr lvl="7" algn="l">
              <a:lnSpc>
                <a:spcPct val="100000"/>
              </a:lnSpc>
              <a:spcBef>
                <a:spcPts val="0"/>
              </a:spcBef>
              <a:spcAft>
                <a:spcPts val="0"/>
              </a:spcAft>
              <a:buSzPts val="1400"/>
              <a:buNone/>
              <a:defRPr sz="1600"/>
            </a:lvl8pPr>
            <a:lvl9pPr lvl="8" algn="l">
              <a:lnSpc>
                <a:spcPct val="100000"/>
              </a:lnSpc>
              <a:spcBef>
                <a:spcPts val="0"/>
              </a:spcBef>
              <a:spcAft>
                <a:spcPts val="0"/>
              </a:spcAft>
              <a:buSzPts val="1400"/>
              <a:buNone/>
              <a:defRPr sz="1600"/>
            </a:lvl9pPr>
          </a:lstStyle>
          <a:p/>
        </p:txBody>
      </p:sp>
    </p:spTree>
  </p:cSld>
  <p:clrMapOvr>
    <a:masterClrMapping/>
  </p:clrMapOvr>
  <p:extLst>
    <p:ext uri="{DCECCB84-F9BA-43D5-87BE-67443E8EF086}">
      <p15:sldGuideLst>
        <p15:guide id="1" pos="454">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6"/>
        </a:solidFill>
      </p:bgPr>
    </p:bg>
    <p:spTree>
      <p:nvGrpSpPr>
        <p:cNvPr id="64" name="Shape 64"/>
        <p:cNvGrpSpPr/>
        <p:nvPr/>
      </p:nvGrpSpPr>
      <p:grpSpPr>
        <a:xfrm>
          <a:off x="0" y="0"/>
          <a:ext cx="0" cy="0"/>
          <a:chOff x="0" y="0"/>
          <a:chExt cx="0" cy="0"/>
        </a:xfrm>
      </p:grpSpPr>
      <p:sp>
        <p:nvSpPr>
          <p:cNvPr id="65" name="Google Shape;65;p60"/>
          <p:cNvSpPr/>
          <p:nvPr/>
        </p:nvSpPr>
        <p:spPr>
          <a:xfrm>
            <a:off x="0" y="4818625"/>
            <a:ext cx="9144000" cy="341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0"/>
          <p:cNvSpPr txBox="1"/>
          <p:nvPr>
            <p:ph type="title"/>
          </p:nvPr>
        </p:nvSpPr>
        <p:spPr>
          <a:xfrm>
            <a:off x="311700" y="597425"/>
            <a:ext cx="85206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3000"/>
              <a:buNone/>
              <a:defRPr sz="3000">
                <a:solidFill>
                  <a:schemeClr val="accent1"/>
                </a:solidFill>
              </a:defRPr>
            </a:lvl1pPr>
            <a:lvl2pPr lvl="1" algn="ctr">
              <a:lnSpc>
                <a:spcPct val="100000"/>
              </a:lnSpc>
              <a:spcBef>
                <a:spcPts val="0"/>
              </a:spcBef>
              <a:spcAft>
                <a:spcPts val="0"/>
              </a:spcAft>
              <a:buClr>
                <a:schemeClr val="accent1"/>
              </a:buClr>
              <a:buSzPts val="2800"/>
              <a:buNone/>
              <a:defRPr>
                <a:solidFill>
                  <a:schemeClr val="accent1"/>
                </a:solidFill>
              </a:defRPr>
            </a:lvl2pPr>
            <a:lvl3pPr lvl="2" algn="ctr">
              <a:lnSpc>
                <a:spcPct val="100000"/>
              </a:lnSpc>
              <a:spcBef>
                <a:spcPts val="0"/>
              </a:spcBef>
              <a:spcAft>
                <a:spcPts val="0"/>
              </a:spcAft>
              <a:buClr>
                <a:schemeClr val="accent1"/>
              </a:buClr>
              <a:buSzPts val="2800"/>
              <a:buNone/>
              <a:defRPr>
                <a:solidFill>
                  <a:schemeClr val="accent1"/>
                </a:solidFill>
              </a:defRPr>
            </a:lvl3pPr>
            <a:lvl4pPr lvl="3" algn="ctr">
              <a:lnSpc>
                <a:spcPct val="100000"/>
              </a:lnSpc>
              <a:spcBef>
                <a:spcPts val="0"/>
              </a:spcBef>
              <a:spcAft>
                <a:spcPts val="0"/>
              </a:spcAft>
              <a:buClr>
                <a:schemeClr val="accent1"/>
              </a:buClr>
              <a:buSzPts val="2800"/>
              <a:buNone/>
              <a:defRPr>
                <a:solidFill>
                  <a:schemeClr val="accent1"/>
                </a:solidFill>
              </a:defRPr>
            </a:lvl4pPr>
            <a:lvl5pPr lvl="4" algn="ctr">
              <a:lnSpc>
                <a:spcPct val="100000"/>
              </a:lnSpc>
              <a:spcBef>
                <a:spcPts val="0"/>
              </a:spcBef>
              <a:spcAft>
                <a:spcPts val="0"/>
              </a:spcAft>
              <a:buClr>
                <a:schemeClr val="accent1"/>
              </a:buClr>
              <a:buSzPts val="2800"/>
              <a:buNone/>
              <a:defRPr>
                <a:solidFill>
                  <a:schemeClr val="accent1"/>
                </a:solidFill>
              </a:defRPr>
            </a:lvl5pPr>
            <a:lvl6pPr lvl="5" algn="ctr">
              <a:lnSpc>
                <a:spcPct val="100000"/>
              </a:lnSpc>
              <a:spcBef>
                <a:spcPts val="0"/>
              </a:spcBef>
              <a:spcAft>
                <a:spcPts val="0"/>
              </a:spcAft>
              <a:buClr>
                <a:schemeClr val="accent1"/>
              </a:buClr>
              <a:buSzPts val="2800"/>
              <a:buNone/>
              <a:defRPr>
                <a:solidFill>
                  <a:schemeClr val="accent1"/>
                </a:solidFill>
              </a:defRPr>
            </a:lvl6pPr>
            <a:lvl7pPr lvl="6" algn="ctr">
              <a:lnSpc>
                <a:spcPct val="100000"/>
              </a:lnSpc>
              <a:spcBef>
                <a:spcPts val="0"/>
              </a:spcBef>
              <a:spcAft>
                <a:spcPts val="0"/>
              </a:spcAft>
              <a:buClr>
                <a:schemeClr val="accent1"/>
              </a:buClr>
              <a:buSzPts val="2800"/>
              <a:buNone/>
              <a:defRPr>
                <a:solidFill>
                  <a:schemeClr val="accent1"/>
                </a:solidFill>
              </a:defRPr>
            </a:lvl7pPr>
            <a:lvl8pPr lvl="7" algn="ctr">
              <a:lnSpc>
                <a:spcPct val="100000"/>
              </a:lnSpc>
              <a:spcBef>
                <a:spcPts val="0"/>
              </a:spcBef>
              <a:spcAft>
                <a:spcPts val="0"/>
              </a:spcAft>
              <a:buClr>
                <a:schemeClr val="accent1"/>
              </a:buClr>
              <a:buSzPts val="2800"/>
              <a:buNone/>
              <a:defRPr>
                <a:solidFill>
                  <a:schemeClr val="accent1"/>
                </a:solidFill>
              </a:defRPr>
            </a:lvl8pPr>
            <a:lvl9pPr lvl="8" algn="ctr">
              <a:lnSpc>
                <a:spcPct val="100000"/>
              </a:lnSpc>
              <a:spcBef>
                <a:spcPts val="0"/>
              </a:spcBef>
              <a:spcAft>
                <a:spcPts val="0"/>
              </a:spcAft>
              <a:buClr>
                <a:schemeClr val="accent1"/>
              </a:buClr>
              <a:buSzPts val="2800"/>
              <a:buNone/>
              <a:defRPr>
                <a:solidFill>
                  <a:schemeClr val="accent1"/>
                </a:solidFill>
              </a:defRPr>
            </a:lvl9pPr>
          </a:lstStyle>
          <a:p/>
        </p:txBody>
      </p:sp>
      <p:sp>
        <p:nvSpPr>
          <p:cNvPr id="67" name="Google Shape;67;p60"/>
          <p:cNvSpPr txBox="1"/>
          <p:nvPr>
            <p:ph idx="1" type="body"/>
          </p:nvPr>
        </p:nvSpPr>
        <p:spPr>
          <a:xfrm>
            <a:off x="5165509" y="2820975"/>
            <a:ext cx="2862000" cy="14394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Clr>
                <a:schemeClr val="accent3"/>
              </a:buClr>
              <a:buSzPts val="1400"/>
              <a:buFont typeface="Courier Prime"/>
              <a:buChar char="●"/>
              <a:defRPr sz="1400">
                <a:solidFill>
                  <a:schemeClr val="accent3"/>
                </a:solidFill>
                <a:latin typeface="Courier Prime"/>
                <a:ea typeface="Courier Prime"/>
                <a:cs typeface="Courier Prime"/>
                <a:sym typeface="Courier Prime"/>
              </a:defRPr>
            </a:lvl1pPr>
            <a:lvl2pPr indent="-317500" lvl="1" marL="914400" algn="ctr">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2pPr>
            <a:lvl3pPr indent="-317500" lvl="2" marL="1371600" algn="ctr">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3pPr>
            <a:lvl4pPr indent="-317500" lvl="3" marL="1828800" algn="ctr">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4pPr>
            <a:lvl5pPr indent="-317500" lvl="4" marL="2286000" algn="ctr">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5pPr>
            <a:lvl6pPr indent="-317500" lvl="5" marL="2743200" algn="ctr">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6pPr>
            <a:lvl7pPr indent="-317500" lvl="6" marL="3200400" algn="ctr">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7pPr>
            <a:lvl8pPr indent="-317500" lvl="7" marL="3657600" algn="ctr">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8pPr>
            <a:lvl9pPr indent="-317500" lvl="8" marL="4114800" algn="ctr">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9pPr>
          </a:lstStyle>
          <a:p/>
        </p:txBody>
      </p:sp>
      <p:sp>
        <p:nvSpPr>
          <p:cNvPr id="68" name="Google Shape;68;p60"/>
          <p:cNvSpPr txBox="1"/>
          <p:nvPr>
            <p:ph idx="2" type="subTitle"/>
          </p:nvPr>
        </p:nvSpPr>
        <p:spPr>
          <a:xfrm>
            <a:off x="5165499" y="2556650"/>
            <a:ext cx="28620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accent1"/>
                </a:solidFill>
                <a:latin typeface="Montserrat Medium"/>
                <a:ea typeface="Montserrat Medium"/>
                <a:cs typeface="Montserrat Medium"/>
                <a:sym typeface="Montserrat Medium"/>
              </a:defRPr>
            </a:lvl1pPr>
            <a:lvl2pPr lvl="1"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2pPr>
            <a:lvl3pPr lvl="2"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3pPr>
            <a:lvl4pPr lvl="3"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4pPr>
            <a:lvl5pPr lvl="4"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5pPr>
            <a:lvl6pPr lvl="5"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6pPr>
            <a:lvl7pPr lvl="6"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7pPr>
            <a:lvl8pPr lvl="7"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8pPr>
            <a:lvl9pPr lvl="8"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9pPr>
          </a:lstStyle>
          <a:p/>
        </p:txBody>
      </p:sp>
      <p:sp>
        <p:nvSpPr>
          <p:cNvPr id="69" name="Google Shape;69;p60"/>
          <p:cNvSpPr txBox="1"/>
          <p:nvPr>
            <p:ph idx="3" type="body"/>
          </p:nvPr>
        </p:nvSpPr>
        <p:spPr>
          <a:xfrm>
            <a:off x="1124250" y="2820975"/>
            <a:ext cx="2868000" cy="14394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Clr>
                <a:schemeClr val="accent3"/>
              </a:buClr>
              <a:buSzPts val="1400"/>
              <a:buFont typeface="Courier Prime"/>
              <a:buChar char="●"/>
              <a:defRPr sz="1400">
                <a:solidFill>
                  <a:schemeClr val="accent3"/>
                </a:solidFill>
                <a:latin typeface="Courier Prime"/>
                <a:ea typeface="Courier Prime"/>
                <a:cs typeface="Courier Prime"/>
                <a:sym typeface="Courier Prime"/>
              </a:defRPr>
            </a:lvl1pPr>
            <a:lvl2pPr indent="-317500" lvl="1" marL="914400" algn="ctr">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2pPr>
            <a:lvl3pPr indent="-317500" lvl="2" marL="1371600" algn="ctr">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3pPr>
            <a:lvl4pPr indent="-317500" lvl="3" marL="1828800" algn="ctr">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4pPr>
            <a:lvl5pPr indent="-317500" lvl="4" marL="2286000" algn="ctr">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5pPr>
            <a:lvl6pPr indent="-317500" lvl="5" marL="2743200" algn="ctr">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6pPr>
            <a:lvl7pPr indent="-317500" lvl="6" marL="3200400" algn="ctr">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7pPr>
            <a:lvl8pPr indent="-317500" lvl="7" marL="3657600" algn="ctr">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8pPr>
            <a:lvl9pPr indent="-317500" lvl="8" marL="4114800" algn="ctr">
              <a:lnSpc>
                <a:spcPct val="100000"/>
              </a:lnSpc>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9pPr>
          </a:lstStyle>
          <a:p/>
        </p:txBody>
      </p:sp>
      <p:sp>
        <p:nvSpPr>
          <p:cNvPr id="70" name="Google Shape;70;p60"/>
          <p:cNvSpPr txBox="1"/>
          <p:nvPr>
            <p:ph idx="4" type="subTitle"/>
          </p:nvPr>
        </p:nvSpPr>
        <p:spPr>
          <a:xfrm>
            <a:off x="1127128" y="2556650"/>
            <a:ext cx="28620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accent1"/>
                </a:solidFill>
                <a:latin typeface="Montserrat Medium"/>
                <a:ea typeface="Montserrat Medium"/>
                <a:cs typeface="Montserrat Medium"/>
                <a:sym typeface="Montserrat Medium"/>
              </a:defRPr>
            </a:lvl1pPr>
            <a:lvl2pPr lvl="1"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2pPr>
            <a:lvl3pPr lvl="2"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3pPr>
            <a:lvl4pPr lvl="3"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4pPr>
            <a:lvl5pPr lvl="4"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5pPr>
            <a:lvl6pPr lvl="5"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6pPr>
            <a:lvl7pPr lvl="6"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7pPr>
            <a:lvl8pPr lvl="7"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8pPr>
            <a:lvl9pPr lvl="8"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9pPr>
          </a:lstStyle>
          <a:p/>
        </p:txBody>
      </p:sp>
      <p:grpSp>
        <p:nvGrpSpPr>
          <p:cNvPr id="71" name="Google Shape;71;p60"/>
          <p:cNvGrpSpPr/>
          <p:nvPr/>
        </p:nvGrpSpPr>
        <p:grpSpPr>
          <a:xfrm rot="5400000">
            <a:off x="21565" y="4284732"/>
            <a:ext cx="841357" cy="897194"/>
            <a:chOff x="7861376" y="3788720"/>
            <a:chExt cx="1285889" cy="1371228"/>
          </a:xfrm>
        </p:grpSpPr>
        <p:grpSp>
          <p:nvGrpSpPr>
            <p:cNvPr id="72" name="Google Shape;72;p60"/>
            <p:cNvGrpSpPr/>
            <p:nvPr/>
          </p:nvGrpSpPr>
          <p:grpSpPr>
            <a:xfrm>
              <a:off x="8096595" y="3915279"/>
              <a:ext cx="1050670" cy="1244669"/>
              <a:chOff x="7704427" y="3682191"/>
              <a:chExt cx="1277100" cy="1307700"/>
            </a:xfrm>
          </p:grpSpPr>
          <p:cxnSp>
            <p:nvCxnSpPr>
              <p:cNvPr id="73" name="Google Shape;73;p60"/>
              <p:cNvCxnSpPr/>
              <p:nvPr/>
            </p:nvCxnSpPr>
            <p:spPr>
              <a:xfrm>
                <a:off x="7704716" y="3682191"/>
                <a:ext cx="0" cy="1307700"/>
              </a:xfrm>
              <a:prstGeom prst="straightConnector1">
                <a:avLst/>
              </a:prstGeom>
              <a:noFill/>
              <a:ln cap="flat" cmpd="sng" w="9525">
                <a:solidFill>
                  <a:schemeClr val="dk2"/>
                </a:solidFill>
                <a:prstDash val="solid"/>
                <a:round/>
                <a:headEnd len="sm" w="sm" type="none"/>
                <a:tailEnd len="sm" w="sm" type="none"/>
              </a:ln>
            </p:spPr>
          </p:cxnSp>
          <p:cxnSp>
            <p:nvCxnSpPr>
              <p:cNvPr id="74" name="Google Shape;74;p60"/>
              <p:cNvCxnSpPr/>
              <p:nvPr/>
            </p:nvCxnSpPr>
            <p:spPr>
              <a:xfrm rot="10800000">
                <a:off x="7704427" y="3775225"/>
                <a:ext cx="1277100" cy="0"/>
              </a:xfrm>
              <a:prstGeom prst="straightConnector1">
                <a:avLst/>
              </a:prstGeom>
              <a:noFill/>
              <a:ln cap="flat" cmpd="sng" w="9525">
                <a:solidFill>
                  <a:schemeClr val="dk2"/>
                </a:solidFill>
                <a:prstDash val="solid"/>
                <a:round/>
                <a:headEnd len="sm" w="sm" type="none"/>
                <a:tailEnd len="sm" w="sm" type="none"/>
              </a:ln>
            </p:spPr>
          </p:cxnSp>
        </p:grpSp>
        <p:sp>
          <p:nvSpPr>
            <p:cNvPr id="75" name="Google Shape;75;p60"/>
            <p:cNvSpPr/>
            <p:nvPr/>
          </p:nvSpPr>
          <p:spPr>
            <a:xfrm rot="10800000">
              <a:off x="7861376" y="3788720"/>
              <a:ext cx="469200" cy="4341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60"/>
          <p:cNvGrpSpPr/>
          <p:nvPr/>
        </p:nvGrpSpPr>
        <p:grpSpPr>
          <a:xfrm>
            <a:off x="8353825" y="4118157"/>
            <a:ext cx="602021" cy="608418"/>
            <a:chOff x="8353825" y="4118157"/>
            <a:chExt cx="602021" cy="608418"/>
          </a:xfrm>
        </p:grpSpPr>
        <p:sp>
          <p:nvSpPr>
            <p:cNvPr id="77" name="Google Shape;77;p60"/>
            <p:cNvSpPr/>
            <p:nvPr/>
          </p:nvSpPr>
          <p:spPr>
            <a:xfrm>
              <a:off x="8353825" y="4271175"/>
              <a:ext cx="455400" cy="4554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 name="Google Shape;78;p60"/>
            <p:cNvGrpSpPr/>
            <p:nvPr/>
          </p:nvGrpSpPr>
          <p:grpSpPr>
            <a:xfrm>
              <a:off x="8430023" y="4118157"/>
              <a:ext cx="525823" cy="532221"/>
              <a:chOff x="8430023" y="4118157"/>
              <a:chExt cx="525823" cy="532221"/>
            </a:xfrm>
          </p:grpSpPr>
          <p:sp>
            <p:nvSpPr>
              <p:cNvPr id="79" name="Google Shape;79;p60"/>
              <p:cNvSpPr/>
              <p:nvPr/>
            </p:nvSpPr>
            <p:spPr>
              <a:xfrm flipH="1" rot="10800000">
                <a:off x="8430023" y="4194978"/>
                <a:ext cx="455400" cy="455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60"/>
              <p:cNvSpPr/>
              <p:nvPr/>
            </p:nvSpPr>
            <p:spPr>
              <a:xfrm>
                <a:off x="8789646" y="4118157"/>
                <a:ext cx="166200" cy="153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bg>
      <p:bgPr>
        <a:solidFill>
          <a:schemeClr val="accent6"/>
        </a:solidFill>
      </p:bgPr>
    </p:bg>
    <p:spTree>
      <p:nvGrpSpPr>
        <p:cNvPr id="81" name="Shape 81"/>
        <p:cNvGrpSpPr/>
        <p:nvPr/>
      </p:nvGrpSpPr>
      <p:grpSpPr>
        <a:xfrm>
          <a:off x="0" y="0"/>
          <a:ext cx="0" cy="0"/>
          <a:chOff x="0" y="0"/>
          <a:chExt cx="0" cy="0"/>
        </a:xfrm>
      </p:grpSpPr>
      <p:grpSp>
        <p:nvGrpSpPr>
          <p:cNvPr id="82" name="Google Shape;82;p61"/>
          <p:cNvGrpSpPr/>
          <p:nvPr/>
        </p:nvGrpSpPr>
        <p:grpSpPr>
          <a:xfrm>
            <a:off x="-6289" y="-3"/>
            <a:ext cx="720168" cy="705353"/>
            <a:chOff x="-6289" y="-3"/>
            <a:chExt cx="720168" cy="705353"/>
          </a:xfrm>
        </p:grpSpPr>
        <p:grpSp>
          <p:nvGrpSpPr>
            <p:cNvPr id="83" name="Google Shape;83;p61"/>
            <p:cNvGrpSpPr/>
            <p:nvPr/>
          </p:nvGrpSpPr>
          <p:grpSpPr>
            <a:xfrm>
              <a:off x="-6289" y="-3"/>
              <a:ext cx="418800" cy="414300"/>
              <a:chOff x="-6289" y="-3"/>
              <a:chExt cx="418800" cy="414300"/>
            </a:xfrm>
          </p:grpSpPr>
          <p:cxnSp>
            <p:nvCxnSpPr>
              <p:cNvPr id="84" name="Google Shape;84;p61"/>
              <p:cNvCxnSpPr/>
              <p:nvPr/>
            </p:nvCxnSpPr>
            <p:spPr>
              <a:xfrm flipH="1" rot="10800000">
                <a:off x="-6289" y="409347"/>
                <a:ext cx="418800" cy="1800"/>
              </a:xfrm>
              <a:prstGeom prst="straightConnector1">
                <a:avLst/>
              </a:prstGeom>
              <a:noFill/>
              <a:ln cap="flat" cmpd="sng" w="9525">
                <a:solidFill>
                  <a:schemeClr val="dk2"/>
                </a:solidFill>
                <a:prstDash val="solid"/>
                <a:round/>
                <a:headEnd len="sm" w="sm" type="none"/>
                <a:tailEnd len="sm" w="sm" type="none"/>
              </a:ln>
            </p:spPr>
          </p:cxnSp>
          <p:cxnSp>
            <p:nvCxnSpPr>
              <p:cNvPr id="85" name="Google Shape;85;p61"/>
              <p:cNvCxnSpPr/>
              <p:nvPr/>
            </p:nvCxnSpPr>
            <p:spPr>
              <a:xfrm>
                <a:off x="411058" y="-3"/>
                <a:ext cx="0" cy="414300"/>
              </a:xfrm>
              <a:prstGeom prst="straightConnector1">
                <a:avLst/>
              </a:prstGeom>
              <a:noFill/>
              <a:ln cap="flat" cmpd="sng" w="9525">
                <a:solidFill>
                  <a:schemeClr val="dk2"/>
                </a:solidFill>
                <a:prstDash val="solid"/>
                <a:round/>
                <a:headEnd len="sm" w="sm" type="none"/>
                <a:tailEnd len="sm" w="sm" type="none"/>
              </a:ln>
            </p:spPr>
          </p:cxnSp>
        </p:grpSp>
        <p:grpSp>
          <p:nvGrpSpPr>
            <p:cNvPr id="86" name="Google Shape;86;p61"/>
            <p:cNvGrpSpPr/>
            <p:nvPr/>
          </p:nvGrpSpPr>
          <p:grpSpPr>
            <a:xfrm flipH="1" rot="10800000">
              <a:off x="277235" y="254399"/>
              <a:ext cx="436644" cy="450951"/>
              <a:chOff x="8517710" y="4278047"/>
              <a:chExt cx="436644" cy="450951"/>
            </a:xfrm>
          </p:grpSpPr>
          <p:sp>
            <p:nvSpPr>
              <p:cNvPr id="87" name="Google Shape;87;p61"/>
              <p:cNvSpPr/>
              <p:nvPr/>
            </p:nvSpPr>
            <p:spPr>
              <a:xfrm rot="-5400000">
                <a:off x="8506310" y="4433498"/>
                <a:ext cx="306900" cy="2841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61"/>
              <p:cNvSpPr/>
              <p:nvPr/>
            </p:nvSpPr>
            <p:spPr>
              <a:xfrm>
                <a:off x="8840054" y="4278047"/>
                <a:ext cx="1143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61"/>
          <p:cNvSpPr/>
          <p:nvPr/>
        </p:nvSpPr>
        <p:spPr>
          <a:xfrm>
            <a:off x="0" y="4818625"/>
            <a:ext cx="9144000" cy="341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61"/>
          <p:cNvSpPr txBox="1"/>
          <p:nvPr>
            <p:ph type="title"/>
          </p:nvPr>
        </p:nvSpPr>
        <p:spPr>
          <a:xfrm>
            <a:off x="311700" y="597425"/>
            <a:ext cx="85206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000">
                <a:solidFill>
                  <a:schemeClr val="accent1"/>
                </a:solidFill>
              </a:defRPr>
            </a:lvl1pPr>
            <a:lvl2pPr lvl="1" algn="l">
              <a:lnSpc>
                <a:spcPct val="100000"/>
              </a:lnSpc>
              <a:spcBef>
                <a:spcPts val="0"/>
              </a:spcBef>
              <a:spcAft>
                <a:spcPts val="0"/>
              </a:spcAft>
              <a:buSzPts val="2800"/>
              <a:buNone/>
              <a:defRPr>
                <a:latin typeface="Courier New"/>
                <a:ea typeface="Courier New"/>
                <a:cs typeface="Courier New"/>
                <a:sym typeface="Courier New"/>
              </a:defRPr>
            </a:lvl2pPr>
            <a:lvl3pPr lvl="2" algn="l">
              <a:lnSpc>
                <a:spcPct val="100000"/>
              </a:lnSpc>
              <a:spcBef>
                <a:spcPts val="0"/>
              </a:spcBef>
              <a:spcAft>
                <a:spcPts val="0"/>
              </a:spcAft>
              <a:buSzPts val="2800"/>
              <a:buNone/>
              <a:defRPr>
                <a:latin typeface="Courier New"/>
                <a:ea typeface="Courier New"/>
                <a:cs typeface="Courier New"/>
                <a:sym typeface="Courier New"/>
              </a:defRPr>
            </a:lvl3pPr>
            <a:lvl4pPr lvl="3" algn="l">
              <a:lnSpc>
                <a:spcPct val="100000"/>
              </a:lnSpc>
              <a:spcBef>
                <a:spcPts val="0"/>
              </a:spcBef>
              <a:spcAft>
                <a:spcPts val="0"/>
              </a:spcAft>
              <a:buSzPts val="2800"/>
              <a:buNone/>
              <a:defRPr>
                <a:latin typeface="Courier New"/>
                <a:ea typeface="Courier New"/>
                <a:cs typeface="Courier New"/>
                <a:sym typeface="Courier New"/>
              </a:defRPr>
            </a:lvl4pPr>
            <a:lvl5pPr lvl="4" algn="l">
              <a:lnSpc>
                <a:spcPct val="100000"/>
              </a:lnSpc>
              <a:spcBef>
                <a:spcPts val="0"/>
              </a:spcBef>
              <a:spcAft>
                <a:spcPts val="0"/>
              </a:spcAft>
              <a:buSzPts val="2800"/>
              <a:buNone/>
              <a:defRPr>
                <a:latin typeface="Courier New"/>
                <a:ea typeface="Courier New"/>
                <a:cs typeface="Courier New"/>
                <a:sym typeface="Courier New"/>
              </a:defRPr>
            </a:lvl5pPr>
            <a:lvl6pPr lvl="5" algn="l">
              <a:lnSpc>
                <a:spcPct val="100000"/>
              </a:lnSpc>
              <a:spcBef>
                <a:spcPts val="0"/>
              </a:spcBef>
              <a:spcAft>
                <a:spcPts val="0"/>
              </a:spcAft>
              <a:buSzPts val="2800"/>
              <a:buNone/>
              <a:defRPr>
                <a:latin typeface="Courier New"/>
                <a:ea typeface="Courier New"/>
                <a:cs typeface="Courier New"/>
                <a:sym typeface="Courier New"/>
              </a:defRPr>
            </a:lvl6pPr>
            <a:lvl7pPr lvl="6" algn="l">
              <a:lnSpc>
                <a:spcPct val="100000"/>
              </a:lnSpc>
              <a:spcBef>
                <a:spcPts val="0"/>
              </a:spcBef>
              <a:spcAft>
                <a:spcPts val="0"/>
              </a:spcAft>
              <a:buSzPts val="2800"/>
              <a:buNone/>
              <a:defRPr>
                <a:latin typeface="Courier New"/>
                <a:ea typeface="Courier New"/>
                <a:cs typeface="Courier New"/>
                <a:sym typeface="Courier New"/>
              </a:defRPr>
            </a:lvl7pPr>
            <a:lvl8pPr lvl="7" algn="l">
              <a:lnSpc>
                <a:spcPct val="100000"/>
              </a:lnSpc>
              <a:spcBef>
                <a:spcPts val="0"/>
              </a:spcBef>
              <a:spcAft>
                <a:spcPts val="0"/>
              </a:spcAft>
              <a:buSzPts val="2800"/>
              <a:buNone/>
              <a:defRPr>
                <a:latin typeface="Courier New"/>
                <a:ea typeface="Courier New"/>
                <a:cs typeface="Courier New"/>
                <a:sym typeface="Courier New"/>
              </a:defRPr>
            </a:lvl8pPr>
            <a:lvl9pPr lvl="8" algn="l">
              <a:lnSpc>
                <a:spcPct val="100000"/>
              </a:lnSpc>
              <a:spcBef>
                <a:spcPts val="0"/>
              </a:spcBef>
              <a:spcAft>
                <a:spcPts val="0"/>
              </a:spcAft>
              <a:buSzPts val="2800"/>
              <a:buNone/>
              <a:defRPr>
                <a:latin typeface="Courier New"/>
                <a:ea typeface="Courier New"/>
                <a:cs typeface="Courier New"/>
                <a:sym typeface="Courier New"/>
              </a:defRPr>
            </a:lvl9pPr>
          </a:lstStyle>
          <a:p/>
        </p:txBody>
      </p:sp>
      <p:sp>
        <p:nvSpPr>
          <p:cNvPr id="91" name="Google Shape;91;p61"/>
          <p:cNvSpPr txBox="1"/>
          <p:nvPr>
            <p:ph idx="1" type="subTitle"/>
          </p:nvPr>
        </p:nvSpPr>
        <p:spPr>
          <a:xfrm>
            <a:off x="3266706" y="2435868"/>
            <a:ext cx="2610600" cy="31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accent1"/>
                </a:solidFill>
                <a:latin typeface="Montserrat Medium"/>
                <a:ea typeface="Montserrat Medium"/>
                <a:cs typeface="Montserrat Medium"/>
                <a:sym typeface="Montserrat Medium"/>
              </a:defRPr>
            </a:lvl1pPr>
            <a:lvl2pPr lvl="1"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2pPr>
            <a:lvl3pPr lvl="2"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3pPr>
            <a:lvl4pPr lvl="3"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4pPr>
            <a:lvl5pPr lvl="4"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5pPr>
            <a:lvl6pPr lvl="5"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6pPr>
            <a:lvl7pPr lvl="6"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7pPr>
            <a:lvl8pPr lvl="7"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8pPr>
            <a:lvl9pPr lvl="8"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9pPr>
          </a:lstStyle>
          <a:p/>
        </p:txBody>
      </p:sp>
      <p:sp>
        <p:nvSpPr>
          <p:cNvPr id="92" name="Google Shape;92;p61"/>
          <p:cNvSpPr txBox="1"/>
          <p:nvPr>
            <p:ph idx="2" type="subTitle"/>
          </p:nvPr>
        </p:nvSpPr>
        <p:spPr>
          <a:xfrm>
            <a:off x="537589" y="2435868"/>
            <a:ext cx="2610600" cy="31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accent1"/>
                </a:solidFill>
                <a:latin typeface="Montserrat Medium"/>
                <a:ea typeface="Montserrat Medium"/>
                <a:cs typeface="Montserrat Medium"/>
                <a:sym typeface="Montserrat Medium"/>
              </a:defRPr>
            </a:lvl1pPr>
            <a:lvl2pPr lvl="1"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2pPr>
            <a:lvl3pPr lvl="2"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3pPr>
            <a:lvl4pPr lvl="3"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4pPr>
            <a:lvl5pPr lvl="4"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5pPr>
            <a:lvl6pPr lvl="5"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6pPr>
            <a:lvl7pPr lvl="6"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7pPr>
            <a:lvl8pPr lvl="7"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8pPr>
            <a:lvl9pPr lvl="8"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9pPr>
          </a:lstStyle>
          <a:p/>
        </p:txBody>
      </p:sp>
      <p:sp>
        <p:nvSpPr>
          <p:cNvPr id="93" name="Google Shape;93;p61"/>
          <p:cNvSpPr txBox="1"/>
          <p:nvPr>
            <p:ph idx="3" type="subTitle"/>
          </p:nvPr>
        </p:nvSpPr>
        <p:spPr>
          <a:xfrm>
            <a:off x="5995824" y="2435868"/>
            <a:ext cx="2610600" cy="31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accent1"/>
                </a:solidFill>
                <a:latin typeface="Montserrat Medium"/>
                <a:ea typeface="Montserrat Medium"/>
                <a:cs typeface="Montserrat Medium"/>
                <a:sym typeface="Montserrat Medium"/>
              </a:defRPr>
            </a:lvl1pPr>
            <a:lvl2pPr lvl="1"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2pPr>
            <a:lvl3pPr lvl="2"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3pPr>
            <a:lvl4pPr lvl="3"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4pPr>
            <a:lvl5pPr lvl="4"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5pPr>
            <a:lvl6pPr lvl="5"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6pPr>
            <a:lvl7pPr lvl="6"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7pPr>
            <a:lvl8pPr lvl="7"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8pPr>
            <a:lvl9pPr lvl="8" algn="ctr">
              <a:lnSpc>
                <a:spcPct val="100000"/>
              </a:lnSpc>
              <a:spcBef>
                <a:spcPts val="0"/>
              </a:spcBef>
              <a:spcAft>
                <a:spcPts val="0"/>
              </a:spcAft>
              <a:buSzPts val="1400"/>
              <a:buNone/>
              <a:defRPr>
                <a:solidFill>
                  <a:schemeClr val="accent1"/>
                </a:solidFill>
                <a:latin typeface="Montserrat Medium"/>
                <a:ea typeface="Montserrat Medium"/>
                <a:cs typeface="Montserrat Medium"/>
                <a:sym typeface="Montserrat Medium"/>
              </a:defRPr>
            </a:lvl9pPr>
          </a:lstStyle>
          <a:p/>
        </p:txBody>
      </p:sp>
      <p:sp>
        <p:nvSpPr>
          <p:cNvPr id="94" name="Google Shape;94;p61"/>
          <p:cNvSpPr txBox="1"/>
          <p:nvPr>
            <p:ph idx="4" type="subTitle"/>
          </p:nvPr>
        </p:nvSpPr>
        <p:spPr>
          <a:xfrm>
            <a:off x="537700" y="2689450"/>
            <a:ext cx="2610600" cy="107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atin typeface="Courier Prime"/>
                <a:ea typeface="Courier Prime"/>
                <a:cs typeface="Courier Prime"/>
                <a:sym typeface="Courier Prime"/>
              </a:defRPr>
            </a:lvl1pPr>
            <a:lvl2pPr lvl="1" algn="ctr">
              <a:lnSpc>
                <a:spcPct val="100000"/>
              </a:lnSpc>
              <a:spcBef>
                <a:spcPts val="0"/>
              </a:spcBef>
              <a:spcAft>
                <a:spcPts val="0"/>
              </a:spcAft>
              <a:buSzPts val="1400"/>
              <a:buNone/>
              <a:defRPr sz="1400">
                <a:latin typeface="Courier Prime"/>
                <a:ea typeface="Courier Prime"/>
                <a:cs typeface="Courier Prime"/>
                <a:sym typeface="Courier Prime"/>
              </a:defRPr>
            </a:lvl2pPr>
            <a:lvl3pPr lvl="2" algn="ctr">
              <a:lnSpc>
                <a:spcPct val="100000"/>
              </a:lnSpc>
              <a:spcBef>
                <a:spcPts val="0"/>
              </a:spcBef>
              <a:spcAft>
                <a:spcPts val="0"/>
              </a:spcAft>
              <a:buSzPts val="1400"/>
              <a:buNone/>
              <a:defRPr sz="1400">
                <a:latin typeface="Courier Prime"/>
                <a:ea typeface="Courier Prime"/>
                <a:cs typeface="Courier Prime"/>
                <a:sym typeface="Courier Prime"/>
              </a:defRPr>
            </a:lvl3pPr>
            <a:lvl4pPr lvl="3" algn="ctr">
              <a:lnSpc>
                <a:spcPct val="100000"/>
              </a:lnSpc>
              <a:spcBef>
                <a:spcPts val="0"/>
              </a:spcBef>
              <a:spcAft>
                <a:spcPts val="0"/>
              </a:spcAft>
              <a:buSzPts val="1400"/>
              <a:buNone/>
              <a:defRPr sz="1400">
                <a:latin typeface="Courier Prime"/>
                <a:ea typeface="Courier Prime"/>
                <a:cs typeface="Courier Prime"/>
                <a:sym typeface="Courier Prime"/>
              </a:defRPr>
            </a:lvl4pPr>
            <a:lvl5pPr lvl="4" algn="ctr">
              <a:lnSpc>
                <a:spcPct val="100000"/>
              </a:lnSpc>
              <a:spcBef>
                <a:spcPts val="0"/>
              </a:spcBef>
              <a:spcAft>
                <a:spcPts val="0"/>
              </a:spcAft>
              <a:buSzPts val="1400"/>
              <a:buNone/>
              <a:defRPr sz="1400">
                <a:latin typeface="Courier Prime"/>
                <a:ea typeface="Courier Prime"/>
                <a:cs typeface="Courier Prime"/>
                <a:sym typeface="Courier Prime"/>
              </a:defRPr>
            </a:lvl5pPr>
            <a:lvl6pPr lvl="5" algn="ctr">
              <a:lnSpc>
                <a:spcPct val="100000"/>
              </a:lnSpc>
              <a:spcBef>
                <a:spcPts val="0"/>
              </a:spcBef>
              <a:spcAft>
                <a:spcPts val="0"/>
              </a:spcAft>
              <a:buSzPts val="1400"/>
              <a:buNone/>
              <a:defRPr sz="1400">
                <a:latin typeface="Courier Prime"/>
                <a:ea typeface="Courier Prime"/>
                <a:cs typeface="Courier Prime"/>
                <a:sym typeface="Courier Prime"/>
              </a:defRPr>
            </a:lvl6pPr>
            <a:lvl7pPr lvl="6" algn="ctr">
              <a:lnSpc>
                <a:spcPct val="100000"/>
              </a:lnSpc>
              <a:spcBef>
                <a:spcPts val="0"/>
              </a:spcBef>
              <a:spcAft>
                <a:spcPts val="0"/>
              </a:spcAft>
              <a:buSzPts val="1400"/>
              <a:buNone/>
              <a:defRPr sz="1400">
                <a:latin typeface="Courier Prime"/>
                <a:ea typeface="Courier Prime"/>
                <a:cs typeface="Courier Prime"/>
                <a:sym typeface="Courier Prime"/>
              </a:defRPr>
            </a:lvl7pPr>
            <a:lvl8pPr lvl="7" algn="ctr">
              <a:lnSpc>
                <a:spcPct val="100000"/>
              </a:lnSpc>
              <a:spcBef>
                <a:spcPts val="0"/>
              </a:spcBef>
              <a:spcAft>
                <a:spcPts val="0"/>
              </a:spcAft>
              <a:buSzPts val="1400"/>
              <a:buNone/>
              <a:defRPr sz="1400">
                <a:latin typeface="Courier Prime"/>
                <a:ea typeface="Courier Prime"/>
                <a:cs typeface="Courier Prime"/>
                <a:sym typeface="Courier Prime"/>
              </a:defRPr>
            </a:lvl8pPr>
            <a:lvl9pPr lvl="8" algn="ctr">
              <a:lnSpc>
                <a:spcPct val="100000"/>
              </a:lnSpc>
              <a:spcBef>
                <a:spcPts val="0"/>
              </a:spcBef>
              <a:spcAft>
                <a:spcPts val="0"/>
              </a:spcAft>
              <a:buSzPts val="1400"/>
              <a:buNone/>
              <a:defRPr sz="1400">
                <a:latin typeface="Courier Prime"/>
                <a:ea typeface="Courier Prime"/>
                <a:cs typeface="Courier Prime"/>
                <a:sym typeface="Courier Prime"/>
              </a:defRPr>
            </a:lvl9pPr>
          </a:lstStyle>
          <a:p/>
        </p:txBody>
      </p:sp>
      <p:sp>
        <p:nvSpPr>
          <p:cNvPr id="95" name="Google Shape;95;p61"/>
          <p:cNvSpPr txBox="1"/>
          <p:nvPr>
            <p:ph idx="5" type="subTitle"/>
          </p:nvPr>
        </p:nvSpPr>
        <p:spPr>
          <a:xfrm>
            <a:off x="3266713" y="2689450"/>
            <a:ext cx="2610600" cy="107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atin typeface="Courier Prime"/>
                <a:ea typeface="Courier Prime"/>
                <a:cs typeface="Courier Prime"/>
                <a:sym typeface="Courier Prime"/>
              </a:defRPr>
            </a:lvl1pPr>
            <a:lvl2pPr lvl="1" algn="ctr">
              <a:lnSpc>
                <a:spcPct val="100000"/>
              </a:lnSpc>
              <a:spcBef>
                <a:spcPts val="0"/>
              </a:spcBef>
              <a:spcAft>
                <a:spcPts val="0"/>
              </a:spcAft>
              <a:buSzPts val="1400"/>
              <a:buNone/>
              <a:defRPr sz="1400">
                <a:latin typeface="Courier Prime"/>
                <a:ea typeface="Courier Prime"/>
                <a:cs typeface="Courier Prime"/>
                <a:sym typeface="Courier Prime"/>
              </a:defRPr>
            </a:lvl2pPr>
            <a:lvl3pPr lvl="2" algn="ctr">
              <a:lnSpc>
                <a:spcPct val="100000"/>
              </a:lnSpc>
              <a:spcBef>
                <a:spcPts val="0"/>
              </a:spcBef>
              <a:spcAft>
                <a:spcPts val="0"/>
              </a:spcAft>
              <a:buSzPts val="1400"/>
              <a:buNone/>
              <a:defRPr sz="1400">
                <a:latin typeface="Courier Prime"/>
                <a:ea typeface="Courier Prime"/>
                <a:cs typeface="Courier Prime"/>
                <a:sym typeface="Courier Prime"/>
              </a:defRPr>
            </a:lvl3pPr>
            <a:lvl4pPr lvl="3" algn="ctr">
              <a:lnSpc>
                <a:spcPct val="100000"/>
              </a:lnSpc>
              <a:spcBef>
                <a:spcPts val="0"/>
              </a:spcBef>
              <a:spcAft>
                <a:spcPts val="0"/>
              </a:spcAft>
              <a:buSzPts val="1400"/>
              <a:buNone/>
              <a:defRPr sz="1400">
                <a:latin typeface="Courier Prime"/>
                <a:ea typeface="Courier Prime"/>
                <a:cs typeface="Courier Prime"/>
                <a:sym typeface="Courier Prime"/>
              </a:defRPr>
            </a:lvl4pPr>
            <a:lvl5pPr lvl="4" algn="ctr">
              <a:lnSpc>
                <a:spcPct val="100000"/>
              </a:lnSpc>
              <a:spcBef>
                <a:spcPts val="0"/>
              </a:spcBef>
              <a:spcAft>
                <a:spcPts val="0"/>
              </a:spcAft>
              <a:buSzPts val="1400"/>
              <a:buNone/>
              <a:defRPr sz="1400">
                <a:latin typeface="Courier Prime"/>
                <a:ea typeface="Courier Prime"/>
                <a:cs typeface="Courier Prime"/>
                <a:sym typeface="Courier Prime"/>
              </a:defRPr>
            </a:lvl5pPr>
            <a:lvl6pPr lvl="5" algn="ctr">
              <a:lnSpc>
                <a:spcPct val="100000"/>
              </a:lnSpc>
              <a:spcBef>
                <a:spcPts val="0"/>
              </a:spcBef>
              <a:spcAft>
                <a:spcPts val="0"/>
              </a:spcAft>
              <a:buSzPts val="1400"/>
              <a:buNone/>
              <a:defRPr sz="1400">
                <a:latin typeface="Courier Prime"/>
                <a:ea typeface="Courier Prime"/>
                <a:cs typeface="Courier Prime"/>
                <a:sym typeface="Courier Prime"/>
              </a:defRPr>
            </a:lvl6pPr>
            <a:lvl7pPr lvl="6" algn="ctr">
              <a:lnSpc>
                <a:spcPct val="100000"/>
              </a:lnSpc>
              <a:spcBef>
                <a:spcPts val="0"/>
              </a:spcBef>
              <a:spcAft>
                <a:spcPts val="0"/>
              </a:spcAft>
              <a:buSzPts val="1400"/>
              <a:buNone/>
              <a:defRPr sz="1400">
                <a:latin typeface="Courier Prime"/>
                <a:ea typeface="Courier Prime"/>
                <a:cs typeface="Courier Prime"/>
                <a:sym typeface="Courier Prime"/>
              </a:defRPr>
            </a:lvl7pPr>
            <a:lvl8pPr lvl="7" algn="ctr">
              <a:lnSpc>
                <a:spcPct val="100000"/>
              </a:lnSpc>
              <a:spcBef>
                <a:spcPts val="0"/>
              </a:spcBef>
              <a:spcAft>
                <a:spcPts val="0"/>
              </a:spcAft>
              <a:buSzPts val="1400"/>
              <a:buNone/>
              <a:defRPr sz="1400">
                <a:latin typeface="Courier Prime"/>
                <a:ea typeface="Courier Prime"/>
                <a:cs typeface="Courier Prime"/>
                <a:sym typeface="Courier Prime"/>
              </a:defRPr>
            </a:lvl8pPr>
            <a:lvl9pPr lvl="8" algn="ctr">
              <a:lnSpc>
                <a:spcPct val="100000"/>
              </a:lnSpc>
              <a:spcBef>
                <a:spcPts val="0"/>
              </a:spcBef>
              <a:spcAft>
                <a:spcPts val="0"/>
              </a:spcAft>
              <a:buSzPts val="1400"/>
              <a:buNone/>
              <a:defRPr sz="1400">
                <a:latin typeface="Courier Prime"/>
                <a:ea typeface="Courier Prime"/>
                <a:cs typeface="Courier Prime"/>
                <a:sym typeface="Courier Prime"/>
              </a:defRPr>
            </a:lvl9pPr>
          </a:lstStyle>
          <a:p/>
        </p:txBody>
      </p:sp>
      <p:sp>
        <p:nvSpPr>
          <p:cNvPr id="96" name="Google Shape;96;p61"/>
          <p:cNvSpPr txBox="1"/>
          <p:nvPr>
            <p:ph idx="6" type="subTitle"/>
          </p:nvPr>
        </p:nvSpPr>
        <p:spPr>
          <a:xfrm>
            <a:off x="5995738" y="2689450"/>
            <a:ext cx="2610600" cy="1074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atin typeface="Courier Prime"/>
                <a:ea typeface="Courier Prime"/>
                <a:cs typeface="Courier Prime"/>
                <a:sym typeface="Courier Prime"/>
              </a:defRPr>
            </a:lvl1pPr>
            <a:lvl2pPr lvl="1" algn="ctr">
              <a:lnSpc>
                <a:spcPct val="100000"/>
              </a:lnSpc>
              <a:spcBef>
                <a:spcPts val="0"/>
              </a:spcBef>
              <a:spcAft>
                <a:spcPts val="0"/>
              </a:spcAft>
              <a:buSzPts val="1400"/>
              <a:buNone/>
              <a:defRPr sz="1400">
                <a:latin typeface="Courier Prime"/>
                <a:ea typeface="Courier Prime"/>
                <a:cs typeface="Courier Prime"/>
                <a:sym typeface="Courier Prime"/>
              </a:defRPr>
            </a:lvl2pPr>
            <a:lvl3pPr lvl="2" algn="ctr">
              <a:lnSpc>
                <a:spcPct val="100000"/>
              </a:lnSpc>
              <a:spcBef>
                <a:spcPts val="0"/>
              </a:spcBef>
              <a:spcAft>
                <a:spcPts val="0"/>
              </a:spcAft>
              <a:buSzPts val="1400"/>
              <a:buNone/>
              <a:defRPr sz="1400">
                <a:latin typeface="Courier Prime"/>
                <a:ea typeface="Courier Prime"/>
                <a:cs typeface="Courier Prime"/>
                <a:sym typeface="Courier Prime"/>
              </a:defRPr>
            </a:lvl3pPr>
            <a:lvl4pPr lvl="3" algn="ctr">
              <a:lnSpc>
                <a:spcPct val="100000"/>
              </a:lnSpc>
              <a:spcBef>
                <a:spcPts val="0"/>
              </a:spcBef>
              <a:spcAft>
                <a:spcPts val="0"/>
              </a:spcAft>
              <a:buSzPts val="1400"/>
              <a:buNone/>
              <a:defRPr sz="1400">
                <a:latin typeface="Courier Prime"/>
                <a:ea typeface="Courier Prime"/>
                <a:cs typeface="Courier Prime"/>
                <a:sym typeface="Courier Prime"/>
              </a:defRPr>
            </a:lvl4pPr>
            <a:lvl5pPr lvl="4" algn="ctr">
              <a:lnSpc>
                <a:spcPct val="100000"/>
              </a:lnSpc>
              <a:spcBef>
                <a:spcPts val="0"/>
              </a:spcBef>
              <a:spcAft>
                <a:spcPts val="0"/>
              </a:spcAft>
              <a:buSzPts val="1400"/>
              <a:buNone/>
              <a:defRPr sz="1400">
                <a:latin typeface="Courier Prime"/>
                <a:ea typeface="Courier Prime"/>
                <a:cs typeface="Courier Prime"/>
                <a:sym typeface="Courier Prime"/>
              </a:defRPr>
            </a:lvl5pPr>
            <a:lvl6pPr lvl="5" algn="ctr">
              <a:lnSpc>
                <a:spcPct val="100000"/>
              </a:lnSpc>
              <a:spcBef>
                <a:spcPts val="0"/>
              </a:spcBef>
              <a:spcAft>
                <a:spcPts val="0"/>
              </a:spcAft>
              <a:buSzPts val="1400"/>
              <a:buNone/>
              <a:defRPr sz="1400">
                <a:latin typeface="Courier Prime"/>
                <a:ea typeface="Courier Prime"/>
                <a:cs typeface="Courier Prime"/>
                <a:sym typeface="Courier Prime"/>
              </a:defRPr>
            </a:lvl6pPr>
            <a:lvl7pPr lvl="6" algn="ctr">
              <a:lnSpc>
                <a:spcPct val="100000"/>
              </a:lnSpc>
              <a:spcBef>
                <a:spcPts val="0"/>
              </a:spcBef>
              <a:spcAft>
                <a:spcPts val="0"/>
              </a:spcAft>
              <a:buSzPts val="1400"/>
              <a:buNone/>
              <a:defRPr sz="1400">
                <a:latin typeface="Courier Prime"/>
                <a:ea typeface="Courier Prime"/>
                <a:cs typeface="Courier Prime"/>
                <a:sym typeface="Courier Prime"/>
              </a:defRPr>
            </a:lvl7pPr>
            <a:lvl8pPr lvl="7" algn="ctr">
              <a:lnSpc>
                <a:spcPct val="100000"/>
              </a:lnSpc>
              <a:spcBef>
                <a:spcPts val="0"/>
              </a:spcBef>
              <a:spcAft>
                <a:spcPts val="0"/>
              </a:spcAft>
              <a:buSzPts val="1400"/>
              <a:buNone/>
              <a:defRPr sz="1400">
                <a:latin typeface="Courier Prime"/>
                <a:ea typeface="Courier Prime"/>
                <a:cs typeface="Courier Prime"/>
                <a:sym typeface="Courier Prime"/>
              </a:defRPr>
            </a:lvl8pPr>
            <a:lvl9pPr lvl="8" algn="ctr">
              <a:lnSpc>
                <a:spcPct val="100000"/>
              </a:lnSpc>
              <a:spcBef>
                <a:spcPts val="0"/>
              </a:spcBef>
              <a:spcAft>
                <a:spcPts val="0"/>
              </a:spcAft>
              <a:buSzPts val="1400"/>
              <a:buNone/>
              <a:defRPr sz="1400">
                <a:latin typeface="Courier Prime"/>
                <a:ea typeface="Courier Prime"/>
                <a:cs typeface="Courier Prime"/>
                <a:sym typeface="Courier Prime"/>
              </a:defRPr>
            </a:lvl9pPr>
          </a:lstStyle>
          <a:p/>
        </p:txBody>
      </p:sp>
      <p:grpSp>
        <p:nvGrpSpPr>
          <p:cNvPr id="97" name="Google Shape;97;p61"/>
          <p:cNvGrpSpPr/>
          <p:nvPr/>
        </p:nvGrpSpPr>
        <p:grpSpPr>
          <a:xfrm>
            <a:off x="8328223" y="4451825"/>
            <a:ext cx="531602" cy="531603"/>
            <a:chOff x="189698" y="4451825"/>
            <a:chExt cx="531602" cy="531603"/>
          </a:xfrm>
        </p:grpSpPr>
        <p:sp>
          <p:nvSpPr>
            <p:cNvPr id="98" name="Google Shape;98;p61"/>
            <p:cNvSpPr/>
            <p:nvPr/>
          </p:nvSpPr>
          <p:spPr>
            <a:xfrm>
              <a:off x="265900" y="4451825"/>
              <a:ext cx="455400" cy="4554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61"/>
            <p:cNvSpPr/>
            <p:nvPr/>
          </p:nvSpPr>
          <p:spPr>
            <a:xfrm flipH="1" rot="10800000">
              <a:off x="189698" y="4528028"/>
              <a:ext cx="455400" cy="455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
    <p:bg>
      <p:bgPr>
        <a:solidFill>
          <a:schemeClr val="accent6"/>
        </a:solidFill>
      </p:bgPr>
    </p:bg>
    <p:spTree>
      <p:nvGrpSpPr>
        <p:cNvPr id="100" name="Shape 100"/>
        <p:cNvGrpSpPr/>
        <p:nvPr/>
      </p:nvGrpSpPr>
      <p:grpSpPr>
        <a:xfrm>
          <a:off x="0" y="0"/>
          <a:ext cx="0" cy="0"/>
          <a:chOff x="0" y="0"/>
          <a:chExt cx="0" cy="0"/>
        </a:xfrm>
      </p:grpSpPr>
      <p:sp>
        <p:nvSpPr>
          <p:cNvPr id="101" name="Google Shape;101;p62"/>
          <p:cNvSpPr txBox="1"/>
          <p:nvPr>
            <p:ph type="title"/>
          </p:nvPr>
        </p:nvSpPr>
        <p:spPr>
          <a:xfrm>
            <a:off x="616500" y="882150"/>
            <a:ext cx="3746700" cy="1953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3000"/>
              <a:buNone/>
              <a:defRPr sz="3000">
                <a:solidFill>
                  <a:schemeClr val="accent1"/>
                </a:solidFill>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102" name="Google Shape;102;p62"/>
          <p:cNvSpPr txBox="1"/>
          <p:nvPr>
            <p:ph idx="1" type="subTitle"/>
          </p:nvPr>
        </p:nvSpPr>
        <p:spPr>
          <a:xfrm>
            <a:off x="616500" y="2759100"/>
            <a:ext cx="3203100" cy="181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atin typeface="Courier Prime"/>
                <a:ea typeface="Courier Prime"/>
                <a:cs typeface="Courier Prime"/>
                <a:sym typeface="Courier Prime"/>
              </a:defRPr>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400"/>
              <a:buNone/>
              <a:defRPr sz="1600"/>
            </a:lvl3pPr>
            <a:lvl4pPr lvl="3" algn="l">
              <a:lnSpc>
                <a:spcPct val="100000"/>
              </a:lnSpc>
              <a:spcBef>
                <a:spcPts val="0"/>
              </a:spcBef>
              <a:spcAft>
                <a:spcPts val="0"/>
              </a:spcAft>
              <a:buSzPts val="1400"/>
              <a:buNone/>
              <a:defRPr sz="1600"/>
            </a:lvl4pPr>
            <a:lvl5pPr lvl="4" algn="l">
              <a:lnSpc>
                <a:spcPct val="100000"/>
              </a:lnSpc>
              <a:spcBef>
                <a:spcPts val="0"/>
              </a:spcBef>
              <a:spcAft>
                <a:spcPts val="0"/>
              </a:spcAft>
              <a:buSzPts val="1400"/>
              <a:buNone/>
              <a:defRPr sz="1600"/>
            </a:lvl5pPr>
            <a:lvl6pPr lvl="5" algn="l">
              <a:lnSpc>
                <a:spcPct val="100000"/>
              </a:lnSpc>
              <a:spcBef>
                <a:spcPts val="0"/>
              </a:spcBef>
              <a:spcAft>
                <a:spcPts val="0"/>
              </a:spcAft>
              <a:buSzPts val="1400"/>
              <a:buNone/>
              <a:defRPr sz="1600"/>
            </a:lvl6pPr>
            <a:lvl7pPr lvl="6" algn="l">
              <a:lnSpc>
                <a:spcPct val="100000"/>
              </a:lnSpc>
              <a:spcBef>
                <a:spcPts val="0"/>
              </a:spcBef>
              <a:spcAft>
                <a:spcPts val="0"/>
              </a:spcAft>
              <a:buSzPts val="1400"/>
              <a:buNone/>
              <a:defRPr sz="1600"/>
            </a:lvl7pPr>
            <a:lvl8pPr lvl="7" algn="l">
              <a:lnSpc>
                <a:spcPct val="100000"/>
              </a:lnSpc>
              <a:spcBef>
                <a:spcPts val="0"/>
              </a:spcBef>
              <a:spcAft>
                <a:spcPts val="0"/>
              </a:spcAft>
              <a:buSzPts val="1400"/>
              <a:buNone/>
              <a:defRPr sz="1600"/>
            </a:lvl8pPr>
            <a:lvl9pPr lvl="8" algn="l">
              <a:lnSpc>
                <a:spcPct val="100000"/>
              </a:lnSpc>
              <a:spcBef>
                <a:spcPts val="0"/>
              </a:spcBef>
              <a:spcAft>
                <a:spcPts val="0"/>
              </a:spcAft>
              <a:buSzPts val="1400"/>
              <a:buNone/>
              <a:defRPr sz="1600"/>
            </a:lvl9pPr>
          </a:lstStyle>
          <a:p/>
        </p:txBody>
      </p:sp>
      <p:sp>
        <p:nvSpPr>
          <p:cNvPr id="103" name="Google Shape;103;p62"/>
          <p:cNvSpPr/>
          <p:nvPr/>
        </p:nvSpPr>
        <p:spPr>
          <a:xfrm>
            <a:off x="4553600" y="221350"/>
            <a:ext cx="4590300" cy="4356900"/>
          </a:xfrm>
          <a:prstGeom prst="rect">
            <a:avLst/>
          </a:prstGeom>
          <a:solidFill>
            <a:srgbClr val="CC64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 name="Google Shape;104;p62"/>
          <p:cNvGrpSpPr/>
          <p:nvPr/>
        </p:nvGrpSpPr>
        <p:grpSpPr>
          <a:xfrm>
            <a:off x="4287524" y="882150"/>
            <a:ext cx="4380187" cy="3955975"/>
            <a:chOff x="4287524" y="882150"/>
            <a:chExt cx="4380187" cy="3955975"/>
          </a:xfrm>
        </p:grpSpPr>
        <p:sp>
          <p:nvSpPr>
            <p:cNvPr id="105" name="Google Shape;105;p62"/>
            <p:cNvSpPr/>
            <p:nvPr/>
          </p:nvSpPr>
          <p:spPr>
            <a:xfrm>
              <a:off x="4780611" y="882150"/>
              <a:ext cx="3887100" cy="34473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62"/>
            <p:cNvSpPr/>
            <p:nvPr/>
          </p:nvSpPr>
          <p:spPr>
            <a:xfrm>
              <a:off x="4287524" y="4458325"/>
              <a:ext cx="379800" cy="3798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6"/>
        </a:solidFill>
      </p:bgPr>
    </p:bg>
    <p:spTree>
      <p:nvGrpSpPr>
        <p:cNvPr id="107" name="Shape 107"/>
        <p:cNvGrpSpPr/>
        <p:nvPr/>
      </p:nvGrpSpPr>
      <p:grpSpPr>
        <a:xfrm>
          <a:off x="0" y="0"/>
          <a:ext cx="0" cy="0"/>
          <a:chOff x="0" y="0"/>
          <a:chExt cx="0" cy="0"/>
        </a:xfrm>
      </p:grpSpPr>
      <p:sp>
        <p:nvSpPr>
          <p:cNvPr id="108" name="Google Shape;108;p63"/>
          <p:cNvSpPr txBox="1"/>
          <p:nvPr>
            <p:ph type="title"/>
          </p:nvPr>
        </p:nvSpPr>
        <p:spPr>
          <a:xfrm>
            <a:off x="1693050" y="3665575"/>
            <a:ext cx="5766000" cy="97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3000">
                <a:solidFill>
                  <a:schemeClr val="accent1"/>
                </a:solidFill>
              </a:defRPr>
            </a:lvl1pPr>
            <a:lvl2pPr lvl="1" algn="l">
              <a:lnSpc>
                <a:spcPct val="100000"/>
              </a:lnSpc>
              <a:spcBef>
                <a:spcPts val="0"/>
              </a:spcBef>
              <a:spcAft>
                <a:spcPts val="0"/>
              </a:spcAft>
              <a:buSzPts val="2800"/>
              <a:buNone/>
              <a:defRPr>
                <a:latin typeface="Courier New"/>
                <a:ea typeface="Courier New"/>
                <a:cs typeface="Courier New"/>
                <a:sym typeface="Courier New"/>
              </a:defRPr>
            </a:lvl2pPr>
            <a:lvl3pPr lvl="2" algn="l">
              <a:lnSpc>
                <a:spcPct val="100000"/>
              </a:lnSpc>
              <a:spcBef>
                <a:spcPts val="0"/>
              </a:spcBef>
              <a:spcAft>
                <a:spcPts val="0"/>
              </a:spcAft>
              <a:buSzPts val="2800"/>
              <a:buNone/>
              <a:defRPr>
                <a:latin typeface="Courier New"/>
                <a:ea typeface="Courier New"/>
                <a:cs typeface="Courier New"/>
                <a:sym typeface="Courier New"/>
              </a:defRPr>
            </a:lvl3pPr>
            <a:lvl4pPr lvl="3" algn="l">
              <a:lnSpc>
                <a:spcPct val="100000"/>
              </a:lnSpc>
              <a:spcBef>
                <a:spcPts val="0"/>
              </a:spcBef>
              <a:spcAft>
                <a:spcPts val="0"/>
              </a:spcAft>
              <a:buSzPts val="2800"/>
              <a:buNone/>
              <a:defRPr>
                <a:latin typeface="Courier New"/>
                <a:ea typeface="Courier New"/>
                <a:cs typeface="Courier New"/>
                <a:sym typeface="Courier New"/>
              </a:defRPr>
            </a:lvl4pPr>
            <a:lvl5pPr lvl="4" algn="l">
              <a:lnSpc>
                <a:spcPct val="100000"/>
              </a:lnSpc>
              <a:spcBef>
                <a:spcPts val="0"/>
              </a:spcBef>
              <a:spcAft>
                <a:spcPts val="0"/>
              </a:spcAft>
              <a:buSzPts val="2800"/>
              <a:buNone/>
              <a:defRPr>
                <a:latin typeface="Courier New"/>
                <a:ea typeface="Courier New"/>
                <a:cs typeface="Courier New"/>
                <a:sym typeface="Courier New"/>
              </a:defRPr>
            </a:lvl5pPr>
            <a:lvl6pPr lvl="5" algn="l">
              <a:lnSpc>
                <a:spcPct val="100000"/>
              </a:lnSpc>
              <a:spcBef>
                <a:spcPts val="0"/>
              </a:spcBef>
              <a:spcAft>
                <a:spcPts val="0"/>
              </a:spcAft>
              <a:buSzPts val="2800"/>
              <a:buNone/>
              <a:defRPr>
                <a:latin typeface="Courier New"/>
                <a:ea typeface="Courier New"/>
                <a:cs typeface="Courier New"/>
                <a:sym typeface="Courier New"/>
              </a:defRPr>
            </a:lvl6pPr>
            <a:lvl7pPr lvl="6" algn="l">
              <a:lnSpc>
                <a:spcPct val="100000"/>
              </a:lnSpc>
              <a:spcBef>
                <a:spcPts val="0"/>
              </a:spcBef>
              <a:spcAft>
                <a:spcPts val="0"/>
              </a:spcAft>
              <a:buSzPts val="2800"/>
              <a:buNone/>
              <a:defRPr>
                <a:latin typeface="Courier New"/>
                <a:ea typeface="Courier New"/>
                <a:cs typeface="Courier New"/>
                <a:sym typeface="Courier New"/>
              </a:defRPr>
            </a:lvl7pPr>
            <a:lvl8pPr lvl="7" algn="l">
              <a:lnSpc>
                <a:spcPct val="100000"/>
              </a:lnSpc>
              <a:spcBef>
                <a:spcPts val="0"/>
              </a:spcBef>
              <a:spcAft>
                <a:spcPts val="0"/>
              </a:spcAft>
              <a:buSzPts val="2800"/>
              <a:buNone/>
              <a:defRPr>
                <a:latin typeface="Courier New"/>
                <a:ea typeface="Courier New"/>
                <a:cs typeface="Courier New"/>
                <a:sym typeface="Courier New"/>
              </a:defRPr>
            </a:lvl8pPr>
            <a:lvl9pPr lvl="8" algn="l">
              <a:lnSpc>
                <a:spcPct val="100000"/>
              </a:lnSpc>
              <a:spcBef>
                <a:spcPts val="0"/>
              </a:spcBef>
              <a:spcAft>
                <a:spcPts val="0"/>
              </a:spcAft>
              <a:buSzPts val="2800"/>
              <a:buNone/>
              <a:defRPr>
                <a:latin typeface="Courier New"/>
                <a:ea typeface="Courier New"/>
                <a:cs typeface="Courier New"/>
                <a:sym typeface="Courier New"/>
              </a:defRPr>
            </a:lvl9pPr>
          </a:lstStyle>
          <a:p/>
        </p:txBody>
      </p:sp>
      <p:grpSp>
        <p:nvGrpSpPr>
          <p:cNvPr id="109" name="Google Shape;109;p63"/>
          <p:cNvGrpSpPr/>
          <p:nvPr/>
        </p:nvGrpSpPr>
        <p:grpSpPr>
          <a:xfrm>
            <a:off x="7838199" y="3828055"/>
            <a:ext cx="1305801" cy="1315450"/>
            <a:chOff x="7648499" y="3591730"/>
            <a:chExt cx="1305801" cy="1315450"/>
          </a:xfrm>
        </p:grpSpPr>
        <p:grpSp>
          <p:nvGrpSpPr>
            <p:cNvPr id="110" name="Google Shape;110;p63"/>
            <p:cNvGrpSpPr/>
            <p:nvPr/>
          </p:nvGrpSpPr>
          <p:grpSpPr>
            <a:xfrm>
              <a:off x="8096825" y="4002875"/>
              <a:ext cx="857475" cy="904305"/>
              <a:chOff x="7704706" y="3774223"/>
              <a:chExt cx="1042269" cy="950100"/>
            </a:xfrm>
          </p:grpSpPr>
          <p:cxnSp>
            <p:nvCxnSpPr>
              <p:cNvPr id="111" name="Google Shape;111;p63"/>
              <p:cNvCxnSpPr/>
              <p:nvPr/>
            </p:nvCxnSpPr>
            <p:spPr>
              <a:xfrm>
                <a:off x="7704706" y="3774223"/>
                <a:ext cx="0" cy="950100"/>
              </a:xfrm>
              <a:prstGeom prst="straightConnector1">
                <a:avLst/>
              </a:prstGeom>
              <a:noFill/>
              <a:ln cap="flat" cmpd="sng" w="9525">
                <a:solidFill>
                  <a:schemeClr val="dk2"/>
                </a:solidFill>
                <a:prstDash val="solid"/>
                <a:round/>
                <a:headEnd len="sm" w="sm" type="none"/>
                <a:tailEnd len="sm" w="sm" type="none"/>
              </a:ln>
            </p:spPr>
          </p:cxnSp>
          <p:cxnSp>
            <p:nvCxnSpPr>
              <p:cNvPr id="112" name="Google Shape;112;p63"/>
              <p:cNvCxnSpPr/>
              <p:nvPr/>
            </p:nvCxnSpPr>
            <p:spPr>
              <a:xfrm rot="10800000">
                <a:off x="7735075" y="3775221"/>
                <a:ext cx="1011900" cy="0"/>
              </a:xfrm>
              <a:prstGeom prst="straightConnector1">
                <a:avLst/>
              </a:prstGeom>
              <a:noFill/>
              <a:ln cap="flat" cmpd="sng" w="9525">
                <a:solidFill>
                  <a:schemeClr val="dk2"/>
                </a:solidFill>
                <a:prstDash val="solid"/>
                <a:round/>
                <a:headEnd len="sm" w="sm" type="none"/>
                <a:tailEnd len="sm" w="sm" type="none"/>
              </a:ln>
            </p:spPr>
          </p:cxnSp>
        </p:grpSp>
        <p:sp>
          <p:nvSpPr>
            <p:cNvPr id="113" name="Google Shape;113;p63"/>
            <p:cNvSpPr/>
            <p:nvPr/>
          </p:nvSpPr>
          <p:spPr>
            <a:xfrm rot="10800000">
              <a:off x="7648499" y="3591730"/>
              <a:ext cx="894900" cy="8280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 name="Google Shape;114;p63"/>
          <p:cNvGrpSpPr/>
          <p:nvPr/>
        </p:nvGrpSpPr>
        <p:grpSpPr>
          <a:xfrm>
            <a:off x="189638" y="194212"/>
            <a:ext cx="1170153" cy="1170021"/>
            <a:chOff x="189638" y="194212"/>
            <a:chExt cx="1170153" cy="1170021"/>
          </a:xfrm>
        </p:grpSpPr>
        <p:sp>
          <p:nvSpPr>
            <p:cNvPr id="115" name="Google Shape;115;p63"/>
            <p:cNvSpPr/>
            <p:nvPr/>
          </p:nvSpPr>
          <p:spPr>
            <a:xfrm rot="5400000">
              <a:off x="316088" y="320534"/>
              <a:ext cx="754800" cy="7548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63"/>
            <p:cNvSpPr/>
            <p:nvPr/>
          </p:nvSpPr>
          <p:spPr>
            <a:xfrm flipH="1" rot="-5400000">
              <a:off x="189638" y="194212"/>
              <a:ext cx="754800" cy="754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17" name="Google Shape;117;p63"/>
            <p:cNvSpPr/>
            <p:nvPr/>
          </p:nvSpPr>
          <p:spPr>
            <a:xfrm flipH="1" rot="-5400000">
              <a:off x="1147091" y="1151533"/>
              <a:ext cx="212700" cy="212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nvGrpSpPr>
          <p:cNvPr id="118" name="Google Shape;118;p63"/>
          <p:cNvGrpSpPr/>
          <p:nvPr/>
        </p:nvGrpSpPr>
        <p:grpSpPr>
          <a:xfrm>
            <a:off x="0" y="4428875"/>
            <a:ext cx="714451" cy="714529"/>
            <a:chOff x="0" y="4428875"/>
            <a:chExt cx="714451" cy="714529"/>
          </a:xfrm>
        </p:grpSpPr>
        <p:sp>
          <p:nvSpPr>
            <p:cNvPr id="119" name="Google Shape;119;p63"/>
            <p:cNvSpPr/>
            <p:nvPr/>
          </p:nvSpPr>
          <p:spPr>
            <a:xfrm flipH="1" rot="-5400000">
              <a:off x="0" y="4643904"/>
              <a:ext cx="499500" cy="499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20" name="Google Shape;120;p63"/>
            <p:cNvSpPr/>
            <p:nvPr/>
          </p:nvSpPr>
          <p:spPr>
            <a:xfrm flipH="1" rot="-5400000">
              <a:off x="568051" y="4428875"/>
              <a:ext cx="146400" cy="146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nvGrpSpPr>
          <p:cNvPr id="121" name="Google Shape;121;p63"/>
          <p:cNvGrpSpPr/>
          <p:nvPr/>
        </p:nvGrpSpPr>
        <p:grpSpPr>
          <a:xfrm>
            <a:off x="8228688" y="-7"/>
            <a:ext cx="915319" cy="913191"/>
            <a:chOff x="8228688" y="-7"/>
            <a:chExt cx="915319" cy="913191"/>
          </a:xfrm>
        </p:grpSpPr>
        <p:sp>
          <p:nvSpPr>
            <p:cNvPr id="122" name="Google Shape;122;p63"/>
            <p:cNvSpPr/>
            <p:nvPr/>
          </p:nvSpPr>
          <p:spPr>
            <a:xfrm rot="5400000">
              <a:off x="8228688" y="158384"/>
              <a:ext cx="754800" cy="7548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63"/>
            <p:cNvSpPr/>
            <p:nvPr/>
          </p:nvSpPr>
          <p:spPr>
            <a:xfrm flipH="1" rot="-5400000">
              <a:off x="8766307" y="-7"/>
              <a:ext cx="377700" cy="3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500"/>
              <a:buFont typeface="Montserrat SemiBold"/>
              <a:buNone/>
              <a:defRPr b="0" i="0" sz="2500" u="none" cap="none" strike="noStrike">
                <a:solidFill>
                  <a:schemeClr val="dk1"/>
                </a:solidFill>
                <a:latin typeface="Montserrat SemiBold"/>
                <a:ea typeface="Montserrat SemiBold"/>
                <a:cs typeface="Montserrat SemiBold"/>
                <a:sym typeface="Montserrat SemiBold"/>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dk2"/>
              </a:buClr>
              <a:buSzPts val="1800"/>
              <a:buFont typeface="Courier Prime"/>
              <a:buChar char="●"/>
              <a:defRPr b="0" i="0" sz="1800" u="none" cap="none" strike="noStrike">
                <a:solidFill>
                  <a:schemeClr val="dk2"/>
                </a:solidFill>
                <a:latin typeface="Courier Prime"/>
                <a:ea typeface="Courier Prime"/>
                <a:cs typeface="Courier Prime"/>
                <a:sym typeface="Courier Prime"/>
              </a:defRPr>
            </a:lvl1pPr>
            <a:lvl2pPr indent="-317500" lvl="1" marL="914400" marR="0" rtl="0" algn="l">
              <a:lnSpc>
                <a:spcPct val="100000"/>
              </a:lnSpc>
              <a:spcBef>
                <a:spcPts val="0"/>
              </a:spcBef>
              <a:spcAft>
                <a:spcPts val="0"/>
              </a:spcAft>
              <a:buClr>
                <a:schemeClr val="dk2"/>
              </a:buClr>
              <a:buSzPts val="1400"/>
              <a:buFont typeface="Courier Prime"/>
              <a:buChar char="○"/>
              <a:defRPr b="0" i="0" sz="1400" u="none" cap="none" strike="noStrike">
                <a:solidFill>
                  <a:schemeClr val="dk2"/>
                </a:solidFill>
                <a:latin typeface="Courier Prime"/>
                <a:ea typeface="Courier Prime"/>
                <a:cs typeface="Courier Prime"/>
                <a:sym typeface="Courier Prime"/>
              </a:defRPr>
            </a:lvl2pPr>
            <a:lvl3pPr indent="-317500" lvl="2" marL="1371600" marR="0" rtl="0" algn="l">
              <a:lnSpc>
                <a:spcPct val="100000"/>
              </a:lnSpc>
              <a:spcBef>
                <a:spcPts val="0"/>
              </a:spcBef>
              <a:spcAft>
                <a:spcPts val="0"/>
              </a:spcAft>
              <a:buClr>
                <a:schemeClr val="dk2"/>
              </a:buClr>
              <a:buSzPts val="1400"/>
              <a:buFont typeface="Courier Prime"/>
              <a:buChar char="■"/>
              <a:defRPr b="0" i="0" sz="1400" u="none" cap="none" strike="noStrike">
                <a:solidFill>
                  <a:schemeClr val="dk2"/>
                </a:solidFill>
                <a:latin typeface="Courier Prime"/>
                <a:ea typeface="Courier Prime"/>
                <a:cs typeface="Courier Prime"/>
                <a:sym typeface="Courier Prime"/>
              </a:defRPr>
            </a:lvl3pPr>
            <a:lvl4pPr indent="-317500" lvl="3" marL="1828800" marR="0" rtl="0" algn="l">
              <a:lnSpc>
                <a:spcPct val="100000"/>
              </a:lnSpc>
              <a:spcBef>
                <a:spcPts val="0"/>
              </a:spcBef>
              <a:spcAft>
                <a:spcPts val="0"/>
              </a:spcAft>
              <a:buClr>
                <a:schemeClr val="dk2"/>
              </a:buClr>
              <a:buSzPts val="1400"/>
              <a:buFont typeface="Courier Prime"/>
              <a:buChar char="●"/>
              <a:defRPr b="0" i="0" sz="1400" u="none" cap="none" strike="noStrike">
                <a:solidFill>
                  <a:schemeClr val="dk2"/>
                </a:solidFill>
                <a:latin typeface="Courier Prime"/>
                <a:ea typeface="Courier Prime"/>
                <a:cs typeface="Courier Prime"/>
                <a:sym typeface="Courier Prime"/>
              </a:defRPr>
            </a:lvl4pPr>
            <a:lvl5pPr indent="-317500" lvl="4" marL="2286000" marR="0" rtl="0" algn="l">
              <a:lnSpc>
                <a:spcPct val="100000"/>
              </a:lnSpc>
              <a:spcBef>
                <a:spcPts val="0"/>
              </a:spcBef>
              <a:spcAft>
                <a:spcPts val="0"/>
              </a:spcAft>
              <a:buClr>
                <a:schemeClr val="dk2"/>
              </a:buClr>
              <a:buSzPts val="1400"/>
              <a:buFont typeface="Courier Prime"/>
              <a:buChar char="○"/>
              <a:defRPr b="0" i="0" sz="1400" u="none" cap="none" strike="noStrike">
                <a:solidFill>
                  <a:schemeClr val="dk2"/>
                </a:solidFill>
                <a:latin typeface="Courier Prime"/>
                <a:ea typeface="Courier Prime"/>
                <a:cs typeface="Courier Prime"/>
                <a:sym typeface="Courier Prime"/>
              </a:defRPr>
            </a:lvl5pPr>
            <a:lvl6pPr indent="-317500" lvl="5" marL="2743200" marR="0" rtl="0" algn="l">
              <a:lnSpc>
                <a:spcPct val="100000"/>
              </a:lnSpc>
              <a:spcBef>
                <a:spcPts val="0"/>
              </a:spcBef>
              <a:spcAft>
                <a:spcPts val="0"/>
              </a:spcAft>
              <a:buClr>
                <a:schemeClr val="dk2"/>
              </a:buClr>
              <a:buSzPts val="1400"/>
              <a:buFont typeface="Courier Prime"/>
              <a:buChar char="■"/>
              <a:defRPr b="0" i="0" sz="1400" u="none" cap="none" strike="noStrike">
                <a:solidFill>
                  <a:schemeClr val="dk2"/>
                </a:solidFill>
                <a:latin typeface="Courier Prime"/>
                <a:ea typeface="Courier Prime"/>
                <a:cs typeface="Courier Prime"/>
                <a:sym typeface="Courier Prime"/>
              </a:defRPr>
            </a:lvl6pPr>
            <a:lvl7pPr indent="-317500" lvl="6" marL="3200400" marR="0" rtl="0" algn="l">
              <a:lnSpc>
                <a:spcPct val="100000"/>
              </a:lnSpc>
              <a:spcBef>
                <a:spcPts val="0"/>
              </a:spcBef>
              <a:spcAft>
                <a:spcPts val="0"/>
              </a:spcAft>
              <a:buClr>
                <a:schemeClr val="dk2"/>
              </a:buClr>
              <a:buSzPts val="1400"/>
              <a:buFont typeface="Courier Prime"/>
              <a:buChar char="●"/>
              <a:defRPr b="0" i="0" sz="1400" u="none" cap="none" strike="noStrike">
                <a:solidFill>
                  <a:schemeClr val="dk2"/>
                </a:solidFill>
                <a:latin typeface="Courier Prime"/>
                <a:ea typeface="Courier Prime"/>
                <a:cs typeface="Courier Prime"/>
                <a:sym typeface="Courier Prime"/>
              </a:defRPr>
            </a:lvl7pPr>
            <a:lvl8pPr indent="-317500" lvl="7" marL="3657600" marR="0" rtl="0" algn="l">
              <a:lnSpc>
                <a:spcPct val="100000"/>
              </a:lnSpc>
              <a:spcBef>
                <a:spcPts val="0"/>
              </a:spcBef>
              <a:spcAft>
                <a:spcPts val="0"/>
              </a:spcAft>
              <a:buClr>
                <a:schemeClr val="dk2"/>
              </a:buClr>
              <a:buSzPts val="1400"/>
              <a:buFont typeface="Courier Prime"/>
              <a:buChar char="○"/>
              <a:defRPr b="0" i="0" sz="1400" u="none" cap="none" strike="noStrike">
                <a:solidFill>
                  <a:schemeClr val="dk2"/>
                </a:solidFill>
                <a:latin typeface="Courier Prime"/>
                <a:ea typeface="Courier Prime"/>
                <a:cs typeface="Courier Prime"/>
                <a:sym typeface="Courier Prime"/>
              </a:defRPr>
            </a:lvl8pPr>
            <a:lvl9pPr indent="-317500" lvl="8" marL="4114800" marR="0" rtl="0" algn="l">
              <a:lnSpc>
                <a:spcPct val="100000"/>
              </a:lnSpc>
              <a:spcBef>
                <a:spcPts val="0"/>
              </a:spcBef>
              <a:spcAft>
                <a:spcPts val="0"/>
              </a:spcAft>
              <a:buClr>
                <a:schemeClr val="dk2"/>
              </a:buClr>
              <a:buSzPts val="1400"/>
              <a:buFont typeface="Courier Prime"/>
              <a:buChar char="■"/>
              <a:defRPr b="0" i="0" sz="1400" u="none" cap="none" strike="noStrike">
                <a:solidFill>
                  <a:schemeClr val="dk2"/>
                </a:solidFill>
                <a:latin typeface="Courier Prime"/>
                <a:ea typeface="Courier Prime"/>
                <a:cs typeface="Courier Prime"/>
                <a:sym typeface="Courier Prim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34" name="Shape 334"/>
        <p:cNvGrpSpPr/>
        <p:nvPr/>
      </p:nvGrpSpPr>
      <p:grpSpPr>
        <a:xfrm>
          <a:off x="0" y="0"/>
          <a:ext cx="0" cy="0"/>
          <a:chOff x="0" y="0"/>
          <a:chExt cx="0" cy="0"/>
        </a:xfrm>
      </p:grpSpPr>
      <p:sp>
        <p:nvSpPr>
          <p:cNvPr id="335" name="Google Shape;335;p1"/>
          <p:cNvSpPr txBox="1"/>
          <p:nvPr>
            <p:ph type="title"/>
          </p:nvPr>
        </p:nvSpPr>
        <p:spPr>
          <a:xfrm>
            <a:off x="1184950" y="1020075"/>
            <a:ext cx="6962400" cy="1399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5000"/>
              <a:t>BUILD</a:t>
            </a:r>
            <a:endParaRPr sz="5000"/>
          </a:p>
          <a:p>
            <a:pPr indent="0" lvl="0" marL="0" rtl="0" algn="ctr">
              <a:lnSpc>
                <a:spcPct val="100000"/>
              </a:lnSpc>
              <a:spcBef>
                <a:spcPts val="0"/>
              </a:spcBef>
              <a:spcAft>
                <a:spcPts val="0"/>
              </a:spcAft>
              <a:buSzPts val="2500"/>
              <a:buNone/>
            </a:pPr>
            <a:r>
              <a:rPr lang="en" sz="5000"/>
              <a:t>DATA CRAWLER</a:t>
            </a:r>
            <a:endParaRPr sz="5000"/>
          </a:p>
        </p:txBody>
      </p:sp>
      <p:sp>
        <p:nvSpPr>
          <p:cNvPr id="336" name="Google Shape;336;p1"/>
          <p:cNvSpPr txBox="1"/>
          <p:nvPr>
            <p:ph idx="1" type="subTitle"/>
          </p:nvPr>
        </p:nvSpPr>
        <p:spPr>
          <a:xfrm>
            <a:off x="1469500" y="2931850"/>
            <a:ext cx="6393300" cy="951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400"/>
              <a:t>Môn học</a:t>
            </a:r>
            <a:r>
              <a:rPr lang="en" sz="1400"/>
              <a:t>: Tính Toán Đa Phương Tiện</a:t>
            </a:r>
            <a:endParaRPr sz="1400"/>
          </a:p>
          <a:p>
            <a:pPr indent="0" lvl="0" marL="0" rtl="0" algn="ctr">
              <a:lnSpc>
                <a:spcPct val="100000"/>
              </a:lnSpc>
              <a:spcBef>
                <a:spcPts val="0"/>
              </a:spcBef>
              <a:spcAft>
                <a:spcPts val="0"/>
              </a:spcAft>
              <a:buSzPts val="1800"/>
              <a:buNone/>
            </a:pPr>
            <a:r>
              <a:rPr b="1" lang="en" sz="1400"/>
              <a:t>Giảng viên</a:t>
            </a:r>
            <a:r>
              <a:rPr lang="en" sz="1400"/>
              <a:t>: Đỗ Văn Tiến</a:t>
            </a:r>
            <a:endParaRPr sz="1400"/>
          </a:p>
          <a:p>
            <a:pPr indent="0" lvl="0" marL="0" rtl="0" algn="ctr">
              <a:lnSpc>
                <a:spcPct val="100000"/>
              </a:lnSpc>
              <a:spcBef>
                <a:spcPts val="0"/>
              </a:spcBef>
              <a:spcAft>
                <a:spcPts val="0"/>
              </a:spcAft>
              <a:buSzPts val="1800"/>
              <a:buNone/>
            </a:pPr>
            <a:r>
              <a:t/>
            </a:r>
            <a:endParaRPr sz="1400"/>
          </a:p>
          <a:p>
            <a:pPr indent="0" lvl="0" marL="0" rtl="0" algn="ctr">
              <a:lnSpc>
                <a:spcPct val="100000"/>
              </a:lnSpc>
              <a:spcBef>
                <a:spcPts val="0"/>
              </a:spcBef>
              <a:spcAft>
                <a:spcPts val="0"/>
              </a:spcAft>
              <a:buSzPts val="1800"/>
              <a:buNone/>
            </a:pPr>
            <a:r>
              <a:rPr b="1" lang="en" sz="1400"/>
              <a:t>Thành viên</a:t>
            </a:r>
            <a:r>
              <a:rPr lang="en" sz="1400"/>
              <a:t>: </a:t>
            </a:r>
            <a:endParaRPr sz="1400"/>
          </a:p>
          <a:p>
            <a:pPr indent="0" lvl="0" marL="0" rtl="0" algn="ctr">
              <a:lnSpc>
                <a:spcPct val="100000"/>
              </a:lnSpc>
              <a:spcBef>
                <a:spcPts val="0"/>
              </a:spcBef>
              <a:spcAft>
                <a:spcPts val="0"/>
              </a:spcAft>
              <a:buSzPts val="1800"/>
              <a:buNone/>
            </a:pPr>
            <a:r>
              <a:rPr lang="en" sz="1400"/>
              <a:t>Lữ Thị Thúy Quỳnh - 20521826 </a:t>
            </a:r>
            <a:endParaRPr sz="1400"/>
          </a:p>
          <a:p>
            <a:pPr indent="0" lvl="0" marL="0" rtl="0" algn="ctr">
              <a:lnSpc>
                <a:spcPct val="100000"/>
              </a:lnSpc>
              <a:spcBef>
                <a:spcPts val="0"/>
              </a:spcBef>
              <a:spcAft>
                <a:spcPts val="0"/>
              </a:spcAft>
              <a:buSzPts val="1800"/>
              <a:buNone/>
            </a:pPr>
            <a:r>
              <a:rPr lang="en" sz="1400"/>
              <a:t>Bùi Văn Thuận - 20521990</a:t>
            </a:r>
            <a:endParaRPr sz="1400"/>
          </a:p>
          <a:p>
            <a:pPr indent="0" lvl="0" marL="0" rtl="0" algn="ctr">
              <a:lnSpc>
                <a:spcPct val="100000"/>
              </a:lnSpc>
              <a:spcBef>
                <a:spcPts val="0"/>
              </a:spcBef>
              <a:spcAft>
                <a:spcPts val="0"/>
              </a:spcAft>
              <a:buSzPts val="1800"/>
              <a:buNone/>
            </a:pPr>
            <a:r>
              <a:rPr lang="en" sz="1400"/>
              <a:t>Trần Vĩnh Tuân - 20522127</a:t>
            </a:r>
            <a:endParaRPr sz="1400"/>
          </a:p>
          <a:p>
            <a:pPr indent="0" lvl="0" marL="0" rtl="0" algn="ctr">
              <a:lnSpc>
                <a:spcPct val="100000"/>
              </a:lnSpc>
              <a:spcBef>
                <a:spcPts val="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22e3f4c6276_0_7"/>
          <p:cNvSpPr txBox="1"/>
          <p:nvPr>
            <p:ph idx="2" type="title"/>
          </p:nvPr>
        </p:nvSpPr>
        <p:spPr>
          <a:xfrm>
            <a:off x="658303" y="1296354"/>
            <a:ext cx="1966800" cy="976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a:t>2 </a:t>
            </a:r>
            <a:endParaRPr/>
          </a:p>
        </p:txBody>
      </p:sp>
      <p:sp>
        <p:nvSpPr>
          <p:cNvPr id="395" name="Google Shape;395;g22e3f4c6276_0_7"/>
          <p:cNvSpPr txBox="1"/>
          <p:nvPr>
            <p:ph type="title"/>
          </p:nvPr>
        </p:nvSpPr>
        <p:spPr>
          <a:xfrm>
            <a:off x="720900" y="2891250"/>
            <a:ext cx="4049100" cy="166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3000"/>
              <a:t>Viết crawler thu thập các bài viết và bình luận từ 1 trang báo điện tử</a:t>
            </a:r>
            <a:endParaRPr sz="3000"/>
          </a:p>
        </p:txBody>
      </p:sp>
      <p:pic>
        <p:nvPicPr>
          <p:cNvPr id="396" name="Google Shape;396;g22e3f4c6276_0_7"/>
          <p:cNvPicPr preferRelativeResize="0"/>
          <p:nvPr/>
        </p:nvPicPr>
        <p:blipFill rotWithShape="1">
          <a:blip r:embed="rId3">
            <a:alphaModFix/>
          </a:blip>
          <a:srcRect b="4358" l="0" r="38244" t="3501"/>
          <a:stretch/>
        </p:blipFill>
        <p:spPr>
          <a:xfrm>
            <a:off x="5071075" y="329575"/>
            <a:ext cx="4143600" cy="409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00" name="Shape 400"/>
        <p:cNvGrpSpPr/>
        <p:nvPr/>
      </p:nvGrpSpPr>
      <p:grpSpPr>
        <a:xfrm>
          <a:off x="0" y="0"/>
          <a:ext cx="0" cy="0"/>
          <a:chOff x="0" y="0"/>
          <a:chExt cx="0" cy="0"/>
        </a:xfrm>
      </p:grpSpPr>
      <p:sp>
        <p:nvSpPr>
          <p:cNvPr id="401" name="Google Shape;401;g22e3f4c6276_0_38"/>
          <p:cNvSpPr txBox="1"/>
          <p:nvPr>
            <p:ph type="title"/>
          </p:nvPr>
        </p:nvSpPr>
        <p:spPr>
          <a:xfrm>
            <a:off x="311700" y="597425"/>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solidFill>
                  <a:schemeClr val="accent3"/>
                </a:solidFill>
              </a:rPr>
              <a:t>Crawler thu thập các bài viết và bình luận của trang VnExpress</a:t>
            </a:r>
            <a:endParaRPr/>
          </a:p>
        </p:txBody>
      </p:sp>
      <p:sp>
        <p:nvSpPr>
          <p:cNvPr id="402" name="Google Shape;402;g22e3f4c6276_0_38"/>
          <p:cNvSpPr txBox="1"/>
          <p:nvPr>
            <p:ph idx="5" type="subTitle"/>
          </p:nvPr>
        </p:nvSpPr>
        <p:spPr>
          <a:xfrm>
            <a:off x="498747" y="1389525"/>
            <a:ext cx="8234400" cy="187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600"/>
              <a:t>Bước 1: </a:t>
            </a:r>
            <a:r>
              <a:rPr lang="en" sz="1600"/>
              <a:t>L</a:t>
            </a:r>
            <a:r>
              <a:rPr lang="en" sz="1600"/>
              <a:t>ấy link của các bài viết và lưu thành một mảng.</a:t>
            </a:r>
            <a:endParaRPr sz="1600"/>
          </a:p>
        </p:txBody>
      </p:sp>
      <p:pic>
        <p:nvPicPr>
          <p:cNvPr id="403" name="Google Shape;403;g22e3f4c6276_0_38"/>
          <p:cNvPicPr preferRelativeResize="0"/>
          <p:nvPr/>
        </p:nvPicPr>
        <p:blipFill>
          <a:blip r:embed="rId3">
            <a:alphaModFix/>
          </a:blip>
          <a:stretch>
            <a:fillRect/>
          </a:stretch>
        </p:blipFill>
        <p:spPr>
          <a:xfrm>
            <a:off x="881075" y="2477075"/>
            <a:ext cx="7113225" cy="131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07" name="Shape 407"/>
        <p:cNvGrpSpPr/>
        <p:nvPr/>
      </p:nvGrpSpPr>
      <p:grpSpPr>
        <a:xfrm>
          <a:off x="0" y="0"/>
          <a:ext cx="0" cy="0"/>
          <a:chOff x="0" y="0"/>
          <a:chExt cx="0" cy="0"/>
        </a:xfrm>
      </p:grpSpPr>
      <p:sp>
        <p:nvSpPr>
          <p:cNvPr id="408" name="Google Shape;408;g22e48aa39c2_0_29"/>
          <p:cNvSpPr txBox="1"/>
          <p:nvPr>
            <p:ph type="title"/>
          </p:nvPr>
        </p:nvSpPr>
        <p:spPr>
          <a:xfrm>
            <a:off x="311700" y="597425"/>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solidFill>
                  <a:schemeClr val="accent3"/>
                </a:solidFill>
              </a:rPr>
              <a:t>Crawler thu thập các bài viết và bình luận của trang VnExpress</a:t>
            </a:r>
            <a:endParaRPr/>
          </a:p>
        </p:txBody>
      </p:sp>
      <p:sp>
        <p:nvSpPr>
          <p:cNvPr id="409" name="Google Shape;409;g22e48aa39c2_0_29"/>
          <p:cNvSpPr txBox="1"/>
          <p:nvPr>
            <p:ph idx="5" type="subTitle"/>
          </p:nvPr>
        </p:nvSpPr>
        <p:spPr>
          <a:xfrm>
            <a:off x="498750" y="1389525"/>
            <a:ext cx="8234400" cy="78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600"/>
              <a:t>Bước 2: </a:t>
            </a:r>
            <a:r>
              <a:rPr lang="en" sz="1600"/>
              <a:t>Thực hiện lấy title của từng bài viết.</a:t>
            </a:r>
            <a:endParaRPr sz="1600"/>
          </a:p>
        </p:txBody>
      </p:sp>
      <p:pic>
        <p:nvPicPr>
          <p:cNvPr id="410" name="Google Shape;410;g22e48aa39c2_0_29"/>
          <p:cNvPicPr preferRelativeResize="0"/>
          <p:nvPr/>
        </p:nvPicPr>
        <p:blipFill rotWithShape="1">
          <a:blip r:embed="rId3">
            <a:alphaModFix/>
          </a:blip>
          <a:srcRect b="0" l="0" r="3605" t="0"/>
          <a:stretch/>
        </p:blipFill>
        <p:spPr>
          <a:xfrm>
            <a:off x="607488" y="2391625"/>
            <a:ext cx="8016925" cy="137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14" name="Shape 414"/>
        <p:cNvGrpSpPr/>
        <p:nvPr/>
      </p:nvGrpSpPr>
      <p:grpSpPr>
        <a:xfrm>
          <a:off x="0" y="0"/>
          <a:ext cx="0" cy="0"/>
          <a:chOff x="0" y="0"/>
          <a:chExt cx="0" cy="0"/>
        </a:xfrm>
      </p:grpSpPr>
      <p:sp>
        <p:nvSpPr>
          <p:cNvPr id="415" name="Google Shape;415;g22e48aa39c2_0_36"/>
          <p:cNvSpPr txBox="1"/>
          <p:nvPr>
            <p:ph type="title"/>
          </p:nvPr>
        </p:nvSpPr>
        <p:spPr>
          <a:xfrm>
            <a:off x="311700" y="597425"/>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solidFill>
                  <a:schemeClr val="accent3"/>
                </a:solidFill>
              </a:rPr>
              <a:t>Crawler thu thập các bài viết và bình luận của trang VnExpress</a:t>
            </a:r>
            <a:endParaRPr/>
          </a:p>
        </p:txBody>
      </p:sp>
      <p:sp>
        <p:nvSpPr>
          <p:cNvPr id="416" name="Google Shape;416;g22e48aa39c2_0_36"/>
          <p:cNvSpPr txBox="1"/>
          <p:nvPr>
            <p:ph idx="5" type="subTitle"/>
          </p:nvPr>
        </p:nvSpPr>
        <p:spPr>
          <a:xfrm>
            <a:off x="498750" y="1389525"/>
            <a:ext cx="8234400" cy="78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600"/>
              <a:t>Bước 3:</a:t>
            </a:r>
            <a:r>
              <a:rPr lang="en" sz="1600"/>
              <a:t> Thực hiện lấy content của từng bài viết.</a:t>
            </a:r>
            <a:endParaRPr sz="1600"/>
          </a:p>
        </p:txBody>
      </p:sp>
      <p:pic>
        <p:nvPicPr>
          <p:cNvPr id="417" name="Google Shape;417;g22e48aa39c2_0_36"/>
          <p:cNvPicPr preferRelativeResize="0"/>
          <p:nvPr/>
        </p:nvPicPr>
        <p:blipFill>
          <a:blip r:embed="rId3">
            <a:alphaModFix/>
          </a:blip>
          <a:stretch>
            <a:fillRect/>
          </a:stretch>
        </p:blipFill>
        <p:spPr>
          <a:xfrm>
            <a:off x="1481613" y="1877375"/>
            <a:ext cx="6180786" cy="2666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21" name="Shape 421"/>
        <p:cNvGrpSpPr/>
        <p:nvPr/>
      </p:nvGrpSpPr>
      <p:grpSpPr>
        <a:xfrm>
          <a:off x="0" y="0"/>
          <a:ext cx="0" cy="0"/>
          <a:chOff x="0" y="0"/>
          <a:chExt cx="0" cy="0"/>
        </a:xfrm>
      </p:grpSpPr>
      <p:sp>
        <p:nvSpPr>
          <p:cNvPr id="422" name="Google Shape;422;g22e48aa39c2_0_43"/>
          <p:cNvSpPr txBox="1"/>
          <p:nvPr>
            <p:ph type="title"/>
          </p:nvPr>
        </p:nvSpPr>
        <p:spPr>
          <a:xfrm>
            <a:off x="311700" y="597425"/>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solidFill>
                  <a:schemeClr val="accent3"/>
                </a:solidFill>
              </a:rPr>
              <a:t>Crawler thu thập các bài viết và bình luận của trang VnExpress</a:t>
            </a:r>
            <a:endParaRPr/>
          </a:p>
        </p:txBody>
      </p:sp>
      <p:sp>
        <p:nvSpPr>
          <p:cNvPr id="423" name="Google Shape;423;g22e48aa39c2_0_43"/>
          <p:cNvSpPr txBox="1"/>
          <p:nvPr>
            <p:ph idx="5" type="subTitle"/>
          </p:nvPr>
        </p:nvSpPr>
        <p:spPr>
          <a:xfrm>
            <a:off x="498750" y="1389525"/>
            <a:ext cx="8234400" cy="78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600"/>
              <a:t>Bước 4:</a:t>
            </a:r>
            <a:r>
              <a:rPr lang="en" sz="1600"/>
              <a:t> Thực hiện lấy comment của từng bài viết.</a:t>
            </a:r>
            <a:endParaRPr sz="1600"/>
          </a:p>
        </p:txBody>
      </p:sp>
      <p:pic>
        <p:nvPicPr>
          <p:cNvPr id="424" name="Google Shape;424;g22e48aa39c2_0_43"/>
          <p:cNvPicPr preferRelativeResize="0"/>
          <p:nvPr/>
        </p:nvPicPr>
        <p:blipFill>
          <a:blip r:embed="rId3">
            <a:alphaModFix/>
          </a:blip>
          <a:stretch>
            <a:fillRect/>
          </a:stretch>
        </p:blipFill>
        <p:spPr>
          <a:xfrm>
            <a:off x="628725" y="2172225"/>
            <a:ext cx="8104424" cy="237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28" name="Shape 428"/>
        <p:cNvGrpSpPr/>
        <p:nvPr/>
      </p:nvGrpSpPr>
      <p:grpSpPr>
        <a:xfrm>
          <a:off x="0" y="0"/>
          <a:ext cx="0" cy="0"/>
          <a:chOff x="0" y="0"/>
          <a:chExt cx="0" cy="0"/>
        </a:xfrm>
      </p:grpSpPr>
      <p:sp>
        <p:nvSpPr>
          <p:cNvPr id="429" name="Google Shape;429;g22e48aa39c2_0_50"/>
          <p:cNvSpPr txBox="1"/>
          <p:nvPr>
            <p:ph type="title"/>
          </p:nvPr>
        </p:nvSpPr>
        <p:spPr>
          <a:xfrm>
            <a:off x="311700" y="597425"/>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solidFill>
                  <a:schemeClr val="accent3"/>
                </a:solidFill>
              </a:rPr>
              <a:t>Crawler thu thập các bài viết và bình luận của trang VnExpress</a:t>
            </a:r>
            <a:endParaRPr/>
          </a:p>
        </p:txBody>
      </p:sp>
      <p:sp>
        <p:nvSpPr>
          <p:cNvPr id="430" name="Google Shape;430;g22e48aa39c2_0_50"/>
          <p:cNvSpPr txBox="1"/>
          <p:nvPr>
            <p:ph idx="5" type="subTitle"/>
          </p:nvPr>
        </p:nvSpPr>
        <p:spPr>
          <a:xfrm>
            <a:off x="498750" y="1389525"/>
            <a:ext cx="8234400" cy="78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600"/>
              <a:t>Bước 5:</a:t>
            </a:r>
            <a:r>
              <a:rPr lang="en" sz="1600"/>
              <a:t> </a:t>
            </a:r>
            <a:r>
              <a:rPr lang="en" sz="1600"/>
              <a:t>Cuối cùng sẽ là kết quả mà nhóm đã thu thập được đã được lưu vào file csv</a:t>
            </a:r>
            <a:endParaRPr sz="1600"/>
          </a:p>
        </p:txBody>
      </p:sp>
      <p:pic>
        <p:nvPicPr>
          <p:cNvPr id="431" name="Google Shape;431;g22e48aa39c2_0_50"/>
          <p:cNvPicPr preferRelativeResize="0"/>
          <p:nvPr/>
        </p:nvPicPr>
        <p:blipFill rotWithShape="1">
          <a:blip r:embed="rId3">
            <a:alphaModFix/>
          </a:blip>
          <a:srcRect b="13696" l="0" r="0" t="0"/>
          <a:stretch/>
        </p:blipFill>
        <p:spPr>
          <a:xfrm>
            <a:off x="1550438" y="1996650"/>
            <a:ext cx="6043125" cy="2732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22e3f4c6276_0_14"/>
          <p:cNvSpPr txBox="1"/>
          <p:nvPr>
            <p:ph idx="2" type="title"/>
          </p:nvPr>
        </p:nvSpPr>
        <p:spPr>
          <a:xfrm>
            <a:off x="658303" y="1296354"/>
            <a:ext cx="1966800" cy="976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a:t>3 </a:t>
            </a:r>
            <a:endParaRPr/>
          </a:p>
        </p:txBody>
      </p:sp>
      <p:pic>
        <p:nvPicPr>
          <p:cNvPr id="437" name="Google Shape;437;g22e3f4c6276_0_14"/>
          <p:cNvPicPr preferRelativeResize="0"/>
          <p:nvPr/>
        </p:nvPicPr>
        <p:blipFill rotWithShape="1">
          <a:blip r:embed="rId3">
            <a:alphaModFix/>
          </a:blip>
          <a:srcRect b="0" l="0" r="9698" t="0"/>
          <a:stretch/>
        </p:blipFill>
        <p:spPr>
          <a:xfrm>
            <a:off x="5225100" y="0"/>
            <a:ext cx="3918900" cy="5143500"/>
          </a:xfrm>
          <a:prstGeom prst="rect">
            <a:avLst/>
          </a:prstGeom>
          <a:noFill/>
          <a:ln>
            <a:noFill/>
          </a:ln>
        </p:spPr>
      </p:pic>
      <p:sp>
        <p:nvSpPr>
          <p:cNvPr id="438" name="Google Shape;438;g22e3f4c6276_0_14"/>
          <p:cNvSpPr txBox="1"/>
          <p:nvPr>
            <p:ph type="title"/>
          </p:nvPr>
        </p:nvSpPr>
        <p:spPr>
          <a:xfrm>
            <a:off x="438425" y="2832400"/>
            <a:ext cx="4449300" cy="178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3000"/>
              <a:t>Viết crawler thu thập ảnh là kết quả trả về từ google khi sử dụng một từ khóa.</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42" name="Shape 442"/>
        <p:cNvGrpSpPr/>
        <p:nvPr/>
      </p:nvGrpSpPr>
      <p:grpSpPr>
        <a:xfrm>
          <a:off x="0" y="0"/>
          <a:ext cx="0" cy="0"/>
          <a:chOff x="0" y="0"/>
          <a:chExt cx="0" cy="0"/>
        </a:xfrm>
      </p:grpSpPr>
      <p:sp>
        <p:nvSpPr>
          <p:cNvPr id="443" name="Google Shape;443;g22e3f4c6276_0_43"/>
          <p:cNvSpPr txBox="1"/>
          <p:nvPr>
            <p:ph type="title"/>
          </p:nvPr>
        </p:nvSpPr>
        <p:spPr>
          <a:xfrm>
            <a:off x="311700" y="597425"/>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solidFill>
                  <a:schemeClr val="accent3"/>
                </a:solidFill>
              </a:rPr>
              <a:t>Crawler thu thập ảnh từ Google khi sử dụng một từ khóa</a:t>
            </a:r>
            <a:endParaRPr/>
          </a:p>
        </p:txBody>
      </p:sp>
      <p:sp>
        <p:nvSpPr>
          <p:cNvPr id="444" name="Google Shape;444;g22e3f4c6276_0_43"/>
          <p:cNvSpPr txBox="1"/>
          <p:nvPr>
            <p:ph idx="5" type="subTitle"/>
          </p:nvPr>
        </p:nvSpPr>
        <p:spPr>
          <a:xfrm>
            <a:off x="1139523" y="1415938"/>
            <a:ext cx="6660300" cy="107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t>Bước 1:</a:t>
            </a:r>
            <a:r>
              <a:rPr lang="en" sz="1600"/>
              <a:t> </a:t>
            </a:r>
            <a:r>
              <a:rPr lang="en" sz="1600"/>
              <a:t>Sử dụng ChromeDriver truy cập google ảnh</a:t>
            </a:r>
            <a:endParaRPr sz="1600"/>
          </a:p>
          <a:p>
            <a:pPr indent="0" lvl="0" marL="0" rtl="0" algn="ctr">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b="1" lang="en" sz="1600"/>
              <a:t>Bước 2:</a:t>
            </a:r>
            <a:r>
              <a:rPr lang="en" sz="1600"/>
              <a:t> Tự động nhập từ khóa tìm kiếm với selenium</a:t>
            </a:r>
            <a:endParaRPr sz="1600"/>
          </a:p>
          <a:p>
            <a:pPr indent="0" lvl="0" marL="0" rtl="0" algn="ctr">
              <a:lnSpc>
                <a:spcPct val="100000"/>
              </a:lnSpc>
              <a:spcBef>
                <a:spcPts val="0"/>
              </a:spcBef>
              <a:spcAft>
                <a:spcPts val="0"/>
              </a:spcAft>
              <a:buNone/>
            </a:pPr>
            <a:r>
              <a:t/>
            </a:r>
            <a:endParaRPr sz="1600"/>
          </a:p>
          <a:p>
            <a:pPr indent="0" lvl="0" marL="0" rtl="0" algn="ctr">
              <a:lnSpc>
                <a:spcPct val="100000"/>
              </a:lnSpc>
              <a:spcBef>
                <a:spcPts val="0"/>
              </a:spcBef>
              <a:spcAft>
                <a:spcPts val="0"/>
              </a:spcAft>
              <a:buSzPts val="1800"/>
              <a:buNone/>
            </a:pPr>
            <a:r>
              <a:t/>
            </a:r>
            <a:endParaRPr sz="1600"/>
          </a:p>
        </p:txBody>
      </p:sp>
      <p:pic>
        <p:nvPicPr>
          <p:cNvPr id="445" name="Google Shape;445;g22e3f4c6276_0_43"/>
          <p:cNvPicPr preferRelativeResize="0"/>
          <p:nvPr/>
        </p:nvPicPr>
        <p:blipFill>
          <a:blip r:embed="rId3">
            <a:alphaModFix/>
          </a:blip>
          <a:stretch>
            <a:fillRect/>
          </a:stretch>
        </p:blipFill>
        <p:spPr>
          <a:xfrm>
            <a:off x="152400" y="2643238"/>
            <a:ext cx="8839198" cy="13619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49" name="Shape 449"/>
        <p:cNvGrpSpPr/>
        <p:nvPr/>
      </p:nvGrpSpPr>
      <p:grpSpPr>
        <a:xfrm>
          <a:off x="0" y="0"/>
          <a:ext cx="0" cy="0"/>
          <a:chOff x="0" y="0"/>
          <a:chExt cx="0" cy="0"/>
        </a:xfrm>
      </p:grpSpPr>
      <p:sp>
        <p:nvSpPr>
          <p:cNvPr id="450" name="Google Shape;450;g22e48aa39c2_0_73"/>
          <p:cNvSpPr txBox="1"/>
          <p:nvPr>
            <p:ph type="title"/>
          </p:nvPr>
        </p:nvSpPr>
        <p:spPr>
          <a:xfrm>
            <a:off x="311700" y="597425"/>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solidFill>
                  <a:schemeClr val="accent3"/>
                </a:solidFill>
              </a:rPr>
              <a:t>Crawler thu thập ảnh từ Google khi sử dụng một từ khóa</a:t>
            </a:r>
            <a:endParaRPr/>
          </a:p>
        </p:txBody>
      </p:sp>
      <p:sp>
        <p:nvSpPr>
          <p:cNvPr id="451" name="Google Shape;451;g22e48aa39c2_0_73"/>
          <p:cNvSpPr txBox="1"/>
          <p:nvPr>
            <p:ph idx="5" type="subTitle"/>
          </p:nvPr>
        </p:nvSpPr>
        <p:spPr>
          <a:xfrm>
            <a:off x="1081173" y="1360375"/>
            <a:ext cx="6660300" cy="107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t>Bước 3:</a:t>
            </a:r>
            <a:r>
              <a:rPr lang="en" sz="1600"/>
              <a:t> Lấy thuộc tính src chứa trong thẻ img của mỗi ảnh và sử dụng thư viện urllib để lưu ảnh</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ctr">
              <a:lnSpc>
                <a:spcPct val="100000"/>
              </a:lnSpc>
              <a:spcBef>
                <a:spcPts val="0"/>
              </a:spcBef>
              <a:spcAft>
                <a:spcPts val="0"/>
              </a:spcAft>
              <a:buNone/>
            </a:pPr>
            <a:r>
              <a:t/>
            </a:r>
            <a:endParaRPr sz="1600"/>
          </a:p>
          <a:p>
            <a:pPr indent="0" lvl="0" marL="0" rtl="0" algn="ctr">
              <a:lnSpc>
                <a:spcPct val="100000"/>
              </a:lnSpc>
              <a:spcBef>
                <a:spcPts val="0"/>
              </a:spcBef>
              <a:spcAft>
                <a:spcPts val="0"/>
              </a:spcAft>
              <a:buSzPts val="1800"/>
              <a:buNone/>
            </a:pPr>
            <a:r>
              <a:t/>
            </a:r>
            <a:endParaRPr sz="1600"/>
          </a:p>
        </p:txBody>
      </p:sp>
      <p:pic>
        <p:nvPicPr>
          <p:cNvPr id="452" name="Google Shape;452;g22e48aa39c2_0_73"/>
          <p:cNvPicPr preferRelativeResize="0"/>
          <p:nvPr/>
        </p:nvPicPr>
        <p:blipFill>
          <a:blip r:embed="rId3">
            <a:alphaModFix/>
          </a:blip>
          <a:stretch>
            <a:fillRect/>
          </a:stretch>
        </p:blipFill>
        <p:spPr>
          <a:xfrm>
            <a:off x="1176400" y="2222825"/>
            <a:ext cx="7027272" cy="2403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56" name="Shape 456"/>
        <p:cNvGrpSpPr/>
        <p:nvPr/>
      </p:nvGrpSpPr>
      <p:grpSpPr>
        <a:xfrm>
          <a:off x="0" y="0"/>
          <a:ext cx="0" cy="0"/>
          <a:chOff x="0" y="0"/>
          <a:chExt cx="0" cy="0"/>
        </a:xfrm>
      </p:grpSpPr>
      <p:sp>
        <p:nvSpPr>
          <p:cNvPr id="457" name="Google Shape;457;p8"/>
          <p:cNvSpPr txBox="1"/>
          <p:nvPr>
            <p:ph type="title"/>
          </p:nvPr>
        </p:nvSpPr>
        <p:spPr>
          <a:xfrm>
            <a:off x="311700" y="597425"/>
            <a:ext cx="8754300" cy="774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sz="2400">
                <a:solidFill>
                  <a:schemeClr val="accent3"/>
                </a:solidFill>
              </a:rPr>
              <a:t>Kết quả thu được: Crawler thu thập ảnh từ Google khi </a:t>
            </a:r>
            <a:endParaRPr sz="2400"/>
          </a:p>
        </p:txBody>
      </p:sp>
      <p:pic>
        <p:nvPicPr>
          <p:cNvPr id="458" name="Google Shape;458;p8"/>
          <p:cNvPicPr preferRelativeResize="0"/>
          <p:nvPr/>
        </p:nvPicPr>
        <p:blipFill>
          <a:blip r:embed="rId3">
            <a:alphaModFix/>
          </a:blip>
          <a:stretch>
            <a:fillRect/>
          </a:stretch>
        </p:blipFill>
        <p:spPr>
          <a:xfrm>
            <a:off x="664800" y="1512375"/>
            <a:ext cx="5338150" cy="2425251"/>
          </a:xfrm>
          <a:prstGeom prst="rect">
            <a:avLst/>
          </a:prstGeom>
          <a:noFill/>
          <a:ln>
            <a:noFill/>
          </a:ln>
        </p:spPr>
      </p:pic>
      <p:pic>
        <p:nvPicPr>
          <p:cNvPr id="459" name="Google Shape;459;p8"/>
          <p:cNvPicPr preferRelativeResize="0"/>
          <p:nvPr/>
        </p:nvPicPr>
        <p:blipFill>
          <a:blip r:embed="rId4">
            <a:alphaModFix/>
          </a:blip>
          <a:stretch>
            <a:fillRect/>
          </a:stretch>
        </p:blipFill>
        <p:spPr>
          <a:xfrm>
            <a:off x="6826250" y="1371725"/>
            <a:ext cx="1781175" cy="2924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E1D0">
            <a:alpha val="23140"/>
          </a:srgbClr>
        </a:solidFill>
      </p:bgPr>
    </p:bg>
    <p:spTree>
      <p:nvGrpSpPr>
        <p:cNvPr id="340" name="Shape 340"/>
        <p:cNvGrpSpPr/>
        <p:nvPr/>
      </p:nvGrpSpPr>
      <p:grpSpPr>
        <a:xfrm>
          <a:off x="0" y="0"/>
          <a:ext cx="0" cy="0"/>
          <a:chOff x="0" y="0"/>
          <a:chExt cx="0" cy="0"/>
        </a:xfrm>
      </p:grpSpPr>
      <p:sp>
        <p:nvSpPr>
          <p:cNvPr id="341" name="Google Shape;341;p6"/>
          <p:cNvSpPr txBox="1"/>
          <p:nvPr>
            <p:ph type="title"/>
          </p:nvPr>
        </p:nvSpPr>
        <p:spPr>
          <a:xfrm>
            <a:off x="729050" y="597484"/>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NỘI DUNG </a:t>
            </a:r>
            <a:endParaRPr>
              <a:solidFill>
                <a:schemeClr val="accent3"/>
              </a:solidFill>
            </a:endParaRPr>
          </a:p>
        </p:txBody>
      </p:sp>
      <p:sp>
        <p:nvSpPr>
          <p:cNvPr id="342" name="Google Shape;342;p6"/>
          <p:cNvSpPr txBox="1"/>
          <p:nvPr>
            <p:ph idx="1" type="body"/>
          </p:nvPr>
        </p:nvSpPr>
        <p:spPr>
          <a:xfrm>
            <a:off x="528925" y="1073925"/>
            <a:ext cx="7442700" cy="335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t/>
            </a:r>
            <a:endParaRPr sz="1800"/>
          </a:p>
          <a:p>
            <a:pPr indent="-342900" lvl="0" marL="457200" rtl="0" algn="l">
              <a:lnSpc>
                <a:spcPct val="100000"/>
              </a:lnSpc>
              <a:spcBef>
                <a:spcPts val="1000"/>
              </a:spcBef>
              <a:spcAft>
                <a:spcPts val="0"/>
              </a:spcAft>
              <a:buSzPts val="1800"/>
              <a:buChar char="●"/>
            </a:pPr>
            <a:r>
              <a:rPr lang="en" sz="1800"/>
              <a:t>Viết crawler thu thập các bài viết và bình luận từ 1 trang facebook ví dụ UIT fanpage, uit confession</a:t>
            </a:r>
            <a:endParaRPr sz="1800"/>
          </a:p>
          <a:p>
            <a:pPr indent="-342900" lvl="0" marL="457200" rtl="0" algn="l">
              <a:spcBef>
                <a:spcPts val="1000"/>
              </a:spcBef>
              <a:spcAft>
                <a:spcPts val="0"/>
              </a:spcAft>
              <a:buSzPts val="1800"/>
              <a:buChar char="●"/>
            </a:pPr>
            <a:r>
              <a:rPr lang="en" sz="1800">
                <a:solidFill>
                  <a:schemeClr val="dk1"/>
                </a:solidFill>
              </a:rPr>
              <a:t>Viết crawler thu thập bài báo khoa học của một tên tác giả bất kỳ trên 1 thư viện số như ACM, IEEE, Google scholar, Spinger</a:t>
            </a:r>
            <a:endParaRPr sz="1800"/>
          </a:p>
          <a:p>
            <a:pPr indent="-342900" lvl="0" marL="457200" rtl="0" algn="l">
              <a:lnSpc>
                <a:spcPct val="100000"/>
              </a:lnSpc>
              <a:spcBef>
                <a:spcPts val="1000"/>
              </a:spcBef>
              <a:spcAft>
                <a:spcPts val="0"/>
              </a:spcAft>
              <a:buSzPts val="1800"/>
              <a:buChar char="●"/>
            </a:pPr>
            <a:r>
              <a:rPr lang="en" sz="1800"/>
              <a:t>Viết crawler thu thập các bài viết và bình luận từ 1 trang báo điện tử.</a:t>
            </a:r>
            <a:endParaRPr sz="1800"/>
          </a:p>
          <a:p>
            <a:pPr indent="-342900" lvl="0" marL="457200" rtl="0" algn="l">
              <a:lnSpc>
                <a:spcPct val="100000"/>
              </a:lnSpc>
              <a:spcBef>
                <a:spcPts val="1000"/>
              </a:spcBef>
              <a:spcAft>
                <a:spcPts val="0"/>
              </a:spcAft>
              <a:buSzPts val="1800"/>
              <a:buChar char="●"/>
            </a:pPr>
            <a:r>
              <a:rPr lang="en" sz="1800"/>
              <a:t>Viết crawler thu thập ảnh là kết quả trả về từ google khi sử dụng một từ khóa.</a:t>
            </a:r>
            <a:endParaRPr sz="1800"/>
          </a:p>
          <a:p>
            <a:pPr indent="0" lvl="0" marL="0" rtl="0" algn="l">
              <a:lnSpc>
                <a:spcPct val="100000"/>
              </a:lnSpc>
              <a:spcBef>
                <a:spcPts val="1000"/>
              </a:spcBef>
              <a:spcAft>
                <a:spcPts val="1000"/>
              </a:spcAft>
              <a:buSzPts val="1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22e3f4c6276_0_0"/>
          <p:cNvSpPr txBox="1"/>
          <p:nvPr>
            <p:ph idx="2" type="title"/>
          </p:nvPr>
        </p:nvSpPr>
        <p:spPr>
          <a:xfrm>
            <a:off x="658303" y="1296354"/>
            <a:ext cx="1966800" cy="976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a:t>4</a:t>
            </a:r>
            <a:endParaRPr/>
          </a:p>
        </p:txBody>
      </p:sp>
      <p:sp>
        <p:nvSpPr>
          <p:cNvPr id="465" name="Google Shape;465;g22e3f4c6276_0_0"/>
          <p:cNvSpPr txBox="1"/>
          <p:nvPr>
            <p:ph type="title"/>
          </p:nvPr>
        </p:nvSpPr>
        <p:spPr>
          <a:xfrm>
            <a:off x="720900" y="2891250"/>
            <a:ext cx="4296300" cy="145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sz="3000"/>
              <a:t>Viết crawler thu thập các bài viết và bình luận từ 1 trang facebook</a:t>
            </a:r>
            <a:endParaRPr sz="3000"/>
          </a:p>
        </p:txBody>
      </p:sp>
      <p:pic>
        <p:nvPicPr>
          <p:cNvPr id="466" name="Google Shape;466;g22e3f4c6276_0_0"/>
          <p:cNvPicPr preferRelativeResize="0"/>
          <p:nvPr/>
        </p:nvPicPr>
        <p:blipFill rotWithShape="1">
          <a:blip r:embed="rId3">
            <a:alphaModFix/>
          </a:blip>
          <a:srcRect b="86" l="10176" r="0" t="12956"/>
          <a:stretch/>
        </p:blipFill>
        <p:spPr>
          <a:xfrm>
            <a:off x="5624200" y="0"/>
            <a:ext cx="3519801" cy="44765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E1D0">
            <a:alpha val="23140"/>
          </a:srgbClr>
        </a:solidFill>
      </p:bgPr>
    </p:bg>
    <p:spTree>
      <p:nvGrpSpPr>
        <p:cNvPr id="470" name="Shape 470"/>
        <p:cNvGrpSpPr/>
        <p:nvPr/>
      </p:nvGrpSpPr>
      <p:grpSpPr>
        <a:xfrm>
          <a:off x="0" y="0"/>
          <a:ext cx="0" cy="0"/>
          <a:chOff x="0" y="0"/>
          <a:chExt cx="0" cy="0"/>
        </a:xfrm>
      </p:grpSpPr>
      <p:sp>
        <p:nvSpPr>
          <p:cNvPr id="471" name="Google Shape;471;g20a115c4f37_3_6"/>
          <p:cNvSpPr txBox="1"/>
          <p:nvPr>
            <p:ph type="title"/>
          </p:nvPr>
        </p:nvSpPr>
        <p:spPr>
          <a:xfrm>
            <a:off x="729050" y="597484"/>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Thư viện sử dụng</a:t>
            </a:r>
            <a:endParaRPr>
              <a:solidFill>
                <a:schemeClr val="accent3"/>
              </a:solidFill>
            </a:endParaRPr>
          </a:p>
        </p:txBody>
      </p:sp>
      <p:sp>
        <p:nvSpPr>
          <p:cNvPr id="472" name="Google Shape;472;g20a115c4f37_3_6"/>
          <p:cNvSpPr txBox="1"/>
          <p:nvPr>
            <p:ph idx="1" type="body"/>
          </p:nvPr>
        </p:nvSpPr>
        <p:spPr>
          <a:xfrm>
            <a:off x="558075" y="1423925"/>
            <a:ext cx="7442700" cy="33567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1800">
                <a:solidFill>
                  <a:schemeClr val="dk1"/>
                </a:solidFill>
              </a:rPr>
              <a:t>Tại sao cần sử dụng thư viện Facebook-Scraper?</a:t>
            </a:r>
            <a:endParaRPr b="1" sz="1800">
              <a:solidFill>
                <a:schemeClr val="dk1"/>
              </a:solidFill>
            </a:endParaRPr>
          </a:p>
          <a:p>
            <a:pPr indent="-342900" lvl="0" marL="457200" rtl="0" algn="l">
              <a:lnSpc>
                <a:spcPct val="100000"/>
              </a:lnSpc>
              <a:spcBef>
                <a:spcPts val="1000"/>
              </a:spcBef>
              <a:spcAft>
                <a:spcPts val="0"/>
              </a:spcAft>
              <a:buSzPts val="1800"/>
              <a:buChar char="-"/>
            </a:pPr>
            <a:r>
              <a:rPr lang="en" sz="1800">
                <a:solidFill>
                  <a:schemeClr val="dk1"/>
                </a:solidFill>
              </a:rPr>
              <a:t>Dễ xây dựng và sử dụng.</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Có thể đem lại mục tiêu cuối cùng là thu được hầu như toàn bộ các trường thông tin của một post mà không cần kiến thức về html.</a:t>
            </a:r>
            <a:endParaRPr sz="1800">
              <a:solidFill>
                <a:schemeClr val="dk1"/>
              </a:solidFill>
            </a:endParaRPr>
          </a:p>
          <a:p>
            <a:pPr indent="0" lvl="0" marL="457200" rtl="0" algn="l">
              <a:lnSpc>
                <a:spcPct val="100000"/>
              </a:lnSpc>
              <a:spcBef>
                <a:spcPts val="1000"/>
              </a:spcBef>
              <a:spcAft>
                <a:spcPts val="0"/>
              </a:spcAft>
              <a:buNone/>
            </a:pPr>
            <a:r>
              <a:t/>
            </a:r>
            <a:endParaRPr sz="1800">
              <a:solidFill>
                <a:schemeClr val="dk1"/>
              </a:solidFill>
            </a:endParaRPr>
          </a:p>
          <a:p>
            <a:pPr indent="0" lvl="0" marL="0" rtl="0" algn="l">
              <a:lnSpc>
                <a:spcPct val="100000"/>
              </a:lnSpc>
              <a:spcBef>
                <a:spcPts val="1000"/>
              </a:spcBef>
              <a:spcAft>
                <a:spcPts val="1000"/>
              </a:spcAft>
              <a:buSzPts val="14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76" name="Shape 476"/>
        <p:cNvGrpSpPr/>
        <p:nvPr/>
      </p:nvGrpSpPr>
      <p:grpSpPr>
        <a:xfrm>
          <a:off x="0" y="0"/>
          <a:ext cx="0" cy="0"/>
          <a:chOff x="0" y="0"/>
          <a:chExt cx="0" cy="0"/>
        </a:xfrm>
      </p:grpSpPr>
      <p:sp>
        <p:nvSpPr>
          <p:cNvPr id="477" name="Google Shape;477;g20a115c4f37_3_17"/>
          <p:cNvSpPr txBox="1"/>
          <p:nvPr>
            <p:ph type="title"/>
          </p:nvPr>
        </p:nvSpPr>
        <p:spPr>
          <a:xfrm>
            <a:off x="311700" y="597425"/>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solidFill>
                  <a:schemeClr val="accent3"/>
                </a:solidFill>
              </a:rPr>
              <a:t>Crawler thu thập post và comment từ Facebook khi sử dụng một từ khóa</a:t>
            </a:r>
            <a:endParaRPr/>
          </a:p>
        </p:txBody>
      </p:sp>
      <p:sp>
        <p:nvSpPr>
          <p:cNvPr id="478" name="Google Shape;478;g20a115c4f37_3_17"/>
          <p:cNvSpPr txBox="1"/>
          <p:nvPr>
            <p:ph idx="5" type="subTitle"/>
          </p:nvPr>
        </p:nvSpPr>
        <p:spPr>
          <a:xfrm>
            <a:off x="1139523" y="1415938"/>
            <a:ext cx="6660300" cy="107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t>Bước 1:</a:t>
            </a:r>
            <a:r>
              <a:rPr lang="en" sz="1600"/>
              <a:t> Ta tải về “get cookies.txt locally”</a:t>
            </a:r>
            <a:endParaRPr sz="1600"/>
          </a:p>
          <a:p>
            <a:pPr indent="0" lvl="0" marL="0" rtl="0" algn="ctr">
              <a:lnSpc>
                <a:spcPct val="100000"/>
              </a:lnSpc>
              <a:spcBef>
                <a:spcPts val="0"/>
              </a:spcBef>
              <a:spcAft>
                <a:spcPts val="0"/>
              </a:spcAft>
              <a:buNone/>
            </a:pPr>
            <a:r>
              <a:t/>
            </a:r>
            <a:endParaRPr sz="1600"/>
          </a:p>
          <a:p>
            <a:pPr indent="0" lvl="0" marL="0" rtl="0" algn="ctr">
              <a:lnSpc>
                <a:spcPct val="100000"/>
              </a:lnSpc>
              <a:spcBef>
                <a:spcPts val="0"/>
              </a:spcBef>
              <a:spcAft>
                <a:spcPts val="0"/>
              </a:spcAft>
              <a:buSzPts val="1800"/>
              <a:buNone/>
            </a:pPr>
            <a:r>
              <a:t/>
            </a:r>
            <a:endParaRPr sz="1600"/>
          </a:p>
        </p:txBody>
      </p:sp>
      <p:pic>
        <p:nvPicPr>
          <p:cNvPr id="479" name="Google Shape;479;g20a115c4f37_3_17"/>
          <p:cNvPicPr preferRelativeResize="0"/>
          <p:nvPr/>
        </p:nvPicPr>
        <p:blipFill>
          <a:blip r:embed="rId3">
            <a:alphaModFix/>
          </a:blip>
          <a:stretch>
            <a:fillRect/>
          </a:stretch>
        </p:blipFill>
        <p:spPr>
          <a:xfrm>
            <a:off x="2397350" y="1913877"/>
            <a:ext cx="3941574" cy="2655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83" name="Shape 483"/>
        <p:cNvGrpSpPr/>
        <p:nvPr/>
      </p:nvGrpSpPr>
      <p:grpSpPr>
        <a:xfrm>
          <a:off x="0" y="0"/>
          <a:ext cx="0" cy="0"/>
          <a:chOff x="0" y="0"/>
          <a:chExt cx="0" cy="0"/>
        </a:xfrm>
      </p:grpSpPr>
      <p:sp>
        <p:nvSpPr>
          <p:cNvPr id="484" name="Google Shape;484;g20a115c4f37_3_24"/>
          <p:cNvSpPr txBox="1"/>
          <p:nvPr>
            <p:ph type="title"/>
          </p:nvPr>
        </p:nvSpPr>
        <p:spPr>
          <a:xfrm>
            <a:off x="311700" y="597425"/>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solidFill>
                  <a:schemeClr val="accent3"/>
                </a:solidFill>
              </a:rPr>
              <a:t>Crawler thu thập post và comment từ Facebook khi sử dụng một từ khóa</a:t>
            </a:r>
            <a:endParaRPr/>
          </a:p>
        </p:txBody>
      </p:sp>
      <p:sp>
        <p:nvSpPr>
          <p:cNvPr id="485" name="Google Shape;485;g20a115c4f37_3_24"/>
          <p:cNvSpPr txBox="1"/>
          <p:nvPr>
            <p:ph idx="5" type="subTitle"/>
          </p:nvPr>
        </p:nvSpPr>
        <p:spPr>
          <a:xfrm>
            <a:off x="978473" y="1397838"/>
            <a:ext cx="6660300" cy="107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t>Bước 2:</a:t>
            </a:r>
            <a:r>
              <a:rPr lang="en" sz="1600"/>
              <a:t> Ta đăng nhập vào tài khoản facebook và truy cập tới page mà ta muốn crawl</a:t>
            </a:r>
            <a:endParaRPr sz="1600"/>
          </a:p>
          <a:p>
            <a:pPr indent="0" lvl="0" marL="0" rtl="0" algn="l">
              <a:lnSpc>
                <a:spcPct val="100000"/>
              </a:lnSpc>
              <a:spcBef>
                <a:spcPts val="0"/>
              </a:spcBef>
              <a:spcAft>
                <a:spcPts val="0"/>
              </a:spcAft>
              <a:buNone/>
            </a:pPr>
            <a:r>
              <a:rPr b="1" lang="en" sz="1600"/>
              <a:t>Bước 3:</a:t>
            </a:r>
            <a:r>
              <a:rPr lang="en" sz="1600"/>
              <a:t> Ấn vào extention đã tải ở bước 1 và export về 1 file cookies.txt</a:t>
            </a:r>
            <a:endParaRPr sz="1600"/>
          </a:p>
          <a:p>
            <a:pPr indent="0" lvl="0" marL="0" rtl="0" algn="ctr">
              <a:lnSpc>
                <a:spcPct val="100000"/>
              </a:lnSpc>
              <a:spcBef>
                <a:spcPts val="0"/>
              </a:spcBef>
              <a:spcAft>
                <a:spcPts val="0"/>
              </a:spcAft>
              <a:buNone/>
            </a:pPr>
            <a:r>
              <a:t/>
            </a:r>
            <a:endParaRPr sz="1600"/>
          </a:p>
          <a:p>
            <a:pPr indent="0" lvl="0" marL="0" rtl="0" algn="ctr">
              <a:lnSpc>
                <a:spcPct val="100000"/>
              </a:lnSpc>
              <a:spcBef>
                <a:spcPts val="0"/>
              </a:spcBef>
              <a:spcAft>
                <a:spcPts val="0"/>
              </a:spcAft>
              <a:buSzPts val="1800"/>
              <a:buNone/>
            </a:pPr>
            <a:r>
              <a:t/>
            </a:r>
            <a:endParaRPr sz="1600"/>
          </a:p>
        </p:txBody>
      </p:sp>
      <p:pic>
        <p:nvPicPr>
          <p:cNvPr id="486" name="Google Shape;486;g20a115c4f37_3_24"/>
          <p:cNvPicPr preferRelativeResize="0"/>
          <p:nvPr/>
        </p:nvPicPr>
        <p:blipFill>
          <a:blip r:embed="rId3">
            <a:alphaModFix/>
          </a:blip>
          <a:stretch>
            <a:fillRect/>
          </a:stretch>
        </p:blipFill>
        <p:spPr>
          <a:xfrm>
            <a:off x="2624675" y="2472750"/>
            <a:ext cx="2757525" cy="23659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90" name="Shape 490"/>
        <p:cNvGrpSpPr/>
        <p:nvPr/>
      </p:nvGrpSpPr>
      <p:grpSpPr>
        <a:xfrm>
          <a:off x="0" y="0"/>
          <a:ext cx="0" cy="0"/>
          <a:chOff x="0" y="0"/>
          <a:chExt cx="0" cy="0"/>
        </a:xfrm>
      </p:grpSpPr>
      <p:sp>
        <p:nvSpPr>
          <p:cNvPr id="491" name="Google Shape;491;g20a115c4f37_3_31"/>
          <p:cNvSpPr txBox="1"/>
          <p:nvPr>
            <p:ph type="title"/>
          </p:nvPr>
        </p:nvSpPr>
        <p:spPr>
          <a:xfrm>
            <a:off x="311700" y="597425"/>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solidFill>
                  <a:schemeClr val="accent3"/>
                </a:solidFill>
              </a:rPr>
              <a:t>Crawler thu thập post và comment từ Facebook khi sử dụng một từ khóa</a:t>
            </a:r>
            <a:endParaRPr/>
          </a:p>
        </p:txBody>
      </p:sp>
      <p:sp>
        <p:nvSpPr>
          <p:cNvPr id="492" name="Google Shape;492;g20a115c4f37_3_31"/>
          <p:cNvSpPr txBox="1"/>
          <p:nvPr>
            <p:ph idx="5" type="subTitle"/>
          </p:nvPr>
        </p:nvSpPr>
        <p:spPr>
          <a:xfrm>
            <a:off x="1139523" y="1252488"/>
            <a:ext cx="6660300" cy="107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t>Bước 4:</a:t>
            </a:r>
            <a:r>
              <a:rPr lang="en" sz="1600"/>
              <a:t> Ta thực hiện crawl trên máy hoặc trên google colab.</a:t>
            </a:r>
            <a:endParaRPr sz="1600"/>
          </a:p>
          <a:p>
            <a:pPr indent="0" lvl="0" marL="0" rtl="0" algn="l">
              <a:lnSpc>
                <a:spcPct val="100000"/>
              </a:lnSpc>
              <a:spcBef>
                <a:spcPts val="0"/>
              </a:spcBef>
              <a:spcAft>
                <a:spcPts val="0"/>
              </a:spcAft>
              <a:buNone/>
            </a:pPr>
            <a:r>
              <a:rPr b="1" lang="en" sz="1600"/>
              <a:t>Bước 5: Điền FANPAGE_lINK là tên trang Facebook và COOKIE_PATH là đường dẫn cookies.txt đã tạo.</a:t>
            </a:r>
            <a:endParaRPr b="1" sz="1600"/>
          </a:p>
          <a:p>
            <a:pPr indent="0" lvl="0" marL="0" rtl="0" algn="ctr">
              <a:lnSpc>
                <a:spcPct val="100000"/>
              </a:lnSpc>
              <a:spcBef>
                <a:spcPts val="0"/>
              </a:spcBef>
              <a:spcAft>
                <a:spcPts val="0"/>
              </a:spcAft>
              <a:buNone/>
            </a:pPr>
            <a:r>
              <a:t/>
            </a:r>
            <a:endParaRPr sz="1600"/>
          </a:p>
          <a:p>
            <a:pPr indent="0" lvl="0" marL="0" rtl="0" algn="ctr">
              <a:lnSpc>
                <a:spcPct val="100000"/>
              </a:lnSpc>
              <a:spcBef>
                <a:spcPts val="0"/>
              </a:spcBef>
              <a:spcAft>
                <a:spcPts val="0"/>
              </a:spcAft>
              <a:buSzPts val="1800"/>
              <a:buNone/>
            </a:pPr>
            <a:r>
              <a:t/>
            </a:r>
            <a:endParaRPr sz="1600"/>
          </a:p>
        </p:txBody>
      </p:sp>
      <p:pic>
        <p:nvPicPr>
          <p:cNvPr id="493" name="Google Shape;493;g20a115c4f37_3_31"/>
          <p:cNvPicPr preferRelativeResize="0"/>
          <p:nvPr/>
        </p:nvPicPr>
        <p:blipFill>
          <a:blip r:embed="rId3">
            <a:alphaModFix/>
          </a:blip>
          <a:stretch>
            <a:fillRect/>
          </a:stretch>
        </p:blipFill>
        <p:spPr>
          <a:xfrm>
            <a:off x="588125" y="2409775"/>
            <a:ext cx="7967750" cy="2069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97" name="Shape 497"/>
        <p:cNvGrpSpPr/>
        <p:nvPr/>
      </p:nvGrpSpPr>
      <p:grpSpPr>
        <a:xfrm>
          <a:off x="0" y="0"/>
          <a:ext cx="0" cy="0"/>
          <a:chOff x="0" y="0"/>
          <a:chExt cx="0" cy="0"/>
        </a:xfrm>
      </p:grpSpPr>
      <p:sp>
        <p:nvSpPr>
          <p:cNvPr id="498" name="Google Shape;498;g20a115c4f37_3_38"/>
          <p:cNvSpPr txBox="1"/>
          <p:nvPr>
            <p:ph type="title"/>
          </p:nvPr>
        </p:nvSpPr>
        <p:spPr>
          <a:xfrm>
            <a:off x="311700" y="597425"/>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solidFill>
                  <a:schemeClr val="accent3"/>
                </a:solidFill>
              </a:rPr>
              <a:t>Crawler thu thập post và comment từ Facebook khi sử dụng một từ khóa</a:t>
            </a:r>
            <a:endParaRPr/>
          </a:p>
        </p:txBody>
      </p:sp>
      <p:sp>
        <p:nvSpPr>
          <p:cNvPr id="499" name="Google Shape;499;g20a115c4f37_3_38"/>
          <p:cNvSpPr txBox="1"/>
          <p:nvPr>
            <p:ph idx="5" type="subTitle"/>
          </p:nvPr>
        </p:nvSpPr>
        <p:spPr>
          <a:xfrm>
            <a:off x="1139525" y="1252496"/>
            <a:ext cx="6660300" cy="75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t>Bước 6:</a:t>
            </a:r>
            <a:r>
              <a:rPr lang="en" sz="1600"/>
              <a:t> Ta chuyển đổi danh sách các post thành một dataframe để dễ truy xuất</a:t>
            </a:r>
            <a:endParaRPr b="1" sz="1600"/>
          </a:p>
          <a:p>
            <a:pPr indent="0" lvl="0" marL="0" rtl="0" algn="ctr">
              <a:lnSpc>
                <a:spcPct val="100000"/>
              </a:lnSpc>
              <a:spcBef>
                <a:spcPts val="0"/>
              </a:spcBef>
              <a:spcAft>
                <a:spcPts val="0"/>
              </a:spcAft>
              <a:buNone/>
            </a:pPr>
            <a:r>
              <a:t/>
            </a:r>
            <a:endParaRPr sz="1600"/>
          </a:p>
          <a:p>
            <a:pPr indent="0" lvl="0" marL="0" rtl="0" algn="ctr">
              <a:lnSpc>
                <a:spcPct val="100000"/>
              </a:lnSpc>
              <a:spcBef>
                <a:spcPts val="0"/>
              </a:spcBef>
              <a:spcAft>
                <a:spcPts val="0"/>
              </a:spcAft>
              <a:buSzPts val="1800"/>
              <a:buNone/>
            </a:pPr>
            <a:r>
              <a:t/>
            </a:r>
            <a:endParaRPr sz="1600"/>
          </a:p>
        </p:txBody>
      </p:sp>
      <p:pic>
        <p:nvPicPr>
          <p:cNvPr id="500" name="Google Shape;500;g20a115c4f37_3_38"/>
          <p:cNvPicPr preferRelativeResize="0"/>
          <p:nvPr/>
        </p:nvPicPr>
        <p:blipFill>
          <a:blip r:embed="rId3">
            <a:alphaModFix/>
          </a:blip>
          <a:stretch>
            <a:fillRect/>
          </a:stretch>
        </p:blipFill>
        <p:spPr>
          <a:xfrm>
            <a:off x="1139525" y="1955975"/>
            <a:ext cx="7161550" cy="1978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504" name="Shape 504"/>
        <p:cNvGrpSpPr/>
        <p:nvPr/>
      </p:nvGrpSpPr>
      <p:grpSpPr>
        <a:xfrm>
          <a:off x="0" y="0"/>
          <a:ext cx="0" cy="0"/>
          <a:chOff x="0" y="0"/>
          <a:chExt cx="0" cy="0"/>
        </a:xfrm>
      </p:grpSpPr>
      <p:sp>
        <p:nvSpPr>
          <p:cNvPr id="505" name="Google Shape;505;g20a115c4f37_3_45"/>
          <p:cNvSpPr txBox="1"/>
          <p:nvPr>
            <p:ph type="title"/>
          </p:nvPr>
        </p:nvSpPr>
        <p:spPr>
          <a:xfrm>
            <a:off x="311700" y="597425"/>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solidFill>
                  <a:schemeClr val="accent3"/>
                </a:solidFill>
              </a:rPr>
              <a:t>Kết quả thu được</a:t>
            </a:r>
            <a:endParaRPr/>
          </a:p>
        </p:txBody>
      </p:sp>
      <p:sp>
        <p:nvSpPr>
          <p:cNvPr id="506" name="Google Shape;506;g20a115c4f37_3_45"/>
          <p:cNvSpPr txBox="1"/>
          <p:nvPr>
            <p:ph idx="5" type="subTitle"/>
          </p:nvPr>
        </p:nvSpPr>
        <p:spPr>
          <a:xfrm>
            <a:off x="1139525" y="1252496"/>
            <a:ext cx="66603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sz="1600"/>
          </a:p>
          <a:p>
            <a:pPr indent="0" lvl="0" marL="0" rtl="0" algn="ctr">
              <a:lnSpc>
                <a:spcPct val="100000"/>
              </a:lnSpc>
              <a:spcBef>
                <a:spcPts val="0"/>
              </a:spcBef>
              <a:spcAft>
                <a:spcPts val="0"/>
              </a:spcAft>
              <a:buSzPts val="1800"/>
              <a:buNone/>
            </a:pPr>
            <a:r>
              <a:t/>
            </a:r>
            <a:endParaRPr sz="1600"/>
          </a:p>
        </p:txBody>
      </p:sp>
      <p:pic>
        <p:nvPicPr>
          <p:cNvPr id="507" name="Google Shape;507;g20a115c4f37_3_45"/>
          <p:cNvPicPr preferRelativeResize="0"/>
          <p:nvPr/>
        </p:nvPicPr>
        <p:blipFill>
          <a:blip r:embed="rId3">
            <a:alphaModFix/>
          </a:blip>
          <a:stretch>
            <a:fillRect/>
          </a:stretch>
        </p:blipFill>
        <p:spPr>
          <a:xfrm>
            <a:off x="1357376" y="1252500"/>
            <a:ext cx="6610776" cy="3562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511" name="Shape 511"/>
        <p:cNvGrpSpPr/>
        <p:nvPr/>
      </p:nvGrpSpPr>
      <p:grpSpPr>
        <a:xfrm>
          <a:off x="0" y="0"/>
          <a:ext cx="0" cy="0"/>
          <a:chOff x="0" y="0"/>
          <a:chExt cx="0" cy="0"/>
        </a:xfrm>
      </p:grpSpPr>
      <p:sp>
        <p:nvSpPr>
          <p:cNvPr id="512" name="Google Shape;512;g20a115c4f37_3_53"/>
          <p:cNvSpPr txBox="1"/>
          <p:nvPr>
            <p:ph type="title"/>
          </p:nvPr>
        </p:nvSpPr>
        <p:spPr>
          <a:xfrm>
            <a:off x="311700" y="502700"/>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solidFill>
                  <a:schemeClr val="accent3"/>
                </a:solidFill>
              </a:rPr>
              <a:t>Kết quả thu được</a:t>
            </a:r>
            <a:endParaRPr/>
          </a:p>
        </p:txBody>
      </p:sp>
      <p:sp>
        <p:nvSpPr>
          <p:cNvPr id="513" name="Google Shape;513;g20a115c4f37_3_53"/>
          <p:cNvSpPr txBox="1"/>
          <p:nvPr>
            <p:ph idx="5" type="subTitle"/>
          </p:nvPr>
        </p:nvSpPr>
        <p:spPr>
          <a:xfrm>
            <a:off x="1139525" y="1252496"/>
            <a:ext cx="6660300" cy="7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sz="1600"/>
          </a:p>
          <a:p>
            <a:pPr indent="0" lvl="0" marL="0" rtl="0" algn="ctr">
              <a:lnSpc>
                <a:spcPct val="100000"/>
              </a:lnSpc>
              <a:spcBef>
                <a:spcPts val="0"/>
              </a:spcBef>
              <a:spcAft>
                <a:spcPts val="0"/>
              </a:spcAft>
              <a:buSzPts val="1800"/>
              <a:buNone/>
            </a:pPr>
            <a:r>
              <a:t/>
            </a:r>
            <a:endParaRPr sz="1600"/>
          </a:p>
        </p:txBody>
      </p:sp>
      <p:pic>
        <p:nvPicPr>
          <p:cNvPr id="514" name="Google Shape;514;g20a115c4f37_3_53"/>
          <p:cNvPicPr preferRelativeResize="0"/>
          <p:nvPr/>
        </p:nvPicPr>
        <p:blipFill>
          <a:blip r:embed="rId3">
            <a:alphaModFix/>
          </a:blip>
          <a:stretch>
            <a:fillRect/>
          </a:stretch>
        </p:blipFill>
        <p:spPr>
          <a:xfrm>
            <a:off x="1139525" y="1119875"/>
            <a:ext cx="7212148" cy="36038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g22e3f4c6276_0_21"/>
          <p:cNvSpPr txBox="1"/>
          <p:nvPr>
            <p:ph idx="2" type="title"/>
          </p:nvPr>
        </p:nvSpPr>
        <p:spPr>
          <a:xfrm>
            <a:off x="658303" y="1296354"/>
            <a:ext cx="1966800" cy="976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a:t>5 </a:t>
            </a:r>
            <a:endParaRPr/>
          </a:p>
        </p:txBody>
      </p:sp>
      <p:sp>
        <p:nvSpPr>
          <p:cNvPr id="520" name="Google Shape;520;g22e3f4c6276_0_21"/>
          <p:cNvSpPr txBox="1"/>
          <p:nvPr>
            <p:ph type="title"/>
          </p:nvPr>
        </p:nvSpPr>
        <p:spPr>
          <a:xfrm>
            <a:off x="720900" y="2891250"/>
            <a:ext cx="3743100" cy="165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Khó khăn gặp phải </a:t>
            </a:r>
            <a:endParaRPr/>
          </a:p>
        </p:txBody>
      </p:sp>
      <p:pic>
        <p:nvPicPr>
          <p:cNvPr id="521" name="Google Shape;521;g22e3f4c6276_0_21"/>
          <p:cNvPicPr preferRelativeResize="0"/>
          <p:nvPr/>
        </p:nvPicPr>
        <p:blipFill rotWithShape="1">
          <a:blip r:embed="rId3">
            <a:alphaModFix/>
          </a:blip>
          <a:srcRect b="0" l="5364" r="5373" t="0"/>
          <a:stretch/>
        </p:blipFill>
        <p:spPr>
          <a:xfrm>
            <a:off x="4969250" y="0"/>
            <a:ext cx="4083001" cy="4808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E1D0">
            <a:alpha val="23140"/>
          </a:srgbClr>
        </a:solidFill>
      </p:bgPr>
    </p:bg>
    <p:spTree>
      <p:nvGrpSpPr>
        <p:cNvPr id="525" name="Shape 525"/>
        <p:cNvGrpSpPr/>
        <p:nvPr/>
      </p:nvGrpSpPr>
      <p:grpSpPr>
        <a:xfrm>
          <a:off x="0" y="0"/>
          <a:ext cx="0" cy="0"/>
          <a:chOff x="0" y="0"/>
          <a:chExt cx="0" cy="0"/>
        </a:xfrm>
      </p:grpSpPr>
      <p:sp>
        <p:nvSpPr>
          <p:cNvPr id="526" name="Google Shape;526;g20a115c4f37_1_22"/>
          <p:cNvSpPr txBox="1"/>
          <p:nvPr>
            <p:ph type="title"/>
          </p:nvPr>
        </p:nvSpPr>
        <p:spPr>
          <a:xfrm>
            <a:off x="729050" y="597484"/>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Khó khăn gặp phải</a:t>
            </a:r>
            <a:endParaRPr>
              <a:solidFill>
                <a:schemeClr val="accent3"/>
              </a:solidFill>
            </a:endParaRPr>
          </a:p>
        </p:txBody>
      </p:sp>
      <p:sp>
        <p:nvSpPr>
          <p:cNvPr id="527" name="Google Shape;527;g20a115c4f37_1_22"/>
          <p:cNvSpPr txBox="1"/>
          <p:nvPr>
            <p:ph idx="1" type="body"/>
          </p:nvPr>
        </p:nvSpPr>
        <p:spPr>
          <a:xfrm>
            <a:off x="528925" y="1073925"/>
            <a:ext cx="7442700" cy="335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t/>
            </a:r>
            <a:endParaRPr sz="1800"/>
          </a:p>
          <a:p>
            <a:pPr indent="-342900" lvl="0" marL="457200" rtl="0" algn="l">
              <a:lnSpc>
                <a:spcPct val="100000"/>
              </a:lnSpc>
              <a:spcBef>
                <a:spcPts val="1000"/>
              </a:spcBef>
              <a:spcAft>
                <a:spcPts val="0"/>
              </a:spcAft>
              <a:buSzPts val="1800"/>
              <a:buChar char="●"/>
            </a:pPr>
            <a:r>
              <a:rPr lang="en" sz="1800"/>
              <a:t>Khi crawl quá nhiều dễ bị chặn bởi một số trang web </a:t>
            </a:r>
            <a:r>
              <a:rPr lang="en" sz="1800"/>
              <a:t> </a:t>
            </a:r>
            <a:endParaRPr sz="1800"/>
          </a:p>
          <a:p>
            <a:pPr indent="-342900" lvl="0" marL="457200" rtl="0" algn="l">
              <a:lnSpc>
                <a:spcPct val="100000"/>
              </a:lnSpc>
              <a:spcBef>
                <a:spcPts val="1000"/>
              </a:spcBef>
              <a:spcAft>
                <a:spcPts val="0"/>
              </a:spcAft>
              <a:buSzPts val="1800"/>
              <a:buChar char="●"/>
            </a:pPr>
            <a:r>
              <a:rPr lang="en" sz="1800">
                <a:solidFill>
                  <a:schemeClr val="dk1"/>
                </a:solidFill>
              </a:rPr>
              <a:t>Đường dẫn nhanh thay đổi nên phải sửa lại thường xuyên </a:t>
            </a:r>
            <a:endParaRPr sz="1800"/>
          </a:p>
          <a:p>
            <a:pPr indent="-342900" lvl="0" marL="457200" rtl="0" algn="l">
              <a:lnSpc>
                <a:spcPct val="100000"/>
              </a:lnSpc>
              <a:spcBef>
                <a:spcPts val="1000"/>
              </a:spcBef>
              <a:spcAft>
                <a:spcPts val="0"/>
              </a:spcAft>
              <a:buSzPts val="1800"/>
              <a:buChar char="●"/>
            </a:pPr>
            <a:r>
              <a:rPr lang="en" sz="1800"/>
              <a:t>Không crawl được hết toàn bộ hoặc bị trùng lặp một số nội dung.</a:t>
            </a:r>
            <a:endParaRPr sz="1800"/>
          </a:p>
          <a:p>
            <a:pPr indent="0" lvl="0" marL="457200" rtl="0" algn="l">
              <a:lnSpc>
                <a:spcPct val="100000"/>
              </a:lnSpc>
              <a:spcBef>
                <a:spcPts val="1000"/>
              </a:spcBef>
              <a:spcAft>
                <a:spcPts val="0"/>
              </a:spcAft>
              <a:buNone/>
            </a:pPr>
            <a:r>
              <a:t/>
            </a:r>
            <a:endParaRPr sz="1800"/>
          </a:p>
          <a:p>
            <a:pPr indent="0" lvl="0" marL="0" rtl="0" algn="l">
              <a:lnSpc>
                <a:spcPct val="100000"/>
              </a:lnSpc>
              <a:spcBef>
                <a:spcPts val="1000"/>
              </a:spcBef>
              <a:spcAft>
                <a:spcPts val="1000"/>
              </a:spcAft>
              <a:buSzPts val="1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E1D0">
            <a:alpha val="23140"/>
          </a:srgbClr>
        </a:solidFill>
      </p:bgPr>
    </p:bg>
    <p:spTree>
      <p:nvGrpSpPr>
        <p:cNvPr id="346" name="Shape 346"/>
        <p:cNvGrpSpPr/>
        <p:nvPr/>
      </p:nvGrpSpPr>
      <p:grpSpPr>
        <a:xfrm>
          <a:off x="0" y="0"/>
          <a:ext cx="0" cy="0"/>
          <a:chOff x="0" y="0"/>
          <a:chExt cx="0" cy="0"/>
        </a:xfrm>
      </p:grpSpPr>
      <p:sp>
        <p:nvSpPr>
          <p:cNvPr id="347" name="Google Shape;347;g22e48aa39c2_0_57"/>
          <p:cNvSpPr txBox="1"/>
          <p:nvPr>
            <p:ph type="title"/>
          </p:nvPr>
        </p:nvSpPr>
        <p:spPr>
          <a:xfrm>
            <a:off x="729050" y="597484"/>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Thư viện sử dụng</a:t>
            </a:r>
            <a:endParaRPr>
              <a:solidFill>
                <a:schemeClr val="accent3"/>
              </a:solidFill>
            </a:endParaRPr>
          </a:p>
        </p:txBody>
      </p:sp>
      <p:sp>
        <p:nvSpPr>
          <p:cNvPr id="348" name="Google Shape;348;g22e48aa39c2_0_57"/>
          <p:cNvSpPr txBox="1"/>
          <p:nvPr>
            <p:ph idx="1" type="body"/>
          </p:nvPr>
        </p:nvSpPr>
        <p:spPr>
          <a:xfrm>
            <a:off x="548375" y="1365600"/>
            <a:ext cx="7442700" cy="335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sz="1800"/>
              <a:t>Selenium là gì?</a:t>
            </a:r>
            <a:endParaRPr b="1" sz="1800"/>
          </a:p>
          <a:p>
            <a:pPr indent="-342900" lvl="0" marL="457200" rtl="0" algn="l">
              <a:lnSpc>
                <a:spcPct val="100000"/>
              </a:lnSpc>
              <a:spcBef>
                <a:spcPts val="1000"/>
              </a:spcBef>
              <a:spcAft>
                <a:spcPts val="0"/>
              </a:spcAft>
              <a:buSzPts val="1800"/>
              <a:buChar char="●"/>
            </a:pPr>
            <a:r>
              <a:rPr lang="en" sz="1800"/>
              <a:t>Selenium là một công cụ giúp tự động hóa quá trình sử dụng trình duyệt giống người dùng bình thường trên browser</a:t>
            </a:r>
            <a:endParaRPr sz="1800"/>
          </a:p>
          <a:p>
            <a:pPr indent="0" lvl="0" marL="0" rtl="0" algn="l">
              <a:lnSpc>
                <a:spcPct val="100000"/>
              </a:lnSpc>
              <a:spcBef>
                <a:spcPts val="1000"/>
              </a:spcBef>
              <a:spcAft>
                <a:spcPts val="0"/>
              </a:spcAft>
              <a:buNone/>
            </a:pPr>
            <a:r>
              <a:t/>
            </a:r>
            <a:endParaRPr sz="1800"/>
          </a:p>
          <a:p>
            <a:pPr indent="0" lvl="0" marL="0" rtl="0" algn="l">
              <a:lnSpc>
                <a:spcPct val="100000"/>
              </a:lnSpc>
              <a:spcBef>
                <a:spcPts val="1000"/>
              </a:spcBef>
              <a:spcAft>
                <a:spcPts val="1000"/>
              </a:spcAft>
              <a:buSzPts val="14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19"/>
          <p:cNvSpPr txBox="1"/>
          <p:nvPr>
            <p:ph type="title"/>
          </p:nvPr>
        </p:nvSpPr>
        <p:spPr>
          <a:xfrm>
            <a:off x="194000" y="1590000"/>
            <a:ext cx="8520600" cy="19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0"/>
              <a:buNone/>
            </a:pPr>
            <a:r>
              <a:rPr lang="en" sz="7200"/>
              <a:t>Thank you </a:t>
            </a:r>
            <a:endParaRPr sz="7200"/>
          </a:p>
          <a:p>
            <a:pPr indent="0" lvl="0" marL="0" rtl="0" algn="ctr">
              <a:lnSpc>
                <a:spcPct val="100000"/>
              </a:lnSpc>
              <a:spcBef>
                <a:spcPts val="0"/>
              </a:spcBef>
              <a:spcAft>
                <a:spcPts val="0"/>
              </a:spcAft>
              <a:buSzPts val="10000"/>
              <a:buNone/>
            </a:pPr>
            <a:r>
              <a:rPr lang="en" sz="7200"/>
              <a:t>for listening</a:t>
            </a:r>
            <a:endParaRPr sz="7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E1D0">
            <a:alpha val="23140"/>
          </a:srgbClr>
        </a:solidFill>
      </p:bgPr>
    </p:bg>
    <p:spTree>
      <p:nvGrpSpPr>
        <p:cNvPr id="352" name="Shape 352"/>
        <p:cNvGrpSpPr/>
        <p:nvPr/>
      </p:nvGrpSpPr>
      <p:grpSpPr>
        <a:xfrm>
          <a:off x="0" y="0"/>
          <a:ext cx="0" cy="0"/>
          <a:chOff x="0" y="0"/>
          <a:chExt cx="0" cy="0"/>
        </a:xfrm>
      </p:grpSpPr>
      <p:sp>
        <p:nvSpPr>
          <p:cNvPr id="353" name="Google Shape;353;g22e48aa39c2_0_64"/>
          <p:cNvSpPr txBox="1"/>
          <p:nvPr>
            <p:ph type="title"/>
          </p:nvPr>
        </p:nvSpPr>
        <p:spPr>
          <a:xfrm>
            <a:off x="729050" y="597484"/>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Thư viện sử dụng</a:t>
            </a:r>
            <a:endParaRPr>
              <a:solidFill>
                <a:schemeClr val="accent3"/>
              </a:solidFill>
            </a:endParaRPr>
          </a:p>
        </p:txBody>
      </p:sp>
      <p:sp>
        <p:nvSpPr>
          <p:cNvPr id="354" name="Google Shape;354;g22e48aa39c2_0_64"/>
          <p:cNvSpPr txBox="1"/>
          <p:nvPr>
            <p:ph idx="1" type="body"/>
          </p:nvPr>
        </p:nvSpPr>
        <p:spPr>
          <a:xfrm>
            <a:off x="558075" y="1423925"/>
            <a:ext cx="7442700" cy="33567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b="1" lang="en" sz="1800">
                <a:solidFill>
                  <a:schemeClr val="dk1"/>
                </a:solidFill>
              </a:rPr>
              <a:t>Tại sao cần sử dụng selenium?</a:t>
            </a:r>
            <a:endParaRPr b="1" sz="1800">
              <a:solidFill>
                <a:schemeClr val="dk1"/>
              </a:solidFill>
            </a:endParaRPr>
          </a:p>
          <a:p>
            <a:pPr indent="-342900" lvl="0" marL="457200" rtl="0" algn="l">
              <a:spcBef>
                <a:spcPts val="1000"/>
              </a:spcBef>
              <a:spcAft>
                <a:spcPts val="0"/>
              </a:spcAft>
              <a:buSzPts val="1800"/>
              <a:buChar char="●"/>
            </a:pPr>
            <a:r>
              <a:rPr lang="en" sz="1800">
                <a:solidFill>
                  <a:schemeClr val="dk1"/>
                </a:solidFill>
              </a:rPr>
              <a:t>Hỗ trợ nhiều ngôn ngữ: Python, Java, C#, PHP, Ruby ...</a:t>
            </a:r>
            <a:endParaRPr sz="1800">
              <a:solidFill>
                <a:schemeClr val="dk1"/>
              </a:solidFill>
            </a:endParaRPr>
          </a:p>
          <a:p>
            <a:pPr indent="-342900" lvl="0" marL="457200" rtl="0" algn="l">
              <a:spcBef>
                <a:spcPts val="1000"/>
              </a:spcBef>
              <a:spcAft>
                <a:spcPts val="0"/>
              </a:spcAft>
              <a:buSzPts val="1800"/>
              <a:buChar char="●"/>
            </a:pPr>
            <a:r>
              <a:rPr lang="en" sz="1800">
                <a:solidFill>
                  <a:schemeClr val="dk1"/>
                </a:solidFill>
              </a:rPr>
              <a:t>Hỗ trợ javascript: bạn có thể truy cập vào các thông tin ẩn của website bởi javascript, ajax bằng việc mô phỏng các hành vi giống với người dùng</a:t>
            </a:r>
            <a:endParaRPr sz="1800">
              <a:solidFill>
                <a:schemeClr val="dk1"/>
              </a:solidFill>
            </a:endParaRPr>
          </a:p>
          <a:p>
            <a:pPr indent="-342900" lvl="0" marL="457200" rtl="0" algn="l">
              <a:spcBef>
                <a:spcPts val="1000"/>
              </a:spcBef>
              <a:spcAft>
                <a:spcPts val="0"/>
              </a:spcAft>
              <a:buSzPts val="1800"/>
              <a:buChar char="●"/>
            </a:pPr>
            <a:r>
              <a:rPr lang="en" sz="1800">
                <a:solidFill>
                  <a:schemeClr val="dk1"/>
                </a:solidFill>
              </a:rPr>
              <a:t>Tính tích hợp cao: dễ dàng tích hợp với Maven, Jenkins, Docker</a:t>
            </a:r>
            <a:endParaRPr sz="1800"/>
          </a:p>
          <a:p>
            <a:pPr indent="0" lvl="0" marL="0" rtl="0" algn="l">
              <a:lnSpc>
                <a:spcPct val="100000"/>
              </a:lnSpc>
              <a:spcBef>
                <a:spcPts val="1000"/>
              </a:spcBef>
              <a:spcAft>
                <a:spcPts val="0"/>
              </a:spcAft>
              <a:buNone/>
            </a:pPr>
            <a:r>
              <a:t/>
            </a:r>
            <a:endParaRPr sz="1800"/>
          </a:p>
          <a:p>
            <a:pPr indent="0" lvl="0" marL="0" rtl="0" algn="l">
              <a:lnSpc>
                <a:spcPct val="100000"/>
              </a:lnSpc>
              <a:spcBef>
                <a:spcPts val="1000"/>
              </a:spcBef>
              <a:spcAft>
                <a:spcPts val="1000"/>
              </a:spcAft>
              <a:buSzPts val="1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
          <p:cNvSpPr txBox="1"/>
          <p:nvPr>
            <p:ph idx="2" type="title"/>
          </p:nvPr>
        </p:nvSpPr>
        <p:spPr>
          <a:xfrm>
            <a:off x="658303" y="1296354"/>
            <a:ext cx="1966800" cy="976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a:t>1 </a:t>
            </a:r>
            <a:endParaRPr/>
          </a:p>
        </p:txBody>
      </p:sp>
      <p:pic>
        <p:nvPicPr>
          <p:cNvPr id="360" name="Google Shape;360;p5"/>
          <p:cNvPicPr preferRelativeResize="0"/>
          <p:nvPr/>
        </p:nvPicPr>
        <p:blipFill rotWithShape="1">
          <a:blip r:embed="rId3">
            <a:alphaModFix/>
          </a:blip>
          <a:srcRect b="0" l="0" r="9697" t="0"/>
          <a:stretch/>
        </p:blipFill>
        <p:spPr>
          <a:xfrm>
            <a:off x="5225100" y="0"/>
            <a:ext cx="3918900" cy="5143500"/>
          </a:xfrm>
          <a:prstGeom prst="rect">
            <a:avLst/>
          </a:prstGeom>
          <a:noFill/>
          <a:ln>
            <a:noFill/>
          </a:ln>
        </p:spPr>
      </p:pic>
      <p:sp>
        <p:nvSpPr>
          <p:cNvPr id="361" name="Google Shape;361;p5"/>
          <p:cNvSpPr txBox="1"/>
          <p:nvPr>
            <p:ph type="title"/>
          </p:nvPr>
        </p:nvSpPr>
        <p:spPr>
          <a:xfrm>
            <a:off x="658300" y="2797100"/>
            <a:ext cx="4437600" cy="1870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Viết crawler thu thập bài báo khoa học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65" name="Shape 365"/>
        <p:cNvGrpSpPr/>
        <p:nvPr/>
      </p:nvGrpSpPr>
      <p:grpSpPr>
        <a:xfrm>
          <a:off x="0" y="0"/>
          <a:ext cx="0" cy="0"/>
          <a:chOff x="0" y="0"/>
          <a:chExt cx="0" cy="0"/>
        </a:xfrm>
      </p:grpSpPr>
      <p:sp>
        <p:nvSpPr>
          <p:cNvPr id="366" name="Google Shape;366;g22e3f4c6276_0_33"/>
          <p:cNvSpPr txBox="1"/>
          <p:nvPr>
            <p:ph type="title"/>
          </p:nvPr>
        </p:nvSpPr>
        <p:spPr>
          <a:xfrm>
            <a:off x="311700" y="597425"/>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solidFill>
                  <a:schemeClr val="accent3"/>
                </a:solidFill>
              </a:rPr>
              <a:t>Crawler thu thập bài báo khoa học</a:t>
            </a:r>
            <a:endParaRPr/>
          </a:p>
        </p:txBody>
      </p:sp>
      <p:sp>
        <p:nvSpPr>
          <p:cNvPr id="367" name="Google Shape;367;g22e3f4c6276_0_33"/>
          <p:cNvSpPr txBox="1"/>
          <p:nvPr>
            <p:ph idx="5" type="subTitle"/>
          </p:nvPr>
        </p:nvSpPr>
        <p:spPr>
          <a:xfrm>
            <a:off x="693000" y="1170125"/>
            <a:ext cx="7758000" cy="135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t>Bước 1:</a:t>
            </a:r>
            <a:r>
              <a:rPr lang="en" sz="1600"/>
              <a:t> Thu thập thông tin của bài báo của thầy Thành tại trang Google Scholar. Ban đầu chúng ta sẽ thực hiện vào link của tác giả.</a:t>
            </a:r>
            <a:endParaRPr sz="1600"/>
          </a:p>
          <a:p>
            <a:pPr indent="0" lvl="0" marL="0" rtl="0" algn="ctr">
              <a:lnSpc>
                <a:spcPct val="100000"/>
              </a:lnSpc>
              <a:spcBef>
                <a:spcPts val="0"/>
              </a:spcBef>
              <a:spcAft>
                <a:spcPts val="0"/>
              </a:spcAft>
              <a:buNone/>
            </a:pPr>
            <a:r>
              <a:t/>
            </a:r>
            <a:endParaRPr/>
          </a:p>
          <a:p>
            <a:pPr indent="0" lvl="0" marL="0" rtl="0" algn="ctr">
              <a:lnSpc>
                <a:spcPct val="100000"/>
              </a:lnSpc>
              <a:spcBef>
                <a:spcPts val="0"/>
              </a:spcBef>
              <a:spcAft>
                <a:spcPts val="0"/>
              </a:spcAft>
              <a:buSzPts val="1800"/>
              <a:buNone/>
            </a:pPr>
            <a:r>
              <a:t/>
            </a:r>
            <a:endParaRPr/>
          </a:p>
        </p:txBody>
      </p:sp>
      <p:pic>
        <p:nvPicPr>
          <p:cNvPr id="368" name="Google Shape;368;g22e3f4c6276_0_33"/>
          <p:cNvPicPr preferRelativeResize="0"/>
          <p:nvPr/>
        </p:nvPicPr>
        <p:blipFill rotWithShape="1">
          <a:blip r:embed="rId3">
            <a:alphaModFix/>
          </a:blip>
          <a:srcRect b="0" l="0" r="0" t="9255"/>
          <a:stretch/>
        </p:blipFill>
        <p:spPr>
          <a:xfrm>
            <a:off x="1589325" y="2113775"/>
            <a:ext cx="5965352" cy="252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72" name="Shape 372"/>
        <p:cNvGrpSpPr/>
        <p:nvPr/>
      </p:nvGrpSpPr>
      <p:grpSpPr>
        <a:xfrm>
          <a:off x="0" y="0"/>
          <a:ext cx="0" cy="0"/>
          <a:chOff x="0" y="0"/>
          <a:chExt cx="0" cy="0"/>
        </a:xfrm>
      </p:grpSpPr>
      <p:sp>
        <p:nvSpPr>
          <p:cNvPr id="373" name="Google Shape;373;g22e48aa39c2_0_3"/>
          <p:cNvSpPr txBox="1"/>
          <p:nvPr>
            <p:ph type="title"/>
          </p:nvPr>
        </p:nvSpPr>
        <p:spPr>
          <a:xfrm>
            <a:off x="311700" y="597425"/>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solidFill>
                  <a:schemeClr val="accent3"/>
                </a:solidFill>
              </a:rPr>
              <a:t>Crawler thu thập bài báo khoa học</a:t>
            </a:r>
            <a:endParaRPr/>
          </a:p>
        </p:txBody>
      </p:sp>
      <p:sp>
        <p:nvSpPr>
          <p:cNvPr id="374" name="Google Shape;374;g22e48aa39c2_0_3"/>
          <p:cNvSpPr txBox="1"/>
          <p:nvPr>
            <p:ph idx="5" type="subTitle"/>
          </p:nvPr>
        </p:nvSpPr>
        <p:spPr>
          <a:xfrm>
            <a:off x="693000" y="1170125"/>
            <a:ext cx="7758000" cy="135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t>Bước 2: </a:t>
            </a:r>
            <a:r>
              <a:rPr lang="en" sz="1600"/>
              <a:t>Tại mỗi bài báo thì bộ crawl sẽ tự động lấy những thông tin cần thiết của bài báo như tiêu đề, tác giả, và năm thực hiện. Sau đó, thông tin sẽ được lưu vào từng mảng của từng thông tin. </a:t>
            </a:r>
            <a:endParaRPr sz="1600"/>
          </a:p>
          <a:p>
            <a:pPr indent="0" lvl="0" marL="0" rtl="0" algn="l">
              <a:lnSpc>
                <a:spcPct val="100000"/>
              </a:lnSpc>
              <a:spcBef>
                <a:spcPts val="0"/>
              </a:spcBef>
              <a:spcAft>
                <a:spcPts val="0"/>
              </a:spcAft>
              <a:buNone/>
            </a:pPr>
            <a:r>
              <a:t/>
            </a:r>
            <a:endParaRPr b="1" sz="1600"/>
          </a:p>
          <a:p>
            <a:pPr indent="0" lvl="0" marL="0" rtl="0" algn="l">
              <a:lnSpc>
                <a:spcPct val="100000"/>
              </a:lnSpc>
              <a:spcBef>
                <a:spcPts val="0"/>
              </a:spcBef>
              <a:spcAft>
                <a:spcPts val="0"/>
              </a:spcAft>
              <a:buNone/>
            </a:pPr>
            <a:r>
              <a:t/>
            </a:r>
            <a:endParaRPr b="1" sz="1600"/>
          </a:p>
          <a:p>
            <a:pPr indent="0" lvl="0" marL="0" rtl="0" algn="ctr">
              <a:lnSpc>
                <a:spcPct val="100000"/>
              </a:lnSpc>
              <a:spcBef>
                <a:spcPts val="0"/>
              </a:spcBef>
              <a:spcAft>
                <a:spcPts val="0"/>
              </a:spcAft>
              <a:buNone/>
            </a:pPr>
            <a:r>
              <a:t/>
            </a:r>
            <a:endParaRPr/>
          </a:p>
          <a:p>
            <a:pPr indent="0" lvl="0" marL="0" rtl="0" algn="ctr">
              <a:lnSpc>
                <a:spcPct val="100000"/>
              </a:lnSpc>
              <a:spcBef>
                <a:spcPts val="0"/>
              </a:spcBef>
              <a:spcAft>
                <a:spcPts val="0"/>
              </a:spcAft>
              <a:buSzPts val="1800"/>
              <a:buNone/>
            </a:pPr>
            <a:r>
              <a:t/>
            </a:r>
            <a:endParaRPr/>
          </a:p>
        </p:txBody>
      </p:sp>
      <p:pic>
        <p:nvPicPr>
          <p:cNvPr id="375" name="Google Shape;375;g22e48aa39c2_0_3"/>
          <p:cNvPicPr preferRelativeResize="0"/>
          <p:nvPr/>
        </p:nvPicPr>
        <p:blipFill rotWithShape="1">
          <a:blip r:embed="rId3">
            <a:alphaModFix/>
          </a:blip>
          <a:srcRect b="0" l="0" r="0" t="27388"/>
          <a:stretch/>
        </p:blipFill>
        <p:spPr>
          <a:xfrm>
            <a:off x="1880725" y="2619400"/>
            <a:ext cx="5382550" cy="1681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79" name="Shape 379"/>
        <p:cNvGrpSpPr/>
        <p:nvPr/>
      </p:nvGrpSpPr>
      <p:grpSpPr>
        <a:xfrm>
          <a:off x="0" y="0"/>
          <a:ext cx="0" cy="0"/>
          <a:chOff x="0" y="0"/>
          <a:chExt cx="0" cy="0"/>
        </a:xfrm>
      </p:grpSpPr>
      <p:sp>
        <p:nvSpPr>
          <p:cNvPr id="380" name="Google Shape;380;g22e48aa39c2_0_12"/>
          <p:cNvSpPr txBox="1"/>
          <p:nvPr>
            <p:ph type="title"/>
          </p:nvPr>
        </p:nvSpPr>
        <p:spPr>
          <a:xfrm>
            <a:off x="311700" y="597425"/>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solidFill>
                  <a:schemeClr val="accent3"/>
                </a:solidFill>
              </a:rPr>
              <a:t>Crawler thu thập bài báo khoa học</a:t>
            </a:r>
            <a:endParaRPr/>
          </a:p>
        </p:txBody>
      </p:sp>
      <p:sp>
        <p:nvSpPr>
          <p:cNvPr id="381" name="Google Shape;381;g22e48aa39c2_0_12"/>
          <p:cNvSpPr txBox="1"/>
          <p:nvPr>
            <p:ph idx="5" type="subTitle"/>
          </p:nvPr>
        </p:nvSpPr>
        <p:spPr>
          <a:xfrm>
            <a:off x="693000" y="1170125"/>
            <a:ext cx="7758000" cy="72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t>Bước 3:</a:t>
            </a:r>
            <a:r>
              <a:rPr lang="en" sz="1600"/>
              <a:t> Thực hiện tương tự cho những bài báo tiếp theo.</a:t>
            </a:r>
            <a:endParaRPr sz="1600"/>
          </a:p>
          <a:p>
            <a:pPr indent="0" lvl="0" marL="0" rtl="0" algn="l">
              <a:lnSpc>
                <a:spcPct val="100000"/>
              </a:lnSpc>
              <a:spcBef>
                <a:spcPts val="0"/>
              </a:spcBef>
              <a:spcAft>
                <a:spcPts val="0"/>
              </a:spcAft>
              <a:buNone/>
            </a:pPr>
            <a:r>
              <a:t/>
            </a:r>
            <a:endParaRPr b="1" sz="1600"/>
          </a:p>
          <a:p>
            <a:pPr indent="0" lvl="0" marL="0" rtl="0" algn="l">
              <a:lnSpc>
                <a:spcPct val="100000"/>
              </a:lnSpc>
              <a:spcBef>
                <a:spcPts val="0"/>
              </a:spcBef>
              <a:spcAft>
                <a:spcPts val="0"/>
              </a:spcAft>
              <a:buNone/>
            </a:pPr>
            <a:r>
              <a:rPr lang="en" sz="1600"/>
              <a:t> </a:t>
            </a:r>
            <a:endParaRPr sz="1600"/>
          </a:p>
          <a:p>
            <a:pPr indent="0" lvl="0" marL="0" rtl="0" algn="l">
              <a:lnSpc>
                <a:spcPct val="100000"/>
              </a:lnSpc>
              <a:spcBef>
                <a:spcPts val="0"/>
              </a:spcBef>
              <a:spcAft>
                <a:spcPts val="0"/>
              </a:spcAft>
              <a:buNone/>
            </a:pPr>
            <a:r>
              <a:t/>
            </a:r>
            <a:endParaRPr b="1" sz="1600"/>
          </a:p>
          <a:p>
            <a:pPr indent="0" lvl="0" marL="0" rtl="0" algn="l">
              <a:lnSpc>
                <a:spcPct val="100000"/>
              </a:lnSpc>
              <a:spcBef>
                <a:spcPts val="0"/>
              </a:spcBef>
              <a:spcAft>
                <a:spcPts val="0"/>
              </a:spcAft>
              <a:buNone/>
            </a:pPr>
            <a:r>
              <a:t/>
            </a:r>
            <a:endParaRPr b="1" sz="1600"/>
          </a:p>
          <a:p>
            <a:pPr indent="0" lvl="0" marL="0" rtl="0" algn="ctr">
              <a:lnSpc>
                <a:spcPct val="100000"/>
              </a:lnSpc>
              <a:spcBef>
                <a:spcPts val="0"/>
              </a:spcBef>
              <a:spcAft>
                <a:spcPts val="0"/>
              </a:spcAft>
              <a:buNone/>
            </a:pPr>
            <a:r>
              <a:t/>
            </a:r>
            <a:endParaRPr/>
          </a:p>
          <a:p>
            <a:pPr indent="0" lvl="0" marL="0" rtl="0" algn="ctr">
              <a:lnSpc>
                <a:spcPct val="100000"/>
              </a:lnSpc>
              <a:spcBef>
                <a:spcPts val="0"/>
              </a:spcBef>
              <a:spcAft>
                <a:spcPts val="0"/>
              </a:spcAft>
              <a:buSzPts val="1800"/>
              <a:buNone/>
            </a:pPr>
            <a:r>
              <a:t/>
            </a:r>
            <a:endParaRPr/>
          </a:p>
        </p:txBody>
      </p:sp>
      <p:pic>
        <p:nvPicPr>
          <p:cNvPr id="382" name="Google Shape;382;g22e48aa39c2_0_12"/>
          <p:cNvPicPr preferRelativeResize="0"/>
          <p:nvPr/>
        </p:nvPicPr>
        <p:blipFill>
          <a:blip r:embed="rId3">
            <a:alphaModFix/>
          </a:blip>
          <a:stretch>
            <a:fillRect/>
          </a:stretch>
        </p:blipFill>
        <p:spPr>
          <a:xfrm>
            <a:off x="1364225" y="1789900"/>
            <a:ext cx="6415550" cy="275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86" name="Shape 386"/>
        <p:cNvGrpSpPr/>
        <p:nvPr/>
      </p:nvGrpSpPr>
      <p:grpSpPr>
        <a:xfrm>
          <a:off x="0" y="0"/>
          <a:ext cx="0" cy="0"/>
          <a:chOff x="0" y="0"/>
          <a:chExt cx="0" cy="0"/>
        </a:xfrm>
      </p:grpSpPr>
      <p:sp>
        <p:nvSpPr>
          <p:cNvPr id="387" name="Google Shape;387;g22e48aa39c2_0_20"/>
          <p:cNvSpPr txBox="1"/>
          <p:nvPr>
            <p:ph type="title"/>
          </p:nvPr>
        </p:nvSpPr>
        <p:spPr>
          <a:xfrm>
            <a:off x="311700" y="597425"/>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solidFill>
                  <a:schemeClr val="accent3"/>
                </a:solidFill>
              </a:rPr>
              <a:t>Crawler thu thập bài báo khoa học</a:t>
            </a:r>
            <a:endParaRPr/>
          </a:p>
        </p:txBody>
      </p:sp>
      <p:sp>
        <p:nvSpPr>
          <p:cNvPr id="388" name="Google Shape;388;g22e48aa39c2_0_20"/>
          <p:cNvSpPr txBox="1"/>
          <p:nvPr>
            <p:ph idx="5" type="subTitle"/>
          </p:nvPr>
        </p:nvSpPr>
        <p:spPr>
          <a:xfrm>
            <a:off x="693000" y="1170125"/>
            <a:ext cx="7758000" cy="72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t>Bước 4:</a:t>
            </a:r>
            <a:r>
              <a:rPr lang="en" sz="1600"/>
              <a:t> Cuối cùng sẽ là kết quả mà nhóm đã thu thập được đã được lưu vào file csv</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t/>
            </a:r>
            <a:endParaRPr b="1" sz="1600"/>
          </a:p>
          <a:p>
            <a:pPr indent="0" lvl="0" marL="0" rtl="0" algn="l">
              <a:lnSpc>
                <a:spcPct val="100000"/>
              </a:lnSpc>
              <a:spcBef>
                <a:spcPts val="0"/>
              </a:spcBef>
              <a:spcAft>
                <a:spcPts val="0"/>
              </a:spcAft>
              <a:buNone/>
            </a:pPr>
            <a:r>
              <a:rPr lang="en" sz="1600"/>
              <a:t> </a:t>
            </a:r>
            <a:endParaRPr sz="1600"/>
          </a:p>
          <a:p>
            <a:pPr indent="0" lvl="0" marL="0" rtl="0" algn="l">
              <a:lnSpc>
                <a:spcPct val="100000"/>
              </a:lnSpc>
              <a:spcBef>
                <a:spcPts val="0"/>
              </a:spcBef>
              <a:spcAft>
                <a:spcPts val="0"/>
              </a:spcAft>
              <a:buNone/>
            </a:pPr>
            <a:r>
              <a:t/>
            </a:r>
            <a:endParaRPr b="1" sz="1600"/>
          </a:p>
          <a:p>
            <a:pPr indent="0" lvl="0" marL="0" rtl="0" algn="l">
              <a:lnSpc>
                <a:spcPct val="100000"/>
              </a:lnSpc>
              <a:spcBef>
                <a:spcPts val="0"/>
              </a:spcBef>
              <a:spcAft>
                <a:spcPts val="0"/>
              </a:spcAft>
              <a:buNone/>
            </a:pPr>
            <a:r>
              <a:t/>
            </a:r>
            <a:endParaRPr b="1" sz="1600"/>
          </a:p>
          <a:p>
            <a:pPr indent="0" lvl="0" marL="0" rtl="0" algn="ctr">
              <a:lnSpc>
                <a:spcPct val="100000"/>
              </a:lnSpc>
              <a:spcBef>
                <a:spcPts val="0"/>
              </a:spcBef>
              <a:spcAft>
                <a:spcPts val="0"/>
              </a:spcAft>
              <a:buNone/>
            </a:pPr>
            <a:r>
              <a:t/>
            </a:r>
            <a:endParaRPr/>
          </a:p>
          <a:p>
            <a:pPr indent="0" lvl="0" marL="0" rtl="0" algn="ctr">
              <a:lnSpc>
                <a:spcPct val="100000"/>
              </a:lnSpc>
              <a:spcBef>
                <a:spcPts val="0"/>
              </a:spcBef>
              <a:spcAft>
                <a:spcPts val="0"/>
              </a:spcAft>
              <a:buSzPts val="1800"/>
              <a:buNone/>
            </a:pPr>
            <a:r>
              <a:t/>
            </a:r>
            <a:endParaRPr/>
          </a:p>
        </p:txBody>
      </p:sp>
      <p:pic>
        <p:nvPicPr>
          <p:cNvPr id="389" name="Google Shape;389;g22e48aa39c2_0_20"/>
          <p:cNvPicPr preferRelativeResize="0"/>
          <p:nvPr/>
        </p:nvPicPr>
        <p:blipFill>
          <a:blip r:embed="rId3">
            <a:alphaModFix/>
          </a:blip>
          <a:stretch>
            <a:fillRect/>
          </a:stretch>
        </p:blipFill>
        <p:spPr>
          <a:xfrm>
            <a:off x="1248388" y="1812525"/>
            <a:ext cx="6647214" cy="29386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eimat Presentation by Slidesgo">
  <a:themeElements>
    <a:clrScheme name="Simple Light">
      <a:dk1>
        <a:srgbClr val="4D3C3C"/>
      </a:dk1>
      <a:lt1>
        <a:srgbClr val="FFFFFF"/>
      </a:lt1>
      <a:dk2>
        <a:srgbClr val="595959"/>
      </a:dk2>
      <a:lt2>
        <a:srgbClr val="EEEEEE"/>
      </a:lt2>
      <a:accent1>
        <a:srgbClr val="CC6462"/>
      </a:accent1>
      <a:accent2>
        <a:srgbClr val="EBE1D0"/>
      </a:accent2>
      <a:accent3>
        <a:srgbClr val="4D3C3C"/>
      </a:accent3>
      <a:accent4>
        <a:srgbClr val="9A4D4A"/>
      </a:accent4>
      <a:accent5>
        <a:srgbClr val="FFD966"/>
      </a:accent5>
      <a:accent6>
        <a:srgbClr val="FBF8F4"/>
      </a:accent6>
      <a:hlink>
        <a:srgbClr val="CC646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