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8872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1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orgy Lur" initials="GL" lastIdx="1" clrIdx="0">
    <p:extLst>
      <p:ext uri="{19B8F6BF-5375-455C-9EA6-DF929625EA0E}">
        <p15:presenceInfo xmlns:p15="http://schemas.microsoft.com/office/powerpoint/2012/main" userId="1d891ddefd8b7a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90" autoAdjust="0"/>
    <p:restoredTop sz="94660"/>
  </p:normalViewPr>
  <p:slideViewPr>
    <p:cSldViewPr>
      <p:cViewPr>
        <p:scale>
          <a:sx n="142" d="100"/>
          <a:sy n="142" d="100"/>
        </p:scale>
        <p:origin x="-930" y="-1344"/>
      </p:cViewPr>
      <p:guideLst>
        <p:guide orient="horz" pos="4301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95312"/>
            <a:ext cx="10104120" cy="4244622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403623"/>
            <a:ext cx="8915400" cy="294357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0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49111"/>
            <a:ext cx="2563178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49111"/>
            <a:ext cx="7540943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039537"/>
            <a:ext cx="10252710" cy="5071532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8159048"/>
            <a:ext cx="10252710" cy="26669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3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49114"/>
            <a:ext cx="1025271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88734"/>
            <a:ext cx="5028842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453467"/>
            <a:ext cx="5028842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88734"/>
            <a:ext cx="5053608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453467"/>
            <a:ext cx="5053608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1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55425"/>
            <a:ext cx="6017895" cy="8664222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9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55425"/>
            <a:ext cx="6017895" cy="8664222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49114"/>
            <a:ext cx="1025271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245556"/>
            <a:ext cx="1025271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607E-7172-4658-AA43-D8F7B109860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300181"/>
            <a:ext cx="40119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972C-FB3C-40C6-8291-9C5BD8E2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66700" y="1819397"/>
            <a:ext cx="1353799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6" name="TextBox 5"/>
          <p:cNvSpPr txBox="1"/>
          <p:nvPr/>
        </p:nvSpPr>
        <p:spPr>
          <a:xfrm>
            <a:off x="5225620" y="1926729"/>
            <a:ext cx="1394880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400" dirty="0" err="1"/>
              <a:t>stim_start_delay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421048" y="2530842"/>
            <a:ext cx="10493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Start Stimulus if  not a Catch trial</a:t>
            </a:r>
          </a:p>
        </p:txBody>
      </p:sp>
      <p:cxnSp>
        <p:nvCxnSpPr>
          <p:cNvPr id="31" name="Straight Arrow Connector 30"/>
          <p:cNvCxnSpPr>
            <a:cxnSpLocks/>
            <a:stCxn id="4" idx="4"/>
            <a:endCxn id="27" idx="0"/>
          </p:cNvCxnSpPr>
          <p:nvPr/>
        </p:nvCxnSpPr>
        <p:spPr>
          <a:xfrm>
            <a:off x="5943600" y="2350426"/>
            <a:ext cx="2147" cy="180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5938819" y="959356"/>
            <a:ext cx="4743203" cy="7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cxnSpLocks/>
          </p:cNvCxnSpPr>
          <p:nvPr/>
        </p:nvCxnSpPr>
        <p:spPr>
          <a:xfrm flipH="1" flipV="1">
            <a:off x="10682022" y="966636"/>
            <a:ext cx="4704" cy="10323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5935607" y="11272499"/>
            <a:ext cx="4754645" cy="35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5266700" y="3718586"/>
            <a:ext cx="1353799" cy="5217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137" name="TextBox 136"/>
          <p:cNvSpPr txBox="1"/>
          <p:nvPr/>
        </p:nvSpPr>
        <p:spPr>
          <a:xfrm>
            <a:off x="5347235" y="3810606"/>
            <a:ext cx="1183167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400" dirty="0" err="1"/>
              <a:t>delay_period</a:t>
            </a:r>
            <a:endParaRPr lang="en-US" sz="1400" dirty="0"/>
          </a:p>
        </p:txBody>
      </p:sp>
      <p:cxnSp>
        <p:nvCxnSpPr>
          <p:cNvPr id="141" name="Straight Arrow Connector 140"/>
          <p:cNvCxnSpPr>
            <a:cxnSpLocks/>
            <a:stCxn id="136" idx="4"/>
          </p:cNvCxnSpPr>
          <p:nvPr/>
        </p:nvCxnSpPr>
        <p:spPr>
          <a:xfrm flipH="1">
            <a:off x="5938819" y="4240287"/>
            <a:ext cx="4781" cy="160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cxnSpLocks/>
            <a:stCxn id="143" idx="2"/>
            <a:endCxn id="84" idx="0"/>
          </p:cNvCxnSpPr>
          <p:nvPr/>
        </p:nvCxnSpPr>
        <p:spPr>
          <a:xfrm>
            <a:off x="5934483" y="4632976"/>
            <a:ext cx="4336" cy="182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409784" y="4386755"/>
            <a:ext cx="104939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Center Spout In </a:t>
            </a:r>
          </a:p>
        </p:txBody>
      </p:sp>
      <p:sp>
        <p:nvSpPr>
          <p:cNvPr id="156" name="Oval 155"/>
          <p:cNvSpPr/>
          <p:nvPr/>
        </p:nvSpPr>
        <p:spPr>
          <a:xfrm>
            <a:off x="4852345" y="5480073"/>
            <a:ext cx="2179676" cy="981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158" name="TextBox 157"/>
          <p:cNvSpPr txBox="1"/>
          <p:nvPr/>
        </p:nvSpPr>
        <p:spPr>
          <a:xfrm>
            <a:off x="5303527" y="5783999"/>
            <a:ext cx="124847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400" dirty="0" err="1"/>
              <a:t>wait_for_lick</a:t>
            </a:r>
            <a:endParaRPr lang="en-US" sz="1400" dirty="0"/>
          </a:p>
        </p:txBody>
      </p:sp>
      <p:cxnSp>
        <p:nvCxnSpPr>
          <p:cNvPr id="159" name="Straight Arrow Connector 158"/>
          <p:cNvCxnSpPr>
            <a:cxnSpLocks/>
            <a:stCxn id="156" idx="4"/>
            <a:endCxn id="163" idx="0"/>
          </p:cNvCxnSpPr>
          <p:nvPr/>
        </p:nvCxnSpPr>
        <p:spPr>
          <a:xfrm>
            <a:off x="5942183" y="6461756"/>
            <a:ext cx="9896" cy="4049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787502" y="9856358"/>
            <a:ext cx="9536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Remove Center Spout  </a:t>
            </a:r>
          </a:p>
        </p:txBody>
      </p:sp>
      <p:sp>
        <p:nvSpPr>
          <p:cNvPr id="163" name="Oval 162"/>
          <p:cNvSpPr/>
          <p:nvPr/>
        </p:nvSpPr>
        <p:spPr>
          <a:xfrm>
            <a:off x="5275179" y="10510757"/>
            <a:ext cx="1353799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164" name="TextBox 163"/>
          <p:cNvSpPr txBox="1"/>
          <p:nvPr/>
        </p:nvSpPr>
        <p:spPr>
          <a:xfrm>
            <a:off x="5368487" y="10593334"/>
            <a:ext cx="1183167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400" dirty="0"/>
              <a:t>ITI</a:t>
            </a:r>
          </a:p>
        </p:txBody>
      </p:sp>
      <p:cxnSp>
        <p:nvCxnSpPr>
          <p:cNvPr id="165" name="Straight Arrow Connector 164"/>
          <p:cNvCxnSpPr>
            <a:cxnSpLocks/>
            <a:stCxn id="163" idx="4"/>
          </p:cNvCxnSpPr>
          <p:nvPr/>
        </p:nvCxnSpPr>
        <p:spPr>
          <a:xfrm flipH="1">
            <a:off x="5946793" y="11041786"/>
            <a:ext cx="5286" cy="2662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/>
            <a:stCxn id="210" idx="2"/>
          </p:cNvCxnSpPr>
          <p:nvPr/>
        </p:nvCxnSpPr>
        <p:spPr>
          <a:xfrm flipH="1">
            <a:off x="5945747" y="778781"/>
            <a:ext cx="5285" cy="44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029210" y="1217467"/>
            <a:ext cx="18287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New Trial</a:t>
            </a:r>
          </a:p>
          <a:p>
            <a:pPr algn="ctr"/>
            <a:r>
              <a:rPr lang="en-US" sz="1000" dirty="0"/>
              <a:t>Start Signal if desired</a:t>
            </a:r>
          </a:p>
        </p:txBody>
      </p:sp>
      <p:cxnSp>
        <p:nvCxnSpPr>
          <p:cNvPr id="172" name="Straight Arrow Connector 171"/>
          <p:cNvCxnSpPr>
            <a:stCxn id="170" idx="2"/>
          </p:cNvCxnSpPr>
          <p:nvPr/>
        </p:nvCxnSpPr>
        <p:spPr>
          <a:xfrm>
            <a:off x="5943600" y="1617577"/>
            <a:ext cx="9321" cy="2085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635710" y="8829203"/>
            <a:ext cx="95296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Start </a:t>
            </a:r>
            <a:r>
              <a:rPr lang="en-US" sz="1000" dirty="0" smtClean="0"/>
              <a:t>Punishment</a:t>
            </a:r>
          </a:p>
          <a:p>
            <a:pPr algn="ctr"/>
            <a:r>
              <a:rPr lang="en-US" sz="1000" dirty="0" smtClean="0"/>
              <a:t>If </a:t>
            </a:r>
            <a:r>
              <a:rPr lang="en-US" sz="1000" dirty="0" err="1" smtClean="0"/>
              <a:t>free_reward</a:t>
            </a:r>
            <a:r>
              <a:rPr lang="en-US" sz="1000" dirty="0" smtClean="0"/>
              <a:t> false</a:t>
            </a:r>
            <a:endParaRPr lang="en-US" sz="1000" dirty="0"/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>
            <a:off x="4115358" y="8438102"/>
            <a:ext cx="112" cy="390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074837" y="7334257"/>
            <a:ext cx="1183167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/>
              <a:t>FALSE ALARM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815480" y="8022692"/>
            <a:ext cx="95296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Reward if  free reward not active</a:t>
            </a:r>
            <a:endParaRPr lang="en-US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1392705" y="7555188"/>
            <a:ext cx="1011503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/>
              <a:t>HIT</a:t>
            </a:r>
          </a:p>
        </p:txBody>
      </p:sp>
      <p:cxnSp>
        <p:nvCxnSpPr>
          <p:cNvPr id="183" name="Straight Arrow Connector 182"/>
          <p:cNvCxnSpPr>
            <a:cxnSpLocks/>
            <a:stCxn id="22" idx="1"/>
          </p:cNvCxnSpPr>
          <p:nvPr/>
        </p:nvCxnSpPr>
        <p:spPr>
          <a:xfrm flipH="1">
            <a:off x="2286039" y="6658889"/>
            <a:ext cx="525917" cy="17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cxnSpLocks/>
            <a:stCxn id="180" idx="2"/>
            <a:endCxn id="63" idx="0"/>
          </p:cNvCxnSpPr>
          <p:nvPr/>
        </p:nvCxnSpPr>
        <p:spPr>
          <a:xfrm flipH="1">
            <a:off x="2286040" y="8576690"/>
            <a:ext cx="5923" cy="362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2286039" y="10774336"/>
            <a:ext cx="29923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5931825" y="9029258"/>
            <a:ext cx="2739758" cy="111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221045" y="8662582"/>
            <a:ext cx="722950" cy="40011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/>
              <a:t>MISS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494607" y="6354749"/>
            <a:ext cx="887665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/>
              <a:t>CATCH trial</a:t>
            </a:r>
          </a:p>
        </p:txBody>
      </p:sp>
      <p:cxnSp>
        <p:nvCxnSpPr>
          <p:cNvPr id="192" name="Straight Arrow Connector 191"/>
          <p:cNvCxnSpPr>
            <a:cxnSpLocks/>
            <a:stCxn id="174" idx="2"/>
          </p:cNvCxnSpPr>
          <p:nvPr/>
        </p:nvCxnSpPr>
        <p:spPr>
          <a:xfrm flipH="1">
            <a:off x="4108315" y="9537089"/>
            <a:ext cx="3878" cy="181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cxnSpLocks/>
          </p:cNvCxnSpPr>
          <p:nvPr/>
        </p:nvCxnSpPr>
        <p:spPr>
          <a:xfrm>
            <a:off x="7040538" y="5974512"/>
            <a:ext cx="1668085" cy="17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9508935" y="8167720"/>
            <a:ext cx="1144913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000" dirty="0"/>
              <a:t>CORRECT REJECT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8897354" y="9106319"/>
            <a:ext cx="136183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Next Trial GO</a:t>
            </a:r>
          </a:p>
          <a:p>
            <a:pPr algn="ctr"/>
            <a:r>
              <a:rPr lang="en-US" sz="1000" dirty="0" smtClean="0"/>
              <a:t>If </a:t>
            </a:r>
            <a:r>
              <a:rPr lang="en-US" sz="1000" dirty="0" err="1"/>
              <a:t>free_reward</a:t>
            </a:r>
            <a:r>
              <a:rPr lang="en-US" sz="1000" dirty="0"/>
              <a:t> false</a:t>
            </a:r>
          </a:p>
          <a:p>
            <a:pPr algn="ctr"/>
            <a:r>
              <a:rPr lang="en-US" sz="1000" dirty="0" smtClean="0"/>
              <a:t>next </a:t>
            </a:r>
            <a:r>
              <a:rPr lang="en-US" sz="1000" dirty="0"/>
              <a:t>ITI </a:t>
            </a:r>
            <a:r>
              <a:rPr lang="en-US" sz="1000" dirty="0" smtClean="0"/>
              <a:t>Short</a:t>
            </a:r>
            <a:endParaRPr lang="en-US" sz="1000" dirty="0" smtClean="0"/>
          </a:p>
        </p:txBody>
      </p:sp>
      <p:cxnSp>
        <p:nvCxnSpPr>
          <p:cNvPr id="201" name="Straight Arrow Connector 200"/>
          <p:cNvCxnSpPr/>
          <p:nvPr/>
        </p:nvCxnSpPr>
        <p:spPr>
          <a:xfrm flipH="1" flipV="1">
            <a:off x="5931824" y="10029884"/>
            <a:ext cx="3659070" cy="4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cxnSpLocks/>
          </p:cNvCxnSpPr>
          <p:nvPr/>
        </p:nvCxnSpPr>
        <p:spPr>
          <a:xfrm flipH="1">
            <a:off x="2286039" y="9471509"/>
            <a:ext cx="3595" cy="377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cxnSpLocks/>
          </p:cNvCxnSpPr>
          <p:nvPr/>
        </p:nvCxnSpPr>
        <p:spPr>
          <a:xfrm>
            <a:off x="3213803" y="7651345"/>
            <a:ext cx="914301" cy="3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cxnSpLocks/>
          </p:cNvCxnSpPr>
          <p:nvPr/>
        </p:nvCxnSpPr>
        <p:spPr>
          <a:xfrm>
            <a:off x="2274835" y="10262116"/>
            <a:ext cx="3658" cy="512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</p:cNvCxnSpPr>
          <p:nvPr/>
        </p:nvCxnSpPr>
        <p:spPr>
          <a:xfrm flipH="1">
            <a:off x="3196804" y="5963528"/>
            <a:ext cx="1645866" cy="6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639053" y="501782"/>
            <a:ext cx="623957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15" name="Straight Arrow Connector 214"/>
          <p:cNvCxnSpPr>
            <a:cxnSpLocks/>
            <a:endCxn id="180" idx="0"/>
          </p:cNvCxnSpPr>
          <p:nvPr/>
        </p:nvCxnSpPr>
        <p:spPr>
          <a:xfrm>
            <a:off x="2291963" y="6667735"/>
            <a:ext cx="0" cy="13549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435293" y="9743973"/>
            <a:ext cx="1353799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54" name="TextBox 53"/>
          <p:cNvSpPr txBox="1"/>
          <p:nvPr/>
        </p:nvSpPr>
        <p:spPr>
          <a:xfrm>
            <a:off x="3539655" y="9830992"/>
            <a:ext cx="1183167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400" dirty="0"/>
              <a:t>punishment</a:t>
            </a:r>
          </a:p>
        </p:txBody>
      </p:sp>
      <p:cxnSp>
        <p:nvCxnSpPr>
          <p:cNvPr id="55" name="Straight Arrow Connector 54"/>
          <p:cNvCxnSpPr>
            <a:cxnSpLocks/>
            <a:stCxn id="53" idx="4"/>
          </p:cNvCxnSpPr>
          <p:nvPr/>
        </p:nvCxnSpPr>
        <p:spPr>
          <a:xfrm>
            <a:off x="4112193" y="10275002"/>
            <a:ext cx="3165" cy="499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85DDEC6-2073-4161-913D-AC4656D78D17}"/>
              </a:ext>
            </a:extLst>
          </p:cNvPr>
          <p:cNvSpPr txBox="1"/>
          <p:nvPr/>
        </p:nvSpPr>
        <p:spPr>
          <a:xfrm>
            <a:off x="6866949" y="5582481"/>
            <a:ext cx="2734624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/>
              <a:t>No lick detected within window</a:t>
            </a:r>
          </a:p>
          <a:p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3A52F9-9213-4FC0-A03B-2EBD737E8CA4}"/>
              </a:ext>
            </a:extLst>
          </p:cNvPr>
          <p:cNvSpPr txBox="1"/>
          <p:nvPr/>
        </p:nvSpPr>
        <p:spPr>
          <a:xfrm>
            <a:off x="2104583" y="6321704"/>
            <a:ext cx="805021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/>
              <a:t>GO trial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3F56C5C-B7DC-4CDA-AFBC-1E97B3C21AD6}"/>
              </a:ext>
            </a:extLst>
          </p:cNvPr>
          <p:cNvSpPr/>
          <p:nvPr/>
        </p:nvSpPr>
        <p:spPr>
          <a:xfrm>
            <a:off x="1609140" y="8939625"/>
            <a:ext cx="1353799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173B0E-935F-4339-B1C8-FB0A35FD7D51}"/>
              </a:ext>
            </a:extLst>
          </p:cNvPr>
          <p:cNvSpPr txBox="1"/>
          <p:nvPr/>
        </p:nvSpPr>
        <p:spPr>
          <a:xfrm>
            <a:off x="1577252" y="9029871"/>
            <a:ext cx="1348861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400" dirty="0" err="1"/>
              <a:t>wait_after_lick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6D3D58-4778-487B-925C-55E547BF4B1A}"/>
              </a:ext>
            </a:extLst>
          </p:cNvPr>
          <p:cNvSpPr txBox="1"/>
          <p:nvPr/>
        </p:nvSpPr>
        <p:spPr>
          <a:xfrm>
            <a:off x="2660835" y="6742962"/>
            <a:ext cx="594135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/>
              <a:t>NOGO</a:t>
            </a:r>
          </a:p>
          <a:p>
            <a:r>
              <a:rPr lang="en-US" sz="1200" dirty="0"/>
              <a:t> trial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8CC726-918D-4754-A13D-E93ADC21698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207989" y="5979892"/>
            <a:ext cx="0" cy="515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07286" y="5615103"/>
            <a:ext cx="1207374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/>
              <a:t>Lick detected</a:t>
            </a:r>
          </a:p>
        </p:txBody>
      </p:sp>
      <p:cxnSp>
        <p:nvCxnSpPr>
          <p:cNvPr id="85" name="Straight Arrow Connector 84"/>
          <p:cNvCxnSpPr>
            <a:cxnSpLocks/>
          </p:cNvCxnSpPr>
          <p:nvPr/>
        </p:nvCxnSpPr>
        <p:spPr>
          <a:xfrm>
            <a:off x="9588535" y="7296621"/>
            <a:ext cx="12625" cy="1799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</p:cNvCxnSpPr>
          <p:nvPr/>
        </p:nvCxnSpPr>
        <p:spPr>
          <a:xfrm flipH="1">
            <a:off x="5923060" y="7296621"/>
            <a:ext cx="23629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113" idx="3"/>
          </p:cNvCxnSpPr>
          <p:nvPr/>
        </p:nvCxnSpPr>
        <p:spPr>
          <a:xfrm flipV="1">
            <a:off x="9074094" y="7296621"/>
            <a:ext cx="53705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83A52F9-9213-4FC0-A03B-2EBD737E8CA4}"/>
              </a:ext>
            </a:extLst>
          </p:cNvPr>
          <p:cNvSpPr txBox="1"/>
          <p:nvPr/>
        </p:nvSpPr>
        <p:spPr>
          <a:xfrm>
            <a:off x="8527201" y="7414377"/>
            <a:ext cx="805021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/>
              <a:t>GO trial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6D3D58-4778-487B-925C-55E547BF4B1A}"/>
              </a:ext>
            </a:extLst>
          </p:cNvPr>
          <p:cNvSpPr txBox="1"/>
          <p:nvPr/>
        </p:nvSpPr>
        <p:spPr>
          <a:xfrm>
            <a:off x="8892553" y="6934429"/>
            <a:ext cx="1010519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/>
              <a:t>NOGO trial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8CC726-918D-4754-A13D-E93ADC216981}"/>
              </a:ext>
            </a:extLst>
          </p:cNvPr>
          <p:cNvCxnSpPr>
            <a:cxnSpLocks/>
          </p:cNvCxnSpPr>
          <p:nvPr/>
        </p:nvCxnSpPr>
        <p:spPr>
          <a:xfrm>
            <a:off x="8678749" y="5992380"/>
            <a:ext cx="3572" cy="229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</p:cNvCxnSpPr>
          <p:nvPr/>
        </p:nvCxnSpPr>
        <p:spPr>
          <a:xfrm>
            <a:off x="9578270" y="9500614"/>
            <a:ext cx="0" cy="533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</p:cNvCxnSpPr>
          <p:nvPr/>
        </p:nvCxnSpPr>
        <p:spPr>
          <a:xfrm>
            <a:off x="8674169" y="7478304"/>
            <a:ext cx="4580" cy="1569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201934" y="6221371"/>
            <a:ext cx="9536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Remove Center Spout 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CC726-918D-4754-A13D-E93ADC216981}"/>
              </a:ext>
            </a:extLst>
          </p:cNvPr>
          <p:cNvCxnSpPr>
            <a:cxnSpLocks/>
          </p:cNvCxnSpPr>
          <p:nvPr/>
        </p:nvCxnSpPr>
        <p:spPr>
          <a:xfrm flipH="1">
            <a:off x="8671584" y="6631748"/>
            <a:ext cx="7165" cy="5024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41303" y="8035896"/>
            <a:ext cx="9536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Remove Center Spout  </a:t>
            </a: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>
            <a:off x="4111271" y="7640453"/>
            <a:ext cx="112" cy="390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  <a:stCxn id="27" idx="2"/>
            <a:endCxn id="77" idx="0"/>
          </p:cNvCxnSpPr>
          <p:nvPr/>
        </p:nvCxnSpPr>
        <p:spPr>
          <a:xfrm>
            <a:off x="5945747" y="2930952"/>
            <a:ext cx="0" cy="147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2811956" y="6495482"/>
            <a:ext cx="792065" cy="32681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3A52F9-9213-4FC0-A03B-2EBD737E8CA4}"/>
              </a:ext>
            </a:extLst>
          </p:cNvPr>
          <p:cNvSpPr txBox="1"/>
          <p:nvPr/>
        </p:nvSpPr>
        <p:spPr>
          <a:xfrm>
            <a:off x="2805477" y="6509684"/>
            <a:ext cx="805021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/>
              <a:t>Trial type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08CC726-918D-4754-A13D-E93ADC21698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200430" y="6822295"/>
            <a:ext cx="7559" cy="82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</p:cNvCxnSpPr>
          <p:nvPr/>
        </p:nvCxnSpPr>
        <p:spPr>
          <a:xfrm flipV="1">
            <a:off x="3616977" y="6636967"/>
            <a:ext cx="2354310" cy="21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Decision 111"/>
          <p:cNvSpPr/>
          <p:nvPr/>
        </p:nvSpPr>
        <p:spPr>
          <a:xfrm>
            <a:off x="8275552" y="7143920"/>
            <a:ext cx="792065" cy="32681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83A52F9-9213-4FC0-A03B-2EBD737E8CA4}"/>
              </a:ext>
            </a:extLst>
          </p:cNvPr>
          <p:cNvSpPr txBox="1"/>
          <p:nvPr/>
        </p:nvSpPr>
        <p:spPr>
          <a:xfrm>
            <a:off x="8269073" y="7158122"/>
            <a:ext cx="805021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/>
              <a:t>Trial type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67834" y="6933373"/>
            <a:ext cx="887665" cy="2769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200" dirty="0"/>
              <a:t>CATCH trial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1C2E43A-52DE-48DD-BDCF-E6E51868CA04}"/>
              </a:ext>
            </a:extLst>
          </p:cNvPr>
          <p:cNvSpPr/>
          <p:nvPr/>
        </p:nvSpPr>
        <p:spPr>
          <a:xfrm>
            <a:off x="5268847" y="3078513"/>
            <a:ext cx="1353799" cy="531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14CF16-C1EC-4241-BD05-0E9BC05608D1}"/>
              </a:ext>
            </a:extLst>
          </p:cNvPr>
          <p:cNvSpPr txBox="1"/>
          <p:nvPr/>
        </p:nvSpPr>
        <p:spPr>
          <a:xfrm>
            <a:off x="5391830" y="3172281"/>
            <a:ext cx="1183167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400" dirty="0" err="1"/>
              <a:t>stimulus_on</a:t>
            </a:r>
            <a:endParaRPr lang="en-US" sz="14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C10CB6-13B4-48D1-B39F-CAB5090B4798}"/>
              </a:ext>
            </a:extLst>
          </p:cNvPr>
          <p:cNvCxnSpPr>
            <a:cxnSpLocks/>
            <a:stCxn id="77" idx="4"/>
            <a:endCxn id="136" idx="0"/>
          </p:cNvCxnSpPr>
          <p:nvPr/>
        </p:nvCxnSpPr>
        <p:spPr>
          <a:xfrm flipH="1">
            <a:off x="5943600" y="3609542"/>
            <a:ext cx="2147" cy="109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1DB6A2-46B0-4297-A4A8-7AE3108F5CAD}"/>
              </a:ext>
            </a:extLst>
          </p:cNvPr>
          <p:cNvSpPr txBox="1"/>
          <p:nvPr/>
        </p:nvSpPr>
        <p:spPr>
          <a:xfrm>
            <a:off x="627692" y="1680507"/>
            <a:ext cx="25332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Any lick outside  </a:t>
            </a:r>
            <a:r>
              <a:rPr lang="en-US" sz="1000" dirty="0" err="1"/>
              <a:t>Wait_for_lick</a:t>
            </a:r>
            <a:endParaRPr lang="en-US" sz="1000" dirty="0"/>
          </a:p>
          <a:p>
            <a:pPr algn="ctr"/>
            <a:r>
              <a:rPr lang="en-US" sz="1000" dirty="0"/>
              <a:t>will result in immediate ITI</a:t>
            </a:r>
          </a:p>
        </p:txBody>
      </p:sp>
      <p:cxnSp>
        <p:nvCxnSpPr>
          <p:cNvPr id="83" name="Straight Arrow Connector 82"/>
          <p:cNvCxnSpPr>
            <a:cxnSpLocks/>
            <a:stCxn id="84" idx="2"/>
            <a:endCxn id="156" idx="0"/>
          </p:cNvCxnSpPr>
          <p:nvPr/>
        </p:nvCxnSpPr>
        <p:spPr>
          <a:xfrm>
            <a:off x="5938819" y="5369852"/>
            <a:ext cx="3364" cy="110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414120" y="4815854"/>
            <a:ext cx="104939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Reward if free reward true and if go trial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22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0211" y="609660"/>
            <a:ext cx="594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Definitions </a:t>
            </a:r>
          </a:p>
          <a:p>
            <a:pPr marL="342900" indent="-342900">
              <a:buAutoNum type="arabicPeriod"/>
            </a:pPr>
            <a:r>
              <a:rPr lang="en-US" dirty="0"/>
              <a:t>Setup</a:t>
            </a:r>
          </a:p>
          <a:p>
            <a:pPr marL="342900" indent="-342900">
              <a:buAutoNum type="arabicPeriod"/>
            </a:pPr>
            <a:r>
              <a:rPr lang="en-US" dirty="0"/>
              <a:t>Loop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5821" y="9749525"/>
            <a:ext cx="1920219" cy="12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286040" y="8847297"/>
            <a:ext cx="0" cy="91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40" y="8847297"/>
            <a:ext cx="914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30" y="9749525"/>
            <a:ext cx="1828780" cy="12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00430" y="8847297"/>
            <a:ext cx="0" cy="91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029230" y="8835135"/>
            <a:ext cx="0" cy="91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925342" y="8847297"/>
            <a:ext cx="0" cy="91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772380" y="8847297"/>
            <a:ext cx="0" cy="91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10952" y="8847297"/>
            <a:ext cx="914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25342" y="9767768"/>
            <a:ext cx="1828780" cy="12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54122" y="8850365"/>
            <a:ext cx="9143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692926" y="8835135"/>
            <a:ext cx="0" cy="914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711200" y="9773849"/>
            <a:ext cx="1828780" cy="12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47521" y="8205695"/>
            <a:ext cx="100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5058" y="8199097"/>
            <a:ext cx="100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 time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29210" y="10401760"/>
            <a:ext cx="274317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31534" y="10512666"/>
            <a:ext cx="288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complete cycle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98495" y="2347001"/>
            <a:ext cx="2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consists of: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399105" y="2867003"/>
            <a:ext cx="594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all internal timers (visual, audio, (left and right)</a:t>
            </a:r>
          </a:p>
          <a:p>
            <a:pPr marL="342900" indent="-342900">
              <a:buAutoNum type="arabicPeriod"/>
            </a:pPr>
            <a:r>
              <a:rPr lang="en-US" dirty="0"/>
              <a:t>Check if serial data from </a:t>
            </a:r>
            <a:r>
              <a:rPr lang="en-US" dirty="0" err="1"/>
              <a:t>matlab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If data from </a:t>
            </a:r>
            <a:r>
              <a:rPr lang="en-US" dirty="0" err="1"/>
              <a:t>matlab</a:t>
            </a:r>
            <a:r>
              <a:rPr lang="en-US" dirty="0"/>
              <a:t> then take action accordingly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40" y="7010390"/>
            <a:ext cx="0" cy="164590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20284" y="6585263"/>
            <a:ext cx="73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11905" y="8236150"/>
            <a:ext cx="100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 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40320" y="8236150"/>
            <a:ext cx="100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time</a:t>
            </a:r>
          </a:p>
        </p:txBody>
      </p:sp>
    </p:spTree>
    <p:extLst>
      <p:ext uri="{BB962C8B-B14F-4D97-AF65-F5344CB8AC3E}">
        <p14:creationId xmlns:p14="http://schemas.microsoft.com/office/powerpoint/2010/main" val="376440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</TotalTime>
  <Words>148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California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Mikko Oijala</dc:creator>
  <cp:lastModifiedBy>Mikko Oijala</cp:lastModifiedBy>
  <cp:revision>85</cp:revision>
  <dcterms:created xsi:type="dcterms:W3CDTF">2020-04-08T21:55:11Z</dcterms:created>
  <dcterms:modified xsi:type="dcterms:W3CDTF">2021-04-05T18:15:12Z</dcterms:modified>
</cp:coreProperties>
</file>