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211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70-4A6C-42BF-A5EA-A5FD5C22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BE34-6473-4F00-ADFE-CD91AC3F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DBA-3503-4907-8B22-818F017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27EB-6650-423C-AE33-91A33DCF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147B-0895-48FD-AC5D-AE9737D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53-3272-41BE-8101-D1F1066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81B7-0270-42F1-BD1C-2D6B5F73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1898-C512-4AFC-A0A5-087A91E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DC0-B121-4C00-A097-FB6A949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869-C68E-4071-9940-0B0C137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ECB37-5315-4B8A-86FF-063D2B9B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48C-05DD-47A8-9564-5A5AFF10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5175-F25C-471D-95C9-9DE3525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D4E-2BE3-4718-9503-E2B4486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FE5-84BB-4268-8D53-0FCFF0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E360-C4A2-4DDB-8306-E918D5C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404E-09F4-4A7E-89A8-5533D5F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0A5B-9AF4-40F8-8277-A9D8671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37BF-13DA-4D27-8CE3-EE9EC5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287C-8C4F-4F96-8949-4B51F867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29A-4762-4B3B-AC70-094D14E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0D8-4A26-4661-8A32-6C976E1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56F1-452D-4B09-BE8B-738FFDA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CB8D-C0C6-44E5-A5A2-32874B66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ED36-58B5-422B-82FC-12E0677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01-1232-407A-BA73-743BA6E6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00B-AC26-4B87-8A7E-C7818390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D58E-6125-4611-A38E-95628AAC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10AB-FF82-4771-A53D-90AE6BD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DB09-F348-41C0-8821-1C57C4D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70C7-9873-4C6D-AEE6-4274CD7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F9B-4002-4477-81C0-D997FB6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AA8D-1CE1-4F6A-B404-7D7FF2E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4803-B7E0-4A78-A9A6-5B4D322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10B-845B-4BCB-BC4F-53CE5884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4371-DAE2-47A6-B730-B935AC53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1724-63E3-4A8C-B1DF-C8361C42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699A-EB0F-480F-9672-D923C10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0334-E98E-46D8-8F92-848CF66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FEB-23CC-4CEE-83C5-0CFA48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9443-2605-4136-9C65-8E4381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0755-8AFD-45C7-BA6E-ABA5631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063-1E05-4A67-88F1-1569D6B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DCC8F-4447-4EF1-9AF2-D360C0A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9C73-66F3-4250-A4E0-4D79F2E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1A7D-7130-469F-9D48-20960DC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9C3-55D8-4A2C-A8C9-1AA09E0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CB88-AC9E-46E8-895A-1BDC5A96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841D-656A-4288-9618-F979A42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A726-23D6-461B-9B7B-89F3A4D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997-4B2F-4AEE-83AD-B486D4E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BE5-305E-42B2-B88D-CFDA686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BF52-D400-4272-AC5F-D07F930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4D74-474D-4900-98D7-700356AF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63BF-4F37-4474-8BB7-B8E9BB2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2088-2700-46CD-9B10-7948084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9EDD-7759-4C0C-BD1B-9202145D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C95E-3E1D-4748-992A-02969B6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C2A30-6B2D-4839-BD7A-6387E71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5C9D-1405-4EFD-8E62-BF407987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C03A-D4E4-4420-889F-3A86954A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806-87F3-4246-A698-48BE24B7B1E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A2-D0F1-4C00-AD1A-4C2B555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D27-3097-4B2D-B5F7-89C8B287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4987111" y="1041277"/>
            <a:ext cx="2185767" cy="4231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BC4E2-D653-42DA-9125-ACD39853EAC2}"/>
              </a:ext>
            </a:extLst>
          </p:cNvPr>
          <p:cNvSpPr/>
          <p:nvPr/>
        </p:nvSpPr>
        <p:spPr>
          <a:xfrm>
            <a:off x="2858354" y="1317072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58537-905B-4F4A-8490-8CD2A74A5198}"/>
              </a:ext>
            </a:extLst>
          </p:cNvPr>
          <p:cNvSpPr/>
          <p:nvPr/>
        </p:nvSpPr>
        <p:spPr>
          <a:xfrm>
            <a:off x="7866012" y="1054928"/>
            <a:ext cx="883747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3366919" y="6006195"/>
            <a:ext cx="1918664" cy="47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5171499" y="1104988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MEGA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DCF54-0567-42EA-94AF-B0D473746604}"/>
              </a:ext>
            </a:extLst>
          </p:cNvPr>
          <p:cNvSpPr txBox="1"/>
          <p:nvPr/>
        </p:nvSpPr>
        <p:spPr>
          <a:xfrm>
            <a:off x="7940838" y="1100663"/>
            <a:ext cx="85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</a:t>
            </a:r>
          </a:p>
          <a:p>
            <a:r>
              <a:rPr lang="en-US" sz="800" dirty="0"/>
              <a:t>MCP4725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B755-6E2B-4A3D-809C-9F44CAD724E0}"/>
              </a:ext>
            </a:extLst>
          </p:cNvPr>
          <p:cNvSpPr txBox="1"/>
          <p:nvPr/>
        </p:nvSpPr>
        <p:spPr>
          <a:xfrm>
            <a:off x="3517921" y="6091935"/>
            <a:ext cx="161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Audio Amp  MAX 9744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19022-5B6D-447E-82A7-A7C2C4E0B291}"/>
              </a:ext>
            </a:extLst>
          </p:cNvPr>
          <p:cNvSpPr txBox="1"/>
          <p:nvPr/>
        </p:nvSpPr>
        <p:spPr>
          <a:xfrm>
            <a:off x="3151395" y="1426129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8884A-67A9-41AD-A05C-BD0D28FD9730}"/>
              </a:ext>
            </a:extLst>
          </p:cNvPr>
          <p:cNvCxnSpPr>
            <a:cxnSpLocks/>
          </p:cNvCxnSpPr>
          <p:nvPr/>
        </p:nvCxnSpPr>
        <p:spPr>
          <a:xfrm>
            <a:off x="7161749" y="1200705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2A49656-2829-4157-90B9-67505685EC12}"/>
              </a:ext>
            </a:extLst>
          </p:cNvPr>
          <p:cNvSpPr/>
          <p:nvPr/>
        </p:nvSpPr>
        <p:spPr>
          <a:xfrm>
            <a:off x="7829925" y="2996248"/>
            <a:ext cx="1019453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B25B23-DBD2-498F-BA83-3479BEC9F2F8}"/>
              </a:ext>
            </a:extLst>
          </p:cNvPr>
          <p:cNvSpPr txBox="1"/>
          <p:nvPr/>
        </p:nvSpPr>
        <p:spPr>
          <a:xfrm>
            <a:off x="7812735" y="3025799"/>
            <a:ext cx="109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</a:t>
            </a:r>
            <a:r>
              <a:rPr lang="en-US" sz="1200" dirty="0"/>
              <a:t> </a:t>
            </a:r>
            <a:r>
              <a:rPr lang="en-US" sz="800" dirty="0"/>
              <a:t>Relay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EF903-82E0-401C-8A6C-1F269DB6BA18}"/>
              </a:ext>
            </a:extLst>
          </p:cNvPr>
          <p:cNvCxnSpPr>
            <a:cxnSpLocks/>
          </p:cNvCxnSpPr>
          <p:nvPr/>
        </p:nvCxnSpPr>
        <p:spPr>
          <a:xfrm flipV="1">
            <a:off x="4146735" y="1617905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6145B7-3D8F-4895-9ED0-863DA134DFB1}"/>
              </a:ext>
            </a:extLst>
          </p:cNvPr>
          <p:cNvCxnSpPr>
            <a:cxnSpLocks/>
          </p:cNvCxnSpPr>
          <p:nvPr/>
        </p:nvCxnSpPr>
        <p:spPr>
          <a:xfrm>
            <a:off x="1911077" y="1610686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961125-209A-4952-9349-25F9226CDEC1}"/>
              </a:ext>
            </a:extLst>
          </p:cNvPr>
          <p:cNvSpPr txBox="1"/>
          <p:nvPr/>
        </p:nvSpPr>
        <p:spPr>
          <a:xfrm>
            <a:off x="1176602" y="1392021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Left Spout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C71CC1-60EE-48FD-9C5B-01D171FD99DA}"/>
              </a:ext>
            </a:extLst>
          </p:cNvPr>
          <p:cNvSpPr txBox="1"/>
          <p:nvPr/>
        </p:nvSpPr>
        <p:spPr>
          <a:xfrm>
            <a:off x="2813301" y="150403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537DFF-0451-410D-A91F-58DF5BD882EC}"/>
              </a:ext>
            </a:extLst>
          </p:cNvPr>
          <p:cNvSpPr txBox="1"/>
          <p:nvPr/>
        </p:nvSpPr>
        <p:spPr>
          <a:xfrm>
            <a:off x="3849864" y="150705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154442" y="3244516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2F993-C642-4FBF-8BA2-AA4BB5B4C48C}"/>
              </a:ext>
            </a:extLst>
          </p:cNvPr>
          <p:cNvSpPr/>
          <p:nvPr/>
        </p:nvSpPr>
        <p:spPr>
          <a:xfrm>
            <a:off x="9420636" y="1006412"/>
            <a:ext cx="780440" cy="545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45B88B-86AE-434A-9D07-6A7BF93A781E}"/>
              </a:ext>
            </a:extLst>
          </p:cNvPr>
          <p:cNvSpPr txBox="1"/>
          <p:nvPr/>
        </p:nvSpPr>
        <p:spPr>
          <a:xfrm>
            <a:off x="9403446" y="1067667"/>
            <a:ext cx="109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Actuator</a:t>
            </a:r>
          </a:p>
          <a:p>
            <a:r>
              <a:rPr lang="en-US" sz="800" dirty="0"/>
              <a:t>L12-30-50-12-I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V="1">
            <a:off x="8755639" y="1283011"/>
            <a:ext cx="676195" cy="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6867949" y="10988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6879994" y="126158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B49C7A-F8C3-40D4-9DDA-E05929709591}"/>
              </a:ext>
            </a:extLst>
          </p:cNvPr>
          <p:cNvCxnSpPr>
            <a:cxnSpLocks/>
          </p:cNvCxnSpPr>
          <p:nvPr/>
        </p:nvCxnSpPr>
        <p:spPr>
          <a:xfrm>
            <a:off x="7456521" y="2311515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9FA9C9-1AA5-48A0-9ECB-1BD7148AA057}"/>
              </a:ext>
            </a:extLst>
          </p:cNvPr>
          <p:cNvCxnSpPr>
            <a:cxnSpLocks/>
          </p:cNvCxnSpPr>
          <p:nvPr/>
        </p:nvCxnSpPr>
        <p:spPr>
          <a:xfrm flipV="1">
            <a:off x="7381623" y="2471018"/>
            <a:ext cx="487175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95AE5D-E309-45E6-82FB-55BCD88F6E9E}"/>
              </a:ext>
            </a:extLst>
          </p:cNvPr>
          <p:cNvCxnSpPr>
            <a:cxnSpLocks/>
          </p:cNvCxnSpPr>
          <p:nvPr/>
        </p:nvCxnSpPr>
        <p:spPr>
          <a:xfrm flipV="1">
            <a:off x="7444631" y="1203318"/>
            <a:ext cx="19890" cy="4432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5AB8545-4300-460E-85A8-0BBF476F96E6}"/>
              </a:ext>
            </a:extLst>
          </p:cNvPr>
          <p:cNvCxnSpPr>
            <a:cxnSpLocks/>
          </p:cNvCxnSpPr>
          <p:nvPr/>
        </p:nvCxnSpPr>
        <p:spPr>
          <a:xfrm flipV="1">
            <a:off x="7378253" y="1377208"/>
            <a:ext cx="0" cy="43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2E2BC87-5FC1-40AC-A6A3-E43CAADDDF1D}"/>
              </a:ext>
            </a:extLst>
          </p:cNvPr>
          <p:cNvSpPr/>
          <p:nvPr/>
        </p:nvSpPr>
        <p:spPr>
          <a:xfrm>
            <a:off x="7444631" y="11799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EE6ED56-66A3-4F12-90CD-05B7773D313E}"/>
              </a:ext>
            </a:extLst>
          </p:cNvPr>
          <p:cNvSpPr/>
          <p:nvPr/>
        </p:nvSpPr>
        <p:spPr>
          <a:xfrm>
            <a:off x="7355393" y="1354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2A97D3-D607-4161-BBDE-AD8BBCFE3264}"/>
              </a:ext>
            </a:extLst>
          </p:cNvPr>
          <p:cNvSpPr/>
          <p:nvPr/>
        </p:nvSpPr>
        <p:spPr>
          <a:xfrm>
            <a:off x="9513030" y="2992867"/>
            <a:ext cx="631270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4914A6-B8BF-46C6-B044-D9614E2EE3CC}"/>
              </a:ext>
            </a:extLst>
          </p:cNvPr>
          <p:cNvSpPr txBox="1"/>
          <p:nvPr/>
        </p:nvSpPr>
        <p:spPr>
          <a:xfrm>
            <a:off x="9463819" y="2986755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Left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F7EA43-3AE7-4FCD-AF40-EA4263777E0D}"/>
              </a:ext>
            </a:extLst>
          </p:cNvPr>
          <p:cNvCxnSpPr>
            <a:cxnSpLocks/>
          </p:cNvCxnSpPr>
          <p:nvPr/>
        </p:nvCxnSpPr>
        <p:spPr>
          <a:xfrm flipV="1">
            <a:off x="8848927" y="3112640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C33F2B-41B8-4414-AD61-0D1E4D300C1E}"/>
              </a:ext>
            </a:extLst>
          </p:cNvPr>
          <p:cNvCxnSpPr>
            <a:cxnSpLocks/>
          </p:cNvCxnSpPr>
          <p:nvPr/>
        </p:nvCxnSpPr>
        <p:spPr>
          <a:xfrm flipV="1">
            <a:off x="8848926" y="3369539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ADAA19F-6C70-496B-9395-EBC963E5A15A}"/>
              </a:ext>
            </a:extLst>
          </p:cNvPr>
          <p:cNvCxnSpPr>
            <a:cxnSpLocks/>
          </p:cNvCxnSpPr>
          <p:nvPr/>
        </p:nvCxnSpPr>
        <p:spPr>
          <a:xfrm flipV="1">
            <a:off x="9189284" y="2986755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5D26017-CFAF-4518-93DB-0491FC016D81}"/>
              </a:ext>
            </a:extLst>
          </p:cNvPr>
          <p:cNvSpPr/>
          <p:nvPr/>
        </p:nvSpPr>
        <p:spPr>
          <a:xfrm>
            <a:off x="9166417" y="3090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09235DB5-535C-47FD-A80E-DE6BEBA09448}"/>
              </a:ext>
            </a:extLst>
          </p:cNvPr>
          <p:cNvSpPr/>
          <p:nvPr/>
        </p:nvSpPr>
        <p:spPr>
          <a:xfrm>
            <a:off x="9146915" y="3212268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E3A508-CC22-45C4-8AB8-C2B44300D620}"/>
              </a:ext>
            </a:extLst>
          </p:cNvPr>
          <p:cNvCxnSpPr>
            <a:cxnSpLocks/>
          </p:cNvCxnSpPr>
          <p:nvPr/>
        </p:nvCxnSpPr>
        <p:spPr>
          <a:xfrm>
            <a:off x="9120724" y="3189920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4FE282-4B15-4E2F-89C9-0B29BF89160E}"/>
              </a:ext>
            </a:extLst>
          </p:cNvPr>
          <p:cNvCxnSpPr/>
          <p:nvPr/>
        </p:nvCxnSpPr>
        <p:spPr>
          <a:xfrm>
            <a:off x="9189377" y="3111340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F20D1A-CD54-474D-BDD7-23A11E7782C6}"/>
              </a:ext>
            </a:extLst>
          </p:cNvPr>
          <p:cNvSpPr txBox="1"/>
          <p:nvPr/>
        </p:nvSpPr>
        <p:spPr>
          <a:xfrm>
            <a:off x="8907867" y="2755953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>
            <a:stCxn id="27" idx="2"/>
          </p:cNvCxnSpPr>
          <p:nvPr/>
        </p:nvCxnSpPr>
        <p:spPr>
          <a:xfrm flipH="1">
            <a:off x="8339651" y="348646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70715" y="364234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7569560" y="303924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29647-D577-48B5-831E-46970E3CBB72}"/>
              </a:ext>
            </a:extLst>
          </p:cNvPr>
          <p:cNvSpPr/>
          <p:nvPr/>
        </p:nvSpPr>
        <p:spPr>
          <a:xfrm>
            <a:off x="7833935" y="3926706"/>
            <a:ext cx="1019453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5C701D-87C8-4D8B-8410-37F6F18638C5}"/>
              </a:ext>
            </a:extLst>
          </p:cNvPr>
          <p:cNvSpPr txBox="1"/>
          <p:nvPr/>
        </p:nvSpPr>
        <p:spPr>
          <a:xfrm>
            <a:off x="7816745" y="3956257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84CB25-75CF-4EEE-8A08-907180176E22}"/>
              </a:ext>
            </a:extLst>
          </p:cNvPr>
          <p:cNvCxnSpPr>
            <a:cxnSpLocks/>
          </p:cNvCxnSpPr>
          <p:nvPr/>
        </p:nvCxnSpPr>
        <p:spPr>
          <a:xfrm flipV="1">
            <a:off x="7158452" y="4174974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48E83AC-4F4D-478B-8AFA-F462B10A04F3}"/>
              </a:ext>
            </a:extLst>
          </p:cNvPr>
          <p:cNvSpPr/>
          <p:nvPr/>
        </p:nvSpPr>
        <p:spPr>
          <a:xfrm>
            <a:off x="9517040" y="3923325"/>
            <a:ext cx="631270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A783ED-B06F-4B46-9AEE-A7570308F64C}"/>
              </a:ext>
            </a:extLst>
          </p:cNvPr>
          <p:cNvSpPr txBox="1"/>
          <p:nvPr/>
        </p:nvSpPr>
        <p:spPr>
          <a:xfrm>
            <a:off x="9467829" y="3917213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Center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79D39C-F7AA-4640-81A0-5BD3750D452B}"/>
              </a:ext>
            </a:extLst>
          </p:cNvPr>
          <p:cNvCxnSpPr>
            <a:cxnSpLocks/>
          </p:cNvCxnSpPr>
          <p:nvPr/>
        </p:nvCxnSpPr>
        <p:spPr>
          <a:xfrm flipV="1">
            <a:off x="8852937" y="4043098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C519D8E-EFB2-48E3-87D9-8DFDC13DA107}"/>
              </a:ext>
            </a:extLst>
          </p:cNvPr>
          <p:cNvCxnSpPr>
            <a:cxnSpLocks/>
          </p:cNvCxnSpPr>
          <p:nvPr/>
        </p:nvCxnSpPr>
        <p:spPr>
          <a:xfrm flipV="1">
            <a:off x="8852936" y="4299997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8A5BDB-4648-4944-9312-5523C96C517F}"/>
              </a:ext>
            </a:extLst>
          </p:cNvPr>
          <p:cNvCxnSpPr>
            <a:cxnSpLocks/>
          </p:cNvCxnSpPr>
          <p:nvPr/>
        </p:nvCxnSpPr>
        <p:spPr>
          <a:xfrm flipV="1">
            <a:off x="9193294" y="391721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5658B1F-DFA5-4DD7-B6DE-034095D177B3}"/>
              </a:ext>
            </a:extLst>
          </p:cNvPr>
          <p:cNvSpPr/>
          <p:nvPr/>
        </p:nvSpPr>
        <p:spPr>
          <a:xfrm>
            <a:off x="9170427" y="4021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9CA023EB-3F55-47D7-8972-2556EBCE50DF}"/>
              </a:ext>
            </a:extLst>
          </p:cNvPr>
          <p:cNvSpPr/>
          <p:nvPr/>
        </p:nvSpPr>
        <p:spPr>
          <a:xfrm>
            <a:off x="9150925" y="4142726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C2724E6-B0B3-4088-B11B-DF04DD59A72C}"/>
              </a:ext>
            </a:extLst>
          </p:cNvPr>
          <p:cNvCxnSpPr>
            <a:cxnSpLocks/>
          </p:cNvCxnSpPr>
          <p:nvPr/>
        </p:nvCxnSpPr>
        <p:spPr>
          <a:xfrm>
            <a:off x="9124734" y="4120378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D171FE-4BFF-4C76-8390-B50D33B4CB58}"/>
              </a:ext>
            </a:extLst>
          </p:cNvPr>
          <p:cNvCxnSpPr/>
          <p:nvPr/>
        </p:nvCxnSpPr>
        <p:spPr>
          <a:xfrm>
            <a:off x="9193387" y="4041798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020AB98-5348-44CA-8F27-A09D79D3A612}"/>
              </a:ext>
            </a:extLst>
          </p:cNvPr>
          <p:cNvSpPr txBox="1"/>
          <p:nvPr/>
        </p:nvSpPr>
        <p:spPr>
          <a:xfrm>
            <a:off x="8911877" y="3686411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3D09A09-6153-4CCD-8DE3-B37B679AE240}"/>
              </a:ext>
            </a:extLst>
          </p:cNvPr>
          <p:cNvCxnSpPr>
            <a:stCxn id="122" idx="2"/>
          </p:cNvCxnSpPr>
          <p:nvPr/>
        </p:nvCxnSpPr>
        <p:spPr>
          <a:xfrm flipH="1">
            <a:off x="8343661" y="4416926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8228B530-77C2-417D-8AFA-4C3A42500C9B}"/>
              </a:ext>
            </a:extLst>
          </p:cNvPr>
          <p:cNvSpPr/>
          <p:nvPr/>
        </p:nvSpPr>
        <p:spPr>
          <a:xfrm rot="10800000">
            <a:off x="8274725" y="457280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5DD615-D342-41C6-88DD-18EF6982597F}"/>
              </a:ext>
            </a:extLst>
          </p:cNvPr>
          <p:cNvSpPr txBox="1"/>
          <p:nvPr/>
        </p:nvSpPr>
        <p:spPr>
          <a:xfrm>
            <a:off x="7573570" y="3969703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A37949-54FB-4373-8B97-DC734D240C44}"/>
              </a:ext>
            </a:extLst>
          </p:cNvPr>
          <p:cNvSpPr/>
          <p:nvPr/>
        </p:nvSpPr>
        <p:spPr>
          <a:xfrm>
            <a:off x="7833927" y="4841111"/>
            <a:ext cx="1019453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01A1B-0BB8-4F37-AEC7-FFDFB5E4103B}"/>
              </a:ext>
            </a:extLst>
          </p:cNvPr>
          <p:cNvSpPr txBox="1"/>
          <p:nvPr/>
        </p:nvSpPr>
        <p:spPr>
          <a:xfrm>
            <a:off x="7816737" y="4870662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20709EC-2326-410E-A04E-DF369B111171}"/>
              </a:ext>
            </a:extLst>
          </p:cNvPr>
          <p:cNvCxnSpPr>
            <a:cxnSpLocks/>
          </p:cNvCxnSpPr>
          <p:nvPr/>
        </p:nvCxnSpPr>
        <p:spPr>
          <a:xfrm flipV="1">
            <a:off x="7158444" y="5089379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34F87B8-BC3F-4470-B1D1-52E5CD58E3FA}"/>
              </a:ext>
            </a:extLst>
          </p:cNvPr>
          <p:cNvSpPr/>
          <p:nvPr/>
        </p:nvSpPr>
        <p:spPr>
          <a:xfrm>
            <a:off x="9517032" y="4837730"/>
            <a:ext cx="631270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D9ECEC-3988-43C8-B784-6A2A340F06E0}"/>
              </a:ext>
            </a:extLst>
          </p:cNvPr>
          <p:cNvSpPr txBox="1"/>
          <p:nvPr/>
        </p:nvSpPr>
        <p:spPr>
          <a:xfrm>
            <a:off x="9467821" y="4831618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Right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1606BD6-5855-4EB7-8099-1316A1B7A1A1}"/>
              </a:ext>
            </a:extLst>
          </p:cNvPr>
          <p:cNvCxnSpPr>
            <a:cxnSpLocks/>
          </p:cNvCxnSpPr>
          <p:nvPr/>
        </p:nvCxnSpPr>
        <p:spPr>
          <a:xfrm flipV="1">
            <a:off x="8852929" y="4957503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7A3B3F-6C2F-4F13-B32F-6B8D7EEC1268}"/>
              </a:ext>
            </a:extLst>
          </p:cNvPr>
          <p:cNvCxnSpPr>
            <a:cxnSpLocks/>
          </p:cNvCxnSpPr>
          <p:nvPr/>
        </p:nvCxnSpPr>
        <p:spPr>
          <a:xfrm flipV="1">
            <a:off x="8852928" y="5214402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F3548B-4951-4F09-B48D-53580C4D5C7B}"/>
              </a:ext>
            </a:extLst>
          </p:cNvPr>
          <p:cNvCxnSpPr>
            <a:cxnSpLocks/>
          </p:cNvCxnSpPr>
          <p:nvPr/>
        </p:nvCxnSpPr>
        <p:spPr>
          <a:xfrm flipV="1">
            <a:off x="9193286" y="483161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5321D7C-E323-4336-BE23-59A1B7A7D473}"/>
              </a:ext>
            </a:extLst>
          </p:cNvPr>
          <p:cNvSpPr/>
          <p:nvPr/>
        </p:nvSpPr>
        <p:spPr>
          <a:xfrm>
            <a:off x="9170419" y="49356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>
            <a:off x="9150917" y="5057131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9124726" y="5034783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>
            <a:off x="9193379" y="4956203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DEE706-EB69-4B8C-B878-F4531684B567}"/>
              </a:ext>
            </a:extLst>
          </p:cNvPr>
          <p:cNvSpPr txBox="1"/>
          <p:nvPr/>
        </p:nvSpPr>
        <p:spPr>
          <a:xfrm>
            <a:off x="8911869" y="460081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ECF37DA-479B-4A96-91E5-1A552CD54C4A}"/>
              </a:ext>
            </a:extLst>
          </p:cNvPr>
          <p:cNvSpPr txBox="1"/>
          <p:nvPr/>
        </p:nvSpPr>
        <p:spPr>
          <a:xfrm>
            <a:off x="7573562" y="488410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868619" y="312677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6884540" y="406391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704B530-BC93-479E-844F-42482AE4384B}"/>
              </a:ext>
            </a:extLst>
          </p:cNvPr>
          <p:cNvSpPr txBox="1"/>
          <p:nvPr/>
        </p:nvSpPr>
        <p:spPr>
          <a:xfrm>
            <a:off x="6900461" y="498057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45703A-4CA4-4843-85F4-C74626A0E8D4}"/>
              </a:ext>
            </a:extLst>
          </p:cNvPr>
          <p:cNvSpPr txBox="1"/>
          <p:nvPr/>
        </p:nvSpPr>
        <p:spPr>
          <a:xfrm>
            <a:off x="4962944" y="150296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827814-8594-46FB-AEDE-339AB4ECDD07}"/>
              </a:ext>
            </a:extLst>
          </p:cNvPr>
          <p:cNvSpPr txBox="1"/>
          <p:nvPr/>
        </p:nvSpPr>
        <p:spPr>
          <a:xfrm>
            <a:off x="4986022" y="282467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4981035" y="413584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AB463E-C0ED-4995-80A4-119F41711007}"/>
              </a:ext>
            </a:extLst>
          </p:cNvPr>
          <p:cNvCxnSpPr/>
          <p:nvPr/>
        </p:nvCxnSpPr>
        <p:spPr>
          <a:xfrm flipH="1">
            <a:off x="3479804" y="1912234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01967160-3F1E-4BBC-8B3F-7F3D7092B0AE}"/>
              </a:ext>
            </a:extLst>
          </p:cNvPr>
          <p:cNvSpPr/>
          <p:nvPr/>
        </p:nvSpPr>
        <p:spPr>
          <a:xfrm rot="10800000">
            <a:off x="3410868" y="206811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7DCA4C3-9749-4013-B2B2-AD8E9CBBDAFE}"/>
              </a:ext>
            </a:extLst>
          </p:cNvPr>
          <p:cNvCxnSpPr/>
          <p:nvPr/>
        </p:nvCxnSpPr>
        <p:spPr>
          <a:xfrm flipH="1">
            <a:off x="8325404" y="530293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915F18E5-726C-4E2F-87DA-258EA8D330FB}"/>
              </a:ext>
            </a:extLst>
          </p:cNvPr>
          <p:cNvSpPr/>
          <p:nvPr/>
        </p:nvSpPr>
        <p:spPr>
          <a:xfrm rot="10800000">
            <a:off x="8256468" y="545881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37E46F-6836-4A58-AB33-9369F3A67FEE}"/>
              </a:ext>
            </a:extLst>
          </p:cNvPr>
          <p:cNvCxnSpPr>
            <a:cxnSpLocks/>
          </p:cNvCxnSpPr>
          <p:nvPr/>
        </p:nvCxnSpPr>
        <p:spPr>
          <a:xfrm flipV="1">
            <a:off x="3490625" y="1159526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800D9D-CB2B-4958-BE3D-05132F511831}"/>
              </a:ext>
            </a:extLst>
          </p:cNvPr>
          <p:cNvSpPr txBox="1"/>
          <p:nvPr/>
        </p:nvSpPr>
        <p:spPr>
          <a:xfrm>
            <a:off x="3249692" y="928724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A04F44-34F5-4AAE-8076-4510DB3D98A3}"/>
              </a:ext>
            </a:extLst>
          </p:cNvPr>
          <p:cNvSpPr txBox="1"/>
          <p:nvPr/>
        </p:nvSpPr>
        <p:spPr>
          <a:xfrm>
            <a:off x="3315144" y="1308623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BEB025-84F3-4087-B8F5-1265CE1BD8D8}"/>
              </a:ext>
            </a:extLst>
          </p:cNvPr>
          <p:cNvSpPr txBox="1"/>
          <p:nvPr/>
        </p:nvSpPr>
        <p:spPr>
          <a:xfrm>
            <a:off x="3303746" y="1709602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DEA3895-FF61-4C84-8A7E-6DDFEF0CCA30}"/>
              </a:ext>
            </a:extLst>
          </p:cNvPr>
          <p:cNvSpPr/>
          <p:nvPr/>
        </p:nvSpPr>
        <p:spPr>
          <a:xfrm>
            <a:off x="2851363" y="2627154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A4D66B-F4DD-4791-8E16-C39EB58B9351}"/>
              </a:ext>
            </a:extLst>
          </p:cNvPr>
          <p:cNvSpPr txBox="1"/>
          <p:nvPr/>
        </p:nvSpPr>
        <p:spPr>
          <a:xfrm>
            <a:off x="3144404" y="2736211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40BD9A1-C28C-4D10-8697-128474570CC7}"/>
              </a:ext>
            </a:extLst>
          </p:cNvPr>
          <p:cNvCxnSpPr>
            <a:cxnSpLocks/>
          </p:cNvCxnSpPr>
          <p:nvPr/>
        </p:nvCxnSpPr>
        <p:spPr>
          <a:xfrm flipV="1">
            <a:off x="4139744" y="2927987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01CCCD4-7471-4BCF-AE57-B33F6AA7E675}"/>
              </a:ext>
            </a:extLst>
          </p:cNvPr>
          <p:cNvCxnSpPr>
            <a:cxnSpLocks/>
          </p:cNvCxnSpPr>
          <p:nvPr/>
        </p:nvCxnSpPr>
        <p:spPr>
          <a:xfrm>
            <a:off x="1904086" y="2920768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D74452A-A75D-4822-898C-19C10AA7B901}"/>
              </a:ext>
            </a:extLst>
          </p:cNvPr>
          <p:cNvSpPr txBox="1"/>
          <p:nvPr/>
        </p:nvSpPr>
        <p:spPr>
          <a:xfrm>
            <a:off x="1169611" y="2702103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Center Spout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AE54056-3743-4F16-8C69-856D7A854AEA}"/>
              </a:ext>
            </a:extLst>
          </p:cNvPr>
          <p:cNvSpPr txBox="1"/>
          <p:nvPr/>
        </p:nvSpPr>
        <p:spPr>
          <a:xfrm>
            <a:off x="2806310" y="281411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5D0C5C-1512-4C24-BBD7-86FDEDDBD4EC}"/>
              </a:ext>
            </a:extLst>
          </p:cNvPr>
          <p:cNvSpPr txBox="1"/>
          <p:nvPr/>
        </p:nvSpPr>
        <p:spPr>
          <a:xfrm>
            <a:off x="3842873" y="2817133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73256C-B671-4297-A2EA-4680D560FCA7}"/>
              </a:ext>
            </a:extLst>
          </p:cNvPr>
          <p:cNvCxnSpPr/>
          <p:nvPr/>
        </p:nvCxnSpPr>
        <p:spPr>
          <a:xfrm flipH="1">
            <a:off x="3472813" y="3222316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43016389-5206-4580-A6DC-AC86A93AFC53}"/>
              </a:ext>
            </a:extLst>
          </p:cNvPr>
          <p:cNvSpPr/>
          <p:nvPr/>
        </p:nvSpPr>
        <p:spPr>
          <a:xfrm rot="10800000">
            <a:off x="3403877" y="337819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4CDB1E6-6AF6-4262-98F7-0C41F6403792}"/>
              </a:ext>
            </a:extLst>
          </p:cNvPr>
          <p:cNvCxnSpPr>
            <a:cxnSpLocks/>
          </p:cNvCxnSpPr>
          <p:nvPr/>
        </p:nvCxnSpPr>
        <p:spPr>
          <a:xfrm flipV="1">
            <a:off x="3483634" y="246960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3573056-E561-48EC-8277-016955E1BA5B}"/>
              </a:ext>
            </a:extLst>
          </p:cNvPr>
          <p:cNvSpPr txBox="1"/>
          <p:nvPr/>
        </p:nvSpPr>
        <p:spPr>
          <a:xfrm>
            <a:off x="3242701" y="2238806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A3CC7B9-A33E-4FDC-9BDE-B4BB24DC8C6D}"/>
              </a:ext>
            </a:extLst>
          </p:cNvPr>
          <p:cNvSpPr txBox="1"/>
          <p:nvPr/>
        </p:nvSpPr>
        <p:spPr>
          <a:xfrm>
            <a:off x="3308153" y="261870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42B945-226D-4130-AB10-504E50DBFAAF}"/>
              </a:ext>
            </a:extLst>
          </p:cNvPr>
          <p:cNvSpPr txBox="1"/>
          <p:nvPr/>
        </p:nvSpPr>
        <p:spPr>
          <a:xfrm>
            <a:off x="3296755" y="3019684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2869539" y="3937236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3162580" y="4046293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31EA4E-98A9-4686-A0B3-2F3FFB9EC9C9}"/>
              </a:ext>
            </a:extLst>
          </p:cNvPr>
          <p:cNvCxnSpPr>
            <a:cxnSpLocks/>
          </p:cNvCxnSpPr>
          <p:nvPr/>
        </p:nvCxnSpPr>
        <p:spPr>
          <a:xfrm flipV="1">
            <a:off x="4157920" y="4238069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90F1550-23A6-4D93-89B7-452A8F670B7E}"/>
              </a:ext>
            </a:extLst>
          </p:cNvPr>
          <p:cNvCxnSpPr>
            <a:cxnSpLocks/>
          </p:cNvCxnSpPr>
          <p:nvPr/>
        </p:nvCxnSpPr>
        <p:spPr>
          <a:xfrm>
            <a:off x="1904505" y="4220024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EC1D425-D0F5-45EC-99C4-BB46E8D79F2E}"/>
              </a:ext>
            </a:extLst>
          </p:cNvPr>
          <p:cNvSpPr txBox="1"/>
          <p:nvPr/>
        </p:nvSpPr>
        <p:spPr>
          <a:xfrm>
            <a:off x="1403805" y="3914534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Right Spout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B82251-9D7D-4AA3-9358-C17A127D1C85}"/>
              </a:ext>
            </a:extLst>
          </p:cNvPr>
          <p:cNvSpPr txBox="1"/>
          <p:nvPr/>
        </p:nvSpPr>
        <p:spPr>
          <a:xfrm>
            <a:off x="2806729" y="412256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A96F9FC-E7B5-496E-8C26-7903D7173014}"/>
              </a:ext>
            </a:extLst>
          </p:cNvPr>
          <p:cNvSpPr txBox="1"/>
          <p:nvPr/>
        </p:nvSpPr>
        <p:spPr>
          <a:xfrm>
            <a:off x="3861049" y="412721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EA1602-3F6D-41A0-85B9-1C11B98E4EC0}"/>
              </a:ext>
            </a:extLst>
          </p:cNvPr>
          <p:cNvCxnSpPr/>
          <p:nvPr/>
        </p:nvCxnSpPr>
        <p:spPr>
          <a:xfrm flipH="1">
            <a:off x="3490989" y="453239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0BF58618-D41C-43BA-97B7-03B7496CBB99}"/>
              </a:ext>
            </a:extLst>
          </p:cNvPr>
          <p:cNvSpPr/>
          <p:nvPr/>
        </p:nvSpPr>
        <p:spPr>
          <a:xfrm rot="10800000">
            <a:off x="3422053" y="468827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501810" y="3779690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260877" y="3548888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F4F5D07-63A4-411F-A592-2820E1F319A2}"/>
              </a:ext>
            </a:extLst>
          </p:cNvPr>
          <p:cNvSpPr txBox="1"/>
          <p:nvPr/>
        </p:nvSpPr>
        <p:spPr>
          <a:xfrm>
            <a:off x="3326329" y="392878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DCAE4B-3442-4FA0-8619-8FFA70BDE4BC}"/>
              </a:ext>
            </a:extLst>
          </p:cNvPr>
          <p:cNvSpPr txBox="1"/>
          <p:nvPr/>
        </p:nvSpPr>
        <p:spPr>
          <a:xfrm>
            <a:off x="3314931" y="432976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B06B6E2-2C83-45B4-9CAF-4CE58A6F1E8A}"/>
              </a:ext>
            </a:extLst>
          </p:cNvPr>
          <p:cNvCxnSpPr/>
          <p:nvPr/>
        </p:nvCxnSpPr>
        <p:spPr>
          <a:xfrm flipH="1">
            <a:off x="6009070" y="5280145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7E702B46-2BB8-4751-8123-9D6D59FFFE2D}"/>
              </a:ext>
            </a:extLst>
          </p:cNvPr>
          <p:cNvSpPr/>
          <p:nvPr/>
        </p:nvSpPr>
        <p:spPr>
          <a:xfrm rot="10800000">
            <a:off x="5940134" y="543602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C1CD8A0-5E6C-4F26-879C-4A436C3B847A}"/>
              </a:ext>
            </a:extLst>
          </p:cNvPr>
          <p:cNvCxnSpPr>
            <a:cxnSpLocks/>
          </p:cNvCxnSpPr>
          <p:nvPr/>
        </p:nvCxnSpPr>
        <p:spPr>
          <a:xfrm flipV="1">
            <a:off x="4339884" y="161475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FC45A2F-D15E-453C-A7EA-02FE6E2F9DCD}"/>
              </a:ext>
            </a:extLst>
          </p:cNvPr>
          <p:cNvCxnSpPr>
            <a:cxnSpLocks/>
          </p:cNvCxnSpPr>
          <p:nvPr/>
        </p:nvCxnSpPr>
        <p:spPr>
          <a:xfrm>
            <a:off x="4271324" y="1770848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3F1EB3-0A79-4B77-8807-0B3DD217FD6E}"/>
              </a:ext>
            </a:extLst>
          </p:cNvPr>
          <p:cNvCxnSpPr>
            <a:cxnSpLocks/>
          </p:cNvCxnSpPr>
          <p:nvPr/>
        </p:nvCxnSpPr>
        <p:spPr>
          <a:xfrm>
            <a:off x="4271768" y="1803282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C02A93E-409C-41A9-BA96-DDCF281E7743}"/>
              </a:ext>
            </a:extLst>
          </p:cNvPr>
          <p:cNvCxnSpPr>
            <a:cxnSpLocks/>
          </p:cNvCxnSpPr>
          <p:nvPr/>
        </p:nvCxnSpPr>
        <p:spPr>
          <a:xfrm flipV="1">
            <a:off x="4340330" y="180180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0C18D742-546F-4655-9920-88C7E7D03D1A}"/>
              </a:ext>
            </a:extLst>
          </p:cNvPr>
          <p:cNvSpPr/>
          <p:nvPr/>
        </p:nvSpPr>
        <p:spPr>
          <a:xfrm rot="10800000">
            <a:off x="4269222" y="194571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4ECC349-2CEC-47E6-8C9A-C95AF2E5B421}"/>
              </a:ext>
            </a:extLst>
          </p:cNvPr>
          <p:cNvCxnSpPr>
            <a:cxnSpLocks/>
          </p:cNvCxnSpPr>
          <p:nvPr/>
        </p:nvCxnSpPr>
        <p:spPr>
          <a:xfrm flipV="1">
            <a:off x="4340327" y="292682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04C371-5C98-4608-87A0-3AAAB854D567}"/>
              </a:ext>
            </a:extLst>
          </p:cNvPr>
          <p:cNvCxnSpPr>
            <a:cxnSpLocks/>
          </p:cNvCxnSpPr>
          <p:nvPr/>
        </p:nvCxnSpPr>
        <p:spPr>
          <a:xfrm>
            <a:off x="4271767" y="3082918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CD9B87A-F3C5-4A30-919A-17BC93DB52CC}"/>
              </a:ext>
            </a:extLst>
          </p:cNvPr>
          <p:cNvCxnSpPr>
            <a:cxnSpLocks/>
          </p:cNvCxnSpPr>
          <p:nvPr/>
        </p:nvCxnSpPr>
        <p:spPr>
          <a:xfrm>
            <a:off x="4272211" y="3115352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0DEF042-592C-4951-90DC-6E612F250D49}"/>
              </a:ext>
            </a:extLst>
          </p:cNvPr>
          <p:cNvCxnSpPr>
            <a:cxnSpLocks/>
          </p:cNvCxnSpPr>
          <p:nvPr/>
        </p:nvCxnSpPr>
        <p:spPr>
          <a:xfrm flipV="1">
            <a:off x="4340773" y="311387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Isosceles Triangle 219">
            <a:extLst>
              <a:ext uri="{FF2B5EF4-FFF2-40B4-BE49-F238E27FC236}">
                <a16:creationId xmlns:a16="http://schemas.microsoft.com/office/drawing/2014/main" id="{8565998D-00D5-4B5C-97C5-3433B807541E}"/>
              </a:ext>
            </a:extLst>
          </p:cNvPr>
          <p:cNvSpPr/>
          <p:nvPr/>
        </p:nvSpPr>
        <p:spPr>
          <a:xfrm rot="10800000">
            <a:off x="4269665" y="325778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D63C0F-576F-4F7D-8D77-3103F0D1FB8C}"/>
              </a:ext>
            </a:extLst>
          </p:cNvPr>
          <p:cNvCxnSpPr>
            <a:cxnSpLocks/>
          </p:cNvCxnSpPr>
          <p:nvPr/>
        </p:nvCxnSpPr>
        <p:spPr>
          <a:xfrm flipV="1">
            <a:off x="4340770" y="423889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FA56418-F047-4723-B988-DD1366F01A1B}"/>
              </a:ext>
            </a:extLst>
          </p:cNvPr>
          <p:cNvCxnSpPr>
            <a:cxnSpLocks/>
          </p:cNvCxnSpPr>
          <p:nvPr/>
        </p:nvCxnSpPr>
        <p:spPr>
          <a:xfrm>
            <a:off x="4272210" y="4394988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A2D387C-B27C-4726-B26D-22F19687C320}"/>
              </a:ext>
            </a:extLst>
          </p:cNvPr>
          <p:cNvCxnSpPr>
            <a:cxnSpLocks/>
          </p:cNvCxnSpPr>
          <p:nvPr/>
        </p:nvCxnSpPr>
        <p:spPr>
          <a:xfrm>
            <a:off x="4272654" y="4427422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E9F6489-1FFC-4F40-8D35-D0529EF193AE}"/>
              </a:ext>
            </a:extLst>
          </p:cNvPr>
          <p:cNvCxnSpPr>
            <a:cxnSpLocks/>
          </p:cNvCxnSpPr>
          <p:nvPr/>
        </p:nvCxnSpPr>
        <p:spPr>
          <a:xfrm flipV="1">
            <a:off x="4341216" y="442594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263CD4E6-0B53-4376-81C7-9E48422162A1}"/>
              </a:ext>
            </a:extLst>
          </p:cNvPr>
          <p:cNvSpPr/>
          <p:nvPr/>
        </p:nvSpPr>
        <p:spPr>
          <a:xfrm rot="10800000">
            <a:off x="4270108" y="456985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039265D-DB3D-44B8-92C8-F562E6E06993}"/>
              </a:ext>
            </a:extLst>
          </p:cNvPr>
          <p:cNvCxnSpPr>
            <a:cxnSpLocks/>
          </p:cNvCxnSpPr>
          <p:nvPr/>
        </p:nvCxnSpPr>
        <p:spPr>
          <a:xfrm flipV="1">
            <a:off x="8296537" y="843088"/>
            <a:ext cx="0" cy="20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8055604" y="451358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5289B18-B352-430C-92D6-9A3CD9578C61}"/>
              </a:ext>
            </a:extLst>
          </p:cNvPr>
          <p:cNvSpPr txBox="1"/>
          <p:nvPr/>
        </p:nvSpPr>
        <p:spPr>
          <a:xfrm>
            <a:off x="8254630" y="86060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 flipH="1">
            <a:off x="8269250" y="153699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8200314" y="169287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8226501" y="152082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9C0F297-20CB-4DC2-8AAF-A835559B8015}"/>
              </a:ext>
            </a:extLst>
          </p:cNvPr>
          <p:cNvCxnSpPr>
            <a:cxnSpLocks/>
          </p:cNvCxnSpPr>
          <p:nvPr/>
        </p:nvCxnSpPr>
        <p:spPr>
          <a:xfrm>
            <a:off x="7156289" y="1379911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1B9ED4F-A8EB-4C7F-BD86-0E9F01D28299}"/>
              </a:ext>
            </a:extLst>
          </p:cNvPr>
          <p:cNvSpPr txBox="1"/>
          <p:nvPr/>
        </p:nvSpPr>
        <p:spPr>
          <a:xfrm>
            <a:off x="7584861" y="104316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FA629DC-2FDF-4B3E-93CA-A2D91D725CA9}"/>
              </a:ext>
            </a:extLst>
          </p:cNvPr>
          <p:cNvSpPr txBox="1"/>
          <p:nvPr/>
        </p:nvSpPr>
        <p:spPr>
          <a:xfrm>
            <a:off x="7596906" y="120884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0789D19-BB80-4054-9137-4EE49BDADFA2}"/>
              </a:ext>
            </a:extLst>
          </p:cNvPr>
          <p:cNvSpPr/>
          <p:nvPr/>
        </p:nvSpPr>
        <p:spPr>
          <a:xfrm>
            <a:off x="7866501" y="2163427"/>
            <a:ext cx="883747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5A127F1-F01D-42DC-AA11-B1770434C81E}"/>
              </a:ext>
            </a:extLst>
          </p:cNvPr>
          <p:cNvSpPr txBox="1"/>
          <p:nvPr/>
        </p:nvSpPr>
        <p:spPr>
          <a:xfrm>
            <a:off x="7941327" y="2209162"/>
            <a:ext cx="85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</a:t>
            </a:r>
          </a:p>
          <a:p>
            <a:r>
              <a:rPr lang="en-US" sz="800" dirty="0"/>
              <a:t>MCP4725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3F5CAF5-998D-499D-9271-7E9796C96B60}"/>
              </a:ext>
            </a:extLst>
          </p:cNvPr>
          <p:cNvCxnSpPr>
            <a:cxnSpLocks/>
          </p:cNvCxnSpPr>
          <p:nvPr/>
        </p:nvCxnSpPr>
        <p:spPr>
          <a:xfrm flipV="1">
            <a:off x="8299407" y="2014495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526CAEF-B347-4E05-8B27-A81A237C3AFA}"/>
              </a:ext>
            </a:extLst>
          </p:cNvPr>
          <p:cNvSpPr txBox="1"/>
          <p:nvPr/>
        </p:nvSpPr>
        <p:spPr>
          <a:xfrm>
            <a:off x="8056093" y="1792850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9E991A8-12B1-46BC-9C02-969020188DA1}"/>
              </a:ext>
            </a:extLst>
          </p:cNvPr>
          <p:cNvSpPr txBox="1"/>
          <p:nvPr/>
        </p:nvSpPr>
        <p:spPr>
          <a:xfrm>
            <a:off x="8234613" y="197142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C2D831C-DC8B-496B-B0CA-B9EF81773372}"/>
              </a:ext>
            </a:extLst>
          </p:cNvPr>
          <p:cNvCxnSpPr/>
          <p:nvPr/>
        </p:nvCxnSpPr>
        <p:spPr>
          <a:xfrm flipH="1">
            <a:off x="8298311" y="2645497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Isosceles Triangle 240">
            <a:extLst>
              <a:ext uri="{FF2B5EF4-FFF2-40B4-BE49-F238E27FC236}">
                <a16:creationId xmlns:a16="http://schemas.microsoft.com/office/drawing/2014/main" id="{F6CE4AAF-0742-4119-9381-BCBA5DE9F645}"/>
              </a:ext>
            </a:extLst>
          </p:cNvPr>
          <p:cNvSpPr/>
          <p:nvPr/>
        </p:nvSpPr>
        <p:spPr>
          <a:xfrm rot="10800000">
            <a:off x="8229375" y="2801378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50BC3D-E7D1-4640-B7DD-913EC6D9AD19}"/>
              </a:ext>
            </a:extLst>
          </p:cNvPr>
          <p:cNvSpPr txBox="1"/>
          <p:nvPr/>
        </p:nvSpPr>
        <p:spPr>
          <a:xfrm>
            <a:off x="8226990" y="2629324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B6A0971-324D-451E-920A-BCD0AF300BA1}"/>
              </a:ext>
            </a:extLst>
          </p:cNvPr>
          <p:cNvSpPr txBox="1"/>
          <p:nvPr/>
        </p:nvSpPr>
        <p:spPr>
          <a:xfrm>
            <a:off x="7585350" y="215166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4236D7F-EF35-46DC-BC17-486B6921D288}"/>
              </a:ext>
            </a:extLst>
          </p:cNvPr>
          <p:cNvSpPr txBox="1"/>
          <p:nvPr/>
        </p:nvSpPr>
        <p:spPr>
          <a:xfrm>
            <a:off x="7597395" y="2305439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6574E73-25F1-49A3-9B82-DA44DBD8D10A}"/>
              </a:ext>
            </a:extLst>
          </p:cNvPr>
          <p:cNvSpPr txBox="1"/>
          <p:nvPr/>
        </p:nvSpPr>
        <p:spPr>
          <a:xfrm>
            <a:off x="9069541" y="110084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blue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18DD561-6B63-452A-B245-88CB1352BBDC}"/>
              </a:ext>
            </a:extLst>
          </p:cNvPr>
          <p:cNvSpPr txBox="1"/>
          <p:nvPr/>
        </p:nvSpPr>
        <p:spPr>
          <a:xfrm>
            <a:off x="10156593" y="1101123"/>
            <a:ext cx="482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purple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2E83983-FCF9-4777-AC75-EDDC722E1A70}"/>
              </a:ext>
            </a:extLst>
          </p:cNvPr>
          <p:cNvCxnSpPr>
            <a:cxnSpLocks/>
          </p:cNvCxnSpPr>
          <p:nvPr/>
        </p:nvCxnSpPr>
        <p:spPr>
          <a:xfrm flipV="1">
            <a:off x="9794446" y="784869"/>
            <a:ext cx="0" cy="22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33F2AA9-D530-42CB-8F4F-9608B75F34B0}"/>
              </a:ext>
            </a:extLst>
          </p:cNvPr>
          <p:cNvSpPr txBox="1"/>
          <p:nvPr/>
        </p:nvSpPr>
        <p:spPr>
          <a:xfrm>
            <a:off x="9513029" y="479367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F996BA6-4F00-43EF-BEFD-75DB9A27E42B}"/>
              </a:ext>
            </a:extLst>
          </p:cNvPr>
          <p:cNvSpPr txBox="1"/>
          <p:nvPr/>
        </p:nvSpPr>
        <p:spPr>
          <a:xfrm>
            <a:off x="9721499" y="815718"/>
            <a:ext cx="372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D27F212-5935-46BB-A0BD-91640EFB35F1}"/>
              </a:ext>
            </a:extLst>
          </p:cNvPr>
          <p:cNvCxnSpPr/>
          <p:nvPr/>
        </p:nvCxnSpPr>
        <p:spPr>
          <a:xfrm flipH="1">
            <a:off x="9794446" y="1554432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FD1C8EBC-D69D-4620-9A60-19CA818A4695}"/>
              </a:ext>
            </a:extLst>
          </p:cNvPr>
          <p:cNvSpPr/>
          <p:nvPr/>
        </p:nvSpPr>
        <p:spPr>
          <a:xfrm rot="10800000">
            <a:off x="9725510" y="171031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24815FC-3553-4C4E-B68C-774FB1ADEE76}"/>
              </a:ext>
            </a:extLst>
          </p:cNvPr>
          <p:cNvSpPr txBox="1"/>
          <p:nvPr/>
        </p:nvSpPr>
        <p:spPr>
          <a:xfrm>
            <a:off x="9739804" y="1519164"/>
            <a:ext cx="7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black,  green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9849169-1704-4869-8016-F9C6B3616212}"/>
              </a:ext>
            </a:extLst>
          </p:cNvPr>
          <p:cNvCxnSpPr>
            <a:cxnSpLocks/>
          </p:cNvCxnSpPr>
          <p:nvPr/>
        </p:nvCxnSpPr>
        <p:spPr>
          <a:xfrm>
            <a:off x="10197074" y="1292484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5420240-6330-4A8E-8614-1F19C8ADC50C}"/>
              </a:ext>
            </a:extLst>
          </p:cNvPr>
          <p:cNvSpPr/>
          <p:nvPr/>
        </p:nvSpPr>
        <p:spPr>
          <a:xfrm>
            <a:off x="9416625" y="2133364"/>
            <a:ext cx="780440" cy="5458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59A0DB-CB16-46C2-921A-34E03712625C}"/>
              </a:ext>
            </a:extLst>
          </p:cNvPr>
          <p:cNvSpPr txBox="1"/>
          <p:nvPr/>
        </p:nvSpPr>
        <p:spPr>
          <a:xfrm>
            <a:off x="9399435" y="2194619"/>
            <a:ext cx="109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Actuator</a:t>
            </a:r>
          </a:p>
          <a:p>
            <a:r>
              <a:rPr lang="en-US" sz="800" dirty="0"/>
              <a:t>L12-30-50-12-I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4BE309F-DA9E-4082-92FE-E677CA2E41C0}"/>
              </a:ext>
            </a:extLst>
          </p:cNvPr>
          <p:cNvCxnSpPr>
            <a:cxnSpLocks/>
          </p:cNvCxnSpPr>
          <p:nvPr/>
        </p:nvCxnSpPr>
        <p:spPr>
          <a:xfrm flipV="1">
            <a:off x="8751628" y="2409963"/>
            <a:ext cx="676195" cy="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7D408A0D-710B-4AC4-A29F-36780B6B430A}"/>
              </a:ext>
            </a:extLst>
          </p:cNvPr>
          <p:cNvSpPr txBox="1"/>
          <p:nvPr/>
        </p:nvSpPr>
        <p:spPr>
          <a:xfrm>
            <a:off x="9065530" y="222779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blue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FF9C26-E2A4-4A2A-A19C-DA238411C56C}"/>
              </a:ext>
            </a:extLst>
          </p:cNvPr>
          <p:cNvSpPr txBox="1"/>
          <p:nvPr/>
        </p:nvSpPr>
        <p:spPr>
          <a:xfrm>
            <a:off x="10152582" y="2228075"/>
            <a:ext cx="482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purple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DB3663-DB91-4076-BD45-CA672E8EFA42}"/>
              </a:ext>
            </a:extLst>
          </p:cNvPr>
          <p:cNvCxnSpPr>
            <a:cxnSpLocks/>
          </p:cNvCxnSpPr>
          <p:nvPr/>
        </p:nvCxnSpPr>
        <p:spPr>
          <a:xfrm flipV="1">
            <a:off x="9790435" y="1988210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A4A7D53D-8691-4FAD-BD76-11ED97C40587}"/>
              </a:ext>
            </a:extLst>
          </p:cNvPr>
          <p:cNvSpPr txBox="1"/>
          <p:nvPr/>
        </p:nvSpPr>
        <p:spPr>
          <a:xfrm>
            <a:off x="9509018" y="1785485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FFD217E-922C-4A57-877E-381D040E8CE8}"/>
              </a:ext>
            </a:extLst>
          </p:cNvPr>
          <p:cNvSpPr txBox="1"/>
          <p:nvPr/>
        </p:nvSpPr>
        <p:spPr>
          <a:xfrm>
            <a:off x="9729614" y="1949057"/>
            <a:ext cx="372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60F2B4-9C8B-43BF-9067-8C1745EE4DEB}"/>
              </a:ext>
            </a:extLst>
          </p:cNvPr>
          <p:cNvCxnSpPr/>
          <p:nvPr/>
        </p:nvCxnSpPr>
        <p:spPr>
          <a:xfrm flipH="1">
            <a:off x="9790435" y="2681384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5B55DA06-035D-470C-B637-523231135511}"/>
              </a:ext>
            </a:extLst>
          </p:cNvPr>
          <p:cNvSpPr/>
          <p:nvPr/>
        </p:nvSpPr>
        <p:spPr>
          <a:xfrm rot="10800000">
            <a:off x="9721499" y="283726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1FBEB7D-C1A6-4126-A029-BED7525D5BDC}"/>
              </a:ext>
            </a:extLst>
          </p:cNvPr>
          <p:cNvSpPr txBox="1"/>
          <p:nvPr/>
        </p:nvSpPr>
        <p:spPr>
          <a:xfrm>
            <a:off x="9735793" y="2646116"/>
            <a:ext cx="7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black,  green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01F5FD6-F9AE-4AF2-9232-7929ED30E4D7}"/>
              </a:ext>
            </a:extLst>
          </p:cNvPr>
          <p:cNvCxnSpPr>
            <a:cxnSpLocks/>
          </p:cNvCxnSpPr>
          <p:nvPr/>
        </p:nvCxnSpPr>
        <p:spPr>
          <a:xfrm>
            <a:off x="10193063" y="2419436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BF56108-D47E-4131-95FC-CF87631F96C4}"/>
              </a:ext>
            </a:extLst>
          </p:cNvPr>
          <p:cNvSpPr txBox="1"/>
          <p:nvPr/>
        </p:nvSpPr>
        <p:spPr>
          <a:xfrm>
            <a:off x="4373329" y="4270588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E0F25BD-B749-47C7-ACCB-3F2EF144B583}"/>
              </a:ext>
            </a:extLst>
          </p:cNvPr>
          <p:cNvSpPr txBox="1"/>
          <p:nvPr/>
        </p:nvSpPr>
        <p:spPr>
          <a:xfrm>
            <a:off x="4381083" y="2945317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60EAB02-FB0A-479E-BE8C-339C31A3F9DF}"/>
              </a:ext>
            </a:extLst>
          </p:cNvPr>
          <p:cNvSpPr txBox="1"/>
          <p:nvPr/>
        </p:nvSpPr>
        <p:spPr>
          <a:xfrm>
            <a:off x="4388837" y="1620046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B7949A-28BB-44C4-BC72-025A8C4A3204}"/>
              </a:ext>
            </a:extLst>
          </p:cNvPr>
          <p:cNvSpPr/>
          <p:nvPr/>
        </p:nvSpPr>
        <p:spPr>
          <a:xfrm>
            <a:off x="5917830" y="5961879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4806318-3C54-418D-B5AB-92AD1F360702}"/>
              </a:ext>
            </a:extLst>
          </p:cNvPr>
          <p:cNvSpPr txBox="1"/>
          <p:nvPr/>
        </p:nvSpPr>
        <p:spPr>
          <a:xfrm>
            <a:off x="6210871" y="6070936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0D08539-9368-46C6-A2B4-E294BF8F01BB}"/>
              </a:ext>
            </a:extLst>
          </p:cNvPr>
          <p:cNvSpPr txBox="1"/>
          <p:nvPr/>
        </p:nvSpPr>
        <p:spPr>
          <a:xfrm>
            <a:off x="5872777" y="6148844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5E37484-4AC8-4F0A-8FD5-D17F18D2FD51}"/>
              </a:ext>
            </a:extLst>
          </p:cNvPr>
          <p:cNvCxnSpPr/>
          <p:nvPr/>
        </p:nvCxnSpPr>
        <p:spPr>
          <a:xfrm flipH="1">
            <a:off x="6539280" y="655704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88F63029-95A1-4C9D-A7ED-6E976ACDA6B3}"/>
              </a:ext>
            </a:extLst>
          </p:cNvPr>
          <p:cNvSpPr/>
          <p:nvPr/>
        </p:nvSpPr>
        <p:spPr>
          <a:xfrm rot="10800000">
            <a:off x="6470344" y="671292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63020AA-1FA2-4AB9-81E2-362B3EE6A310}"/>
              </a:ext>
            </a:extLst>
          </p:cNvPr>
          <p:cNvCxnSpPr>
            <a:cxnSpLocks/>
          </p:cNvCxnSpPr>
          <p:nvPr/>
        </p:nvCxnSpPr>
        <p:spPr>
          <a:xfrm flipV="1">
            <a:off x="5709617" y="610955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82FB9E68-E393-4CB4-BA79-A348C32AAFB5}"/>
              </a:ext>
            </a:extLst>
          </p:cNvPr>
          <p:cNvSpPr txBox="1"/>
          <p:nvPr/>
        </p:nvSpPr>
        <p:spPr>
          <a:xfrm>
            <a:off x="5490272" y="590252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940894D-78D6-44AD-8C8D-ECA4AADF4D1B}"/>
              </a:ext>
            </a:extLst>
          </p:cNvPr>
          <p:cNvSpPr txBox="1"/>
          <p:nvPr/>
        </p:nvSpPr>
        <p:spPr>
          <a:xfrm>
            <a:off x="6363222" y="635440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17700B3-F198-420C-B309-9EE1BB45D2DC}"/>
              </a:ext>
            </a:extLst>
          </p:cNvPr>
          <p:cNvCxnSpPr>
            <a:cxnSpLocks/>
          </p:cNvCxnSpPr>
          <p:nvPr/>
        </p:nvCxnSpPr>
        <p:spPr>
          <a:xfrm flipH="1" flipV="1">
            <a:off x="5697325" y="6255493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49EEE47-1135-4EA0-A8D5-91B37F8FE81A}"/>
              </a:ext>
            </a:extLst>
          </p:cNvPr>
          <p:cNvSpPr/>
          <p:nvPr/>
        </p:nvSpPr>
        <p:spPr>
          <a:xfrm>
            <a:off x="7615690" y="5959735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9FE991E-AD12-44EF-8F16-37836C2E54CE}"/>
              </a:ext>
            </a:extLst>
          </p:cNvPr>
          <p:cNvSpPr txBox="1"/>
          <p:nvPr/>
        </p:nvSpPr>
        <p:spPr>
          <a:xfrm>
            <a:off x="7908731" y="6068792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76074CE-425F-4578-BF2B-712269C5B4FA}"/>
              </a:ext>
            </a:extLst>
          </p:cNvPr>
          <p:cNvSpPr txBox="1"/>
          <p:nvPr/>
        </p:nvSpPr>
        <p:spPr>
          <a:xfrm>
            <a:off x="7570637" y="6146700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21DC8EA-639F-451B-B93D-931697100493}"/>
              </a:ext>
            </a:extLst>
          </p:cNvPr>
          <p:cNvCxnSpPr/>
          <p:nvPr/>
        </p:nvCxnSpPr>
        <p:spPr>
          <a:xfrm flipH="1">
            <a:off x="8237140" y="6554897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38E4C0C5-B684-4165-B2EE-884BC0FBBE53}"/>
              </a:ext>
            </a:extLst>
          </p:cNvPr>
          <p:cNvSpPr/>
          <p:nvPr/>
        </p:nvSpPr>
        <p:spPr>
          <a:xfrm rot="10800000">
            <a:off x="8168204" y="6710778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94C84B8-1426-4721-B2D5-4902B748B777}"/>
              </a:ext>
            </a:extLst>
          </p:cNvPr>
          <p:cNvCxnSpPr>
            <a:cxnSpLocks/>
          </p:cNvCxnSpPr>
          <p:nvPr/>
        </p:nvCxnSpPr>
        <p:spPr>
          <a:xfrm flipV="1">
            <a:off x="7407477" y="6107409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361CEA-775C-4450-A375-ACD3B77C2DF0}"/>
              </a:ext>
            </a:extLst>
          </p:cNvPr>
          <p:cNvSpPr txBox="1"/>
          <p:nvPr/>
        </p:nvSpPr>
        <p:spPr>
          <a:xfrm>
            <a:off x="7188132" y="5900383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D8D381A-5A0E-4C66-B35B-511480DAEFF9}"/>
              </a:ext>
            </a:extLst>
          </p:cNvPr>
          <p:cNvSpPr txBox="1"/>
          <p:nvPr/>
        </p:nvSpPr>
        <p:spPr>
          <a:xfrm>
            <a:off x="8061082" y="635226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859D2D2-004E-497C-8340-1B2D153F8C87}"/>
              </a:ext>
            </a:extLst>
          </p:cNvPr>
          <p:cNvCxnSpPr>
            <a:cxnSpLocks/>
          </p:cNvCxnSpPr>
          <p:nvPr/>
        </p:nvCxnSpPr>
        <p:spPr>
          <a:xfrm flipH="1" flipV="1">
            <a:off x="7395185" y="6253349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A8F15F9-C15E-45DD-941D-B4FA908B0204}"/>
              </a:ext>
            </a:extLst>
          </p:cNvPr>
          <p:cNvSpPr/>
          <p:nvPr/>
        </p:nvSpPr>
        <p:spPr>
          <a:xfrm>
            <a:off x="9313550" y="5957591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7FFD43E-A2EE-479D-9080-0D155C8D466D}"/>
              </a:ext>
            </a:extLst>
          </p:cNvPr>
          <p:cNvSpPr txBox="1"/>
          <p:nvPr/>
        </p:nvSpPr>
        <p:spPr>
          <a:xfrm>
            <a:off x="9606591" y="6066648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0EA84EE-E18F-42EC-B0D2-3409104C6D09}"/>
              </a:ext>
            </a:extLst>
          </p:cNvPr>
          <p:cNvSpPr txBox="1"/>
          <p:nvPr/>
        </p:nvSpPr>
        <p:spPr>
          <a:xfrm>
            <a:off x="9268497" y="614455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CAA7ABD-9161-4C94-B1B2-5A08BC02DAF8}"/>
              </a:ext>
            </a:extLst>
          </p:cNvPr>
          <p:cNvCxnSpPr/>
          <p:nvPr/>
        </p:nvCxnSpPr>
        <p:spPr>
          <a:xfrm flipH="1">
            <a:off x="9935000" y="6552753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7AB7E2F5-DC04-4C5E-AA34-3F6D052E517A}"/>
              </a:ext>
            </a:extLst>
          </p:cNvPr>
          <p:cNvSpPr/>
          <p:nvPr/>
        </p:nvSpPr>
        <p:spPr>
          <a:xfrm rot="10800000">
            <a:off x="9866064" y="670863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64D6A47-9CEF-4570-9B46-34E9DD9F21C1}"/>
              </a:ext>
            </a:extLst>
          </p:cNvPr>
          <p:cNvCxnSpPr>
            <a:cxnSpLocks/>
          </p:cNvCxnSpPr>
          <p:nvPr/>
        </p:nvCxnSpPr>
        <p:spPr>
          <a:xfrm flipV="1">
            <a:off x="9105337" y="6105265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75A2DC3-0F6D-4F8D-8CC2-4FDA132DCC04}"/>
              </a:ext>
            </a:extLst>
          </p:cNvPr>
          <p:cNvSpPr txBox="1"/>
          <p:nvPr/>
        </p:nvSpPr>
        <p:spPr>
          <a:xfrm>
            <a:off x="8885992" y="5898239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A4B8A33-4C1C-46DF-9906-74FEBC089D27}"/>
              </a:ext>
            </a:extLst>
          </p:cNvPr>
          <p:cNvSpPr txBox="1"/>
          <p:nvPr/>
        </p:nvSpPr>
        <p:spPr>
          <a:xfrm>
            <a:off x="9758942" y="635012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2BA0BF-B9DB-4B4B-82BB-79188C5A1B07}"/>
              </a:ext>
            </a:extLst>
          </p:cNvPr>
          <p:cNvCxnSpPr>
            <a:cxnSpLocks/>
          </p:cNvCxnSpPr>
          <p:nvPr/>
        </p:nvCxnSpPr>
        <p:spPr>
          <a:xfrm flipH="1" flipV="1">
            <a:off x="9093045" y="6251205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EED9B8B-44AC-4D64-B46A-C36AFEF03E52}"/>
              </a:ext>
            </a:extLst>
          </p:cNvPr>
          <p:cNvCxnSpPr>
            <a:cxnSpLocks/>
            <a:stCxn id="313" idx="0"/>
          </p:cNvCxnSpPr>
          <p:nvPr/>
        </p:nvCxnSpPr>
        <p:spPr>
          <a:xfrm flipH="1">
            <a:off x="6357009" y="5619555"/>
            <a:ext cx="2968" cy="3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0CDD11EB-70EB-4816-A55A-11E97615D0DD}"/>
              </a:ext>
            </a:extLst>
          </p:cNvPr>
          <p:cNvCxnSpPr>
            <a:cxnSpLocks/>
          </p:cNvCxnSpPr>
          <p:nvPr/>
        </p:nvCxnSpPr>
        <p:spPr>
          <a:xfrm flipH="1">
            <a:off x="6736075" y="5739845"/>
            <a:ext cx="3081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DD4F4F03-18F0-45FB-92F7-768EB65DA5EE}"/>
              </a:ext>
            </a:extLst>
          </p:cNvPr>
          <p:cNvSpPr txBox="1"/>
          <p:nvPr/>
        </p:nvSpPr>
        <p:spPr>
          <a:xfrm>
            <a:off x="6051501" y="577839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8CC5A7B-13B8-40A5-B254-6BA37A4D20B7}"/>
              </a:ext>
            </a:extLst>
          </p:cNvPr>
          <p:cNvSpPr txBox="1"/>
          <p:nvPr/>
        </p:nvSpPr>
        <p:spPr>
          <a:xfrm>
            <a:off x="6438299" y="577882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F4D04FE-C64F-4B21-878E-84D26F79EBDD}"/>
              </a:ext>
            </a:extLst>
          </p:cNvPr>
          <p:cNvSpPr txBox="1"/>
          <p:nvPr/>
        </p:nvSpPr>
        <p:spPr>
          <a:xfrm>
            <a:off x="7731915" y="577839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ACC8118-54C0-4EA9-8DC5-86C58715B35E}"/>
              </a:ext>
            </a:extLst>
          </p:cNvPr>
          <p:cNvSpPr txBox="1"/>
          <p:nvPr/>
        </p:nvSpPr>
        <p:spPr>
          <a:xfrm>
            <a:off x="8118713" y="57788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2B05B2-F196-4B15-BE60-2B88AA2B258A}"/>
              </a:ext>
            </a:extLst>
          </p:cNvPr>
          <p:cNvSpPr txBox="1"/>
          <p:nvPr/>
        </p:nvSpPr>
        <p:spPr>
          <a:xfrm>
            <a:off x="9452252" y="579720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4970491-1CFE-49E7-899E-98703D32BF32}"/>
              </a:ext>
            </a:extLst>
          </p:cNvPr>
          <p:cNvSpPr txBox="1"/>
          <p:nvPr/>
        </p:nvSpPr>
        <p:spPr>
          <a:xfrm>
            <a:off x="9815969" y="578697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2AD0EEE-955F-4AFD-9B13-71B7A7525DD8}"/>
              </a:ext>
            </a:extLst>
          </p:cNvPr>
          <p:cNvCxnSpPr>
            <a:cxnSpLocks/>
          </p:cNvCxnSpPr>
          <p:nvPr/>
        </p:nvCxnSpPr>
        <p:spPr>
          <a:xfrm flipH="1">
            <a:off x="6736075" y="5626737"/>
            <a:ext cx="3345455" cy="1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37206FD4-BAD6-4226-B334-31E2CDAEB082}"/>
              </a:ext>
            </a:extLst>
          </p:cNvPr>
          <p:cNvSpPr/>
          <p:nvPr/>
        </p:nvSpPr>
        <p:spPr>
          <a:xfrm>
            <a:off x="6713686" y="57173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27BBE38-D23F-49D8-8BC3-F390386E7199}"/>
              </a:ext>
            </a:extLst>
          </p:cNvPr>
          <p:cNvCxnSpPr>
            <a:cxnSpLocks/>
          </p:cNvCxnSpPr>
          <p:nvPr/>
        </p:nvCxnSpPr>
        <p:spPr>
          <a:xfrm flipH="1">
            <a:off x="6357008" y="5739845"/>
            <a:ext cx="3344854" cy="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3D572A81-69F2-4286-9C38-955DD0DACBC6}"/>
              </a:ext>
            </a:extLst>
          </p:cNvPr>
          <p:cNvSpPr/>
          <p:nvPr/>
        </p:nvSpPr>
        <p:spPr>
          <a:xfrm>
            <a:off x="6337117" y="5619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8BA01CC-AC09-4397-99DA-844D98C5B972}"/>
              </a:ext>
            </a:extLst>
          </p:cNvPr>
          <p:cNvCxnSpPr>
            <a:cxnSpLocks/>
          </p:cNvCxnSpPr>
          <p:nvPr/>
        </p:nvCxnSpPr>
        <p:spPr>
          <a:xfrm>
            <a:off x="10081530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D300377-A11F-48FD-8E9E-50B1CFACE966}"/>
              </a:ext>
            </a:extLst>
          </p:cNvPr>
          <p:cNvCxnSpPr>
            <a:cxnSpLocks/>
          </p:cNvCxnSpPr>
          <p:nvPr/>
        </p:nvCxnSpPr>
        <p:spPr>
          <a:xfrm>
            <a:off x="8039344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DEACF03-56D4-4315-875B-DEB7743C821B}"/>
              </a:ext>
            </a:extLst>
          </p:cNvPr>
          <p:cNvCxnSpPr>
            <a:cxnSpLocks/>
          </p:cNvCxnSpPr>
          <p:nvPr/>
        </p:nvCxnSpPr>
        <p:spPr>
          <a:xfrm flipH="1">
            <a:off x="8400593" y="5739845"/>
            <a:ext cx="1096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65B7823-29D3-4EDE-B6A2-0BDA56BECF2D}"/>
              </a:ext>
            </a:extLst>
          </p:cNvPr>
          <p:cNvCxnSpPr>
            <a:cxnSpLocks/>
          </p:cNvCxnSpPr>
          <p:nvPr/>
        </p:nvCxnSpPr>
        <p:spPr>
          <a:xfrm>
            <a:off x="9705462" y="5741936"/>
            <a:ext cx="1" cy="2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33A6BB2C-5FC2-4C0D-A18B-14F555CD25D4}"/>
              </a:ext>
            </a:extLst>
          </p:cNvPr>
          <p:cNvSpPr/>
          <p:nvPr/>
        </p:nvSpPr>
        <p:spPr>
          <a:xfrm>
            <a:off x="8379315" y="5719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40F4CF1A-2FC9-4E74-A4CE-5E0975624661}"/>
              </a:ext>
            </a:extLst>
          </p:cNvPr>
          <p:cNvSpPr/>
          <p:nvPr/>
        </p:nvSpPr>
        <p:spPr>
          <a:xfrm>
            <a:off x="8017896" y="5606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 flipH="1">
            <a:off x="4966085" y="5756018"/>
            <a:ext cx="3283" cy="24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8663141-470A-4398-A040-38A649C15231}"/>
              </a:ext>
            </a:extLst>
          </p:cNvPr>
          <p:cNvCxnSpPr>
            <a:cxnSpLocks/>
          </p:cNvCxnSpPr>
          <p:nvPr/>
        </p:nvCxnSpPr>
        <p:spPr>
          <a:xfrm flipH="1">
            <a:off x="4598183" y="5651446"/>
            <a:ext cx="5727" cy="34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4299729" y="582142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8B474E-1FCF-4FE7-8B89-1D2EA6B19287}"/>
              </a:ext>
            </a:extLst>
          </p:cNvPr>
          <p:cNvSpPr txBox="1"/>
          <p:nvPr/>
        </p:nvSpPr>
        <p:spPr>
          <a:xfrm>
            <a:off x="4684191" y="58227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 flipH="1">
            <a:off x="4965046" y="5742414"/>
            <a:ext cx="1410394" cy="1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6A5EFB9-B508-4CBD-B8CF-E44BF86C0C5D}"/>
              </a:ext>
            </a:extLst>
          </p:cNvPr>
          <p:cNvCxnSpPr>
            <a:cxnSpLocks/>
          </p:cNvCxnSpPr>
          <p:nvPr/>
        </p:nvCxnSpPr>
        <p:spPr>
          <a:xfrm flipH="1">
            <a:off x="4601046" y="5637842"/>
            <a:ext cx="2148358" cy="10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AB6812B-9566-4F0F-9D27-6BD1FAB0B924}"/>
              </a:ext>
            </a:extLst>
          </p:cNvPr>
          <p:cNvCxnSpPr>
            <a:cxnSpLocks/>
          </p:cNvCxnSpPr>
          <p:nvPr/>
        </p:nvCxnSpPr>
        <p:spPr>
          <a:xfrm flipV="1">
            <a:off x="3628339" y="586277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BE9ACE73-D69F-455B-94FB-D156F054840A}"/>
              </a:ext>
            </a:extLst>
          </p:cNvPr>
          <p:cNvSpPr txBox="1"/>
          <p:nvPr/>
        </p:nvSpPr>
        <p:spPr>
          <a:xfrm>
            <a:off x="3346922" y="565603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4523ED7-DDB4-4EC3-B803-7291DB3FD7E9}"/>
              </a:ext>
            </a:extLst>
          </p:cNvPr>
          <p:cNvCxnSpPr/>
          <p:nvPr/>
        </p:nvCxnSpPr>
        <p:spPr>
          <a:xfrm flipH="1">
            <a:off x="3629177" y="646926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3560241" y="662514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>
            <a:off x="3952705" y="4976297"/>
            <a:ext cx="13318" cy="103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7B96139-0D2A-4AE2-A13E-AF21A0E6761E}"/>
              </a:ext>
            </a:extLst>
          </p:cNvPr>
          <p:cNvCxnSpPr>
            <a:cxnSpLocks/>
          </p:cNvCxnSpPr>
          <p:nvPr/>
        </p:nvCxnSpPr>
        <p:spPr>
          <a:xfrm>
            <a:off x="4200851" y="5136236"/>
            <a:ext cx="7044" cy="86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A5187C-5D71-45D2-B4F2-C56EF9EBAF6F}"/>
              </a:ext>
            </a:extLst>
          </p:cNvPr>
          <p:cNvCxnSpPr>
            <a:cxnSpLocks/>
          </p:cNvCxnSpPr>
          <p:nvPr/>
        </p:nvCxnSpPr>
        <p:spPr>
          <a:xfrm flipH="1">
            <a:off x="4196750" y="5136236"/>
            <a:ext cx="773607" cy="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FB462FEB-D32F-4CE9-8F68-C417D63A93CB}"/>
              </a:ext>
            </a:extLst>
          </p:cNvPr>
          <p:cNvCxnSpPr>
            <a:cxnSpLocks/>
          </p:cNvCxnSpPr>
          <p:nvPr/>
        </p:nvCxnSpPr>
        <p:spPr>
          <a:xfrm flipH="1">
            <a:off x="3955102" y="4978384"/>
            <a:ext cx="1017698" cy="3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32683C5D-AC76-47B1-8542-3B9B64C58C06}"/>
              </a:ext>
            </a:extLst>
          </p:cNvPr>
          <p:cNvSpPr txBox="1"/>
          <p:nvPr/>
        </p:nvSpPr>
        <p:spPr>
          <a:xfrm>
            <a:off x="4933362" y="4859153"/>
            <a:ext cx="320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27DD34C-6392-4943-A905-F234665C7C28}"/>
              </a:ext>
            </a:extLst>
          </p:cNvPr>
          <p:cNvSpPr txBox="1"/>
          <p:nvPr/>
        </p:nvSpPr>
        <p:spPr>
          <a:xfrm>
            <a:off x="4942880" y="5011553"/>
            <a:ext cx="320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42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58704DA-5E63-4111-A608-88EE178C8849}"/>
              </a:ext>
            </a:extLst>
          </p:cNvPr>
          <p:cNvCxnSpPr>
            <a:cxnSpLocks/>
          </p:cNvCxnSpPr>
          <p:nvPr/>
        </p:nvCxnSpPr>
        <p:spPr>
          <a:xfrm flipH="1">
            <a:off x="2364243" y="6105265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B4010914-0512-479F-B286-D8F31109F6A1}"/>
              </a:ext>
            </a:extLst>
          </p:cNvPr>
          <p:cNvCxnSpPr>
            <a:cxnSpLocks/>
          </p:cNvCxnSpPr>
          <p:nvPr/>
        </p:nvCxnSpPr>
        <p:spPr>
          <a:xfrm flipH="1">
            <a:off x="2365153" y="6379407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1474614" y="5973736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Left Speaker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FFA2B3-65EA-4450-B294-1418DDDE824D}"/>
              </a:ext>
            </a:extLst>
          </p:cNvPr>
          <p:cNvSpPr txBox="1"/>
          <p:nvPr/>
        </p:nvSpPr>
        <p:spPr>
          <a:xfrm>
            <a:off x="1529606" y="6251832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Right Speaker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3762A1C-6782-45CA-AEC4-AC1142AA60BF}"/>
              </a:ext>
            </a:extLst>
          </p:cNvPr>
          <p:cNvSpPr/>
          <p:nvPr/>
        </p:nvSpPr>
        <p:spPr>
          <a:xfrm>
            <a:off x="7359588" y="57185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F8E4819-281B-49E6-AC0F-C86FCE052D8A}"/>
              </a:ext>
            </a:extLst>
          </p:cNvPr>
          <p:cNvSpPr/>
          <p:nvPr/>
        </p:nvSpPr>
        <p:spPr>
          <a:xfrm>
            <a:off x="7423038" y="5611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6C76A4BA-11F4-4CCC-A997-35795BEE00EF}"/>
              </a:ext>
            </a:extLst>
          </p:cNvPr>
          <p:cNvSpPr/>
          <p:nvPr/>
        </p:nvSpPr>
        <p:spPr>
          <a:xfrm>
            <a:off x="7439869" y="22896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83DC182D-D419-4109-9B7F-8193BACB3E2B}"/>
              </a:ext>
            </a:extLst>
          </p:cNvPr>
          <p:cNvSpPr/>
          <p:nvPr/>
        </p:nvSpPr>
        <p:spPr>
          <a:xfrm>
            <a:off x="7356525" y="2453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1013553" y="286529"/>
            <a:ext cx="412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Lur Lab Mouse Behavior System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BCC9675-46A0-41E1-A5C0-7B2097057DB8}"/>
              </a:ext>
            </a:extLst>
          </p:cNvPr>
          <p:cNvSpPr/>
          <p:nvPr/>
        </p:nvSpPr>
        <p:spPr>
          <a:xfrm>
            <a:off x="10937964" y="502276"/>
            <a:ext cx="780440" cy="6005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78882E9-0DA0-46D3-8C9B-F3B4D06A942E}"/>
              </a:ext>
            </a:extLst>
          </p:cNvPr>
          <p:cNvSpPr txBox="1"/>
          <p:nvPr/>
        </p:nvSpPr>
        <p:spPr>
          <a:xfrm>
            <a:off x="10920775" y="558737"/>
            <a:ext cx="7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Separate</a:t>
            </a:r>
          </a:p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B4F45E7-06CC-4856-9EA7-27BAF223D417}"/>
              </a:ext>
            </a:extLst>
          </p:cNvPr>
          <p:cNvCxnSpPr/>
          <p:nvPr/>
        </p:nvCxnSpPr>
        <p:spPr>
          <a:xfrm flipH="1">
            <a:off x="11311774" y="1105036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A45D4B73-8EB1-4874-95FF-AA2C80B9722D}"/>
              </a:ext>
            </a:extLst>
          </p:cNvPr>
          <p:cNvSpPr/>
          <p:nvPr/>
        </p:nvSpPr>
        <p:spPr>
          <a:xfrm rot="10800000">
            <a:off x="11242838" y="126091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FCAD465-B836-4D44-A7EF-B214943095E7}"/>
              </a:ext>
            </a:extLst>
          </p:cNvPr>
          <p:cNvCxnSpPr>
            <a:cxnSpLocks/>
          </p:cNvCxnSpPr>
          <p:nvPr/>
        </p:nvCxnSpPr>
        <p:spPr>
          <a:xfrm>
            <a:off x="11714402" y="843088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5AEE4C0-B543-4D0B-BF20-A0A2F5416B73}"/>
              </a:ext>
            </a:extLst>
          </p:cNvPr>
          <p:cNvCxnSpPr>
            <a:cxnSpLocks/>
          </p:cNvCxnSpPr>
          <p:nvPr/>
        </p:nvCxnSpPr>
        <p:spPr>
          <a:xfrm flipH="1">
            <a:off x="9796865" y="789633"/>
            <a:ext cx="1145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1CDC223-8E1C-47B7-B10A-B28501284CB8}"/>
              </a:ext>
            </a:extLst>
          </p:cNvPr>
          <p:cNvCxnSpPr>
            <a:cxnSpLocks/>
          </p:cNvCxnSpPr>
          <p:nvPr/>
        </p:nvCxnSpPr>
        <p:spPr>
          <a:xfrm flipH="1">
            <a:off x="9790435" y="1994528"/>
            <a:ext cx="1007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C1075D3-78D8-436D-ACEE-91FA4B6237E3}"/>
              </a:ext>
            </a:extLst>
          </p:cNvPr>
          <p:cNvCxnSpPr>
            <a:cxnSpLocks/>
          </p:cNvCxnSpPr>
          <p:nvPr/>
        </p:nvCxnSpPr>
        <p:spPr>
          <a:xfrm>
            <a:off x="10791985" y="789633"/>
            <a:ext cx="0" cy="119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8DB8872C-B455-45B5-BBD5-73F8EC32E151}"/>
              </a:ext>
            </a:extLst>
          </p:cNvPr>
          <p:cNvSpPr/>
          <p:nvPr/>
        </p:nvSpPr>
        <p:spPr>
          <a:xfrm>
            <a:off x="10772544" y="7677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B0BA1CD-CABD-4691-B39C-E7402019161F}"/>
              </a:ext>
            </a:extLst>
          </p:cNvPr>
          <p:cNvCxnSpPr>
            <a:cxnSpLocks/>
            <a:stCxn id="345" idx="2"/>
          </p:cNvCxnSpPr>
          <p:nvPr/>
        </p:nvCxnSpPr>
        <p:spPr>
          <a:xfrm>
            <a:off x="5889178" y="462491"/>
            <a:ext cx="0" cy="578151"/>
          </a:xfrm>
          <a:prstGeom prst="line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5596844" y="93159"/>
            <a:ext cx="5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3ABB9BE7-5057-477C-A95A-B11CCE260C1C}"/>
              </a:ext>
            </a:extLst>
          </p:cNvPr>
          <p:cNvCxnSpPr>
            <a:cxnSpLocks/>
          </p:cNvCxnSpPr>
          <p:nvPr/>
        </p:nvCxnSpPr>
        <p:spPr>
          <a:xfrm flipH="1" flipV="1">
            <a:off x="8083384" y="901144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3233057-4682-4791-AB38-F05F4DE10943}"/>
              </a:ext>
            </a:extLst>
          </p:cNvPr>
          <p:cNvCxnSpPr>
            <a:cxnSpLocks/>
          </p:cNvCxnSpPr>
          <p:nvPr/>
        </p:nvCxnSpPr>
        <p:spPr>
          <a:xfrm>
            <a:off x="8083384" y="899029"/>
            <a:ext cx="0" cy="1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93A87547-322F-42DF-B078-BE8F5F4BD196}"/>
              </a:ext>
            </a:extLst>
          </p:cNvPr>
          <p:cNvSpPr txBox="1"/>
          <p:nvPr/>
        </p:nvSpPr>
        <p:spPr>
          <a:xfrm>
            <a:off x="7999519" y="888520"/>
            <a:ext cx="337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A0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C078850-9229-49F1-9B38-2D1244A25D37}"/>
              </a:ext>
            </a:extLst>
          </p:cNvPr>
          <p:cNvSpPr/>
          <p:nvPr/>
        </p:nvSpPr>
        <p:spPr>
          <a:xfrm>
            <a:off x="8275367" y="8766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351E3F5-174B-45E9-8942-A0DA240094A0}"/>
              </a:ext>
            </a:extLst>
          </p:cNvPr>
          <p:cNvSpPr txBox="1"/>
          <p:nvPr/>
        </p:nvSpPr>
        <p:spPr>
          <a:xfrm>
            <a:off x="10693409" y="5944501"/>
            <a:ext cx="13449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Set jumpers according to :</a:t>
            </a:r>
          </a:p>
          <a:p>
            <a:endParaRPr lang="en-US" sz="800" dirty="0"/>
          </a:p>
          <a:p>
            <a:r>
              <a:rPr lang="en-US" sz="800" dirty="0"/>
              <a:t>Center Panel Address 0x074</a:t>
            </a:r>
          </a:p>
          <a:p>
            <a:r>
              <a:rPr lang="en-US" sz="800" dirty="0"/>
              <a:t>Right    Panel Address 0x076</a:t>
            </a:r>
          </a:p>
          <a:p>
            <a:r>
              <a:rPr lang="en-US" sz="800" dirty="0"/>
              <a:t>Left  Panel Address 0x074</a:t>
            </a:r>
          </a:p>
          <a:p>
            <a:endParaRPr lang="en-US" sz="800" b="1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BF70A3-B288-4A08-AA61-6918E51E2F19}"/>
              </a:ext>
            </a:extLst>
          </p:cNvPr>
          <p:cNvSpPr/>
          <p:nvPr/>
        </p:nvSpPr>
        <p:spPr>
          <a:xfrm>
            <a:off x="6410011" y="119865"/>
            <a:ext cx="780440" cy="6005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BB35545-AA0E-4C33-8720-8FE5EC9F88BD}"/>
              </a:ext>
            </a:extLst>
          </p:cNvPr>
          <p:cNvSpPr txBox="1"/>
          <p:nvPr/>
        </p:nvSpPr>
        <p:spPr>
          <a:xfrm>
            <a:off x="6438067" y="176326"/>
            <a:ext cx="7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Separate</a:t>
            </a:r>
          </a:p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FBDE653-0983-473F-A58F-8C233B840B1B}"/>
              </a:ext>
            </a:extLst>
          </p:cNvPr>
          <p:cNvCxnSpPr>
            <a:cxnSpLocks/>
          </p:cNvCxnSpPr>
          <p:nvPr/>
        </p:nvCxnSpPr>
        <p:spPr>
          <a:xfrm flipV="1">
            <a:off x="6794125" y="713614"/>
            <a:ext cx="0" cy="31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A451FD7-A950-49BB-8C4C-822239C1E05D}"/>
              </a:ext>
            </a:extLst>
          </p:cNvPr>
          <p:cNvSpPr/>
          <p:nvPr/>
        </p:nvSpPr>
        <p:spPr>
          <a:xfrm>
            <a:off x="408675" y="4608947"/>
            <a:ext cx="695993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724B064-087E-4855-AFA6-B245F6025D32}"/>
              </a:ext>
            </a:extLst>
          </p:cNvPr>
          <p:cNvSpPr/>
          <p:nvPr/>
        </p:nvSpPr>
        <p:spPr>
          <a:xfrm>
            <a:off x="1768320" y="4605566"/>
            <a:ext cx="934688" cy="49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1B25230-C97A-4E00-89C8-84CB023875EE}"/>
              </a:ext>
            </a:extLst>
          </p:cNvPr>
          <p:cNvCxnSpPr>
            <a:cxnSpLocks/>
          </p:cNvCxnSpPr>
          <p:nvPr/>
        </p:nvCxnSpPr>
        <p:spPr>
          <a:xfrm flipH="1">
            <a:off x="1110313" y="4726473"/>
            <a:ext cx="64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F11F5A8D-6974-430E-93F6-F37E88FD9554}"/>
              </a:ext>
            </a:extLst>
          </p:cNvPr>
          <p:cNvCxnSpPr>
            <a:cxnSpLocks/>
          </p:cNvCxnSpPr>
          <p:nvPr/>
        </p:nvCxnSpPr>
        <p:spPr>
          <a:xfrm flipV="1">
            <a:off x="1444574" y="4599454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5606EF54-5435-43A7-8C1B-CD413E26A162}"/>
              </a:ext>
            </a:extLst>
          </p:cNvPr>
          <p:cNvSpPr/>
          <p:nvPr/>
        </p:nvSpPr>
        <p:spPr>
          <a:xfrm>
            <a:off x="1421707" y="47034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Isosceles Triangle 364">
            <a:extLst>
              <a:ext uri="{FF2B5EF4-FFF2-40B4-BE49-F238E27FC236}">
                <a16:creationId xmlns:a16="http://schemas.microsoft.com/office/drawing/2014/main" id="{5DFAA5E0-8F20-4A15-8B2C-5FDE058941A0}"/>
              </a:ext>
            </a:extLst>
          </p:cNvPr>
          <p:cNvSpPr/>
          <p:nvPr/>
        </p:nvSpPr>
        <p:spPr>
          <a:xfrm>
            <a:off x="1402205" y="4824967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580C6EA-AD4F-437A-8D14-936FA577AD29}"/>
              </a:ext>
            </a:extLst>
          </p:cNvPr>
          <p:cNvCxnSpPr>
            <a:cxnSpLocks/>
          </p:cNvCxnSpPr>
          <p:nvPr/>
        </p:nvCxnSpPr>
        <p:spPr>
          <a:xfrm>
            <a:off x="1376014" y="4802619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2A5A2B76-12EF-4D20-964C-2470DDBCC3DA}"/>
              </a:ext>
            </a:extLst>
          </p:cNvPr>
          <p:cNvCxnSpPr/>
          <p:nvPr/>
        </p:nvCxnSpPr>
        <p:spPr>
          <a:xfrm>
            <a:off x="1444667" y="4724039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BEF51D22-BEB5-48E8-9CEA-F80FE3487F88}"/>
              </a:ext>
            </a:extLst>
          </p:cNvPr>
          <p:cNvSpPr txBox="1"/>
          <p:nvPr/>
        </p:nvSpPr>
        <p:spPr>
          <a:xfrm>
            <a:off x="1163157" y="4368652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1F177BE-CC2F-42D7-BB42-BCF55F247DFA}"/>
              </a:ext>
            </a:extLst>
          </p:cNvPr>
          <p:cNvCxnSpPr>
            <a:cxnSpLocks/>
          </p:cNvCxnSpPr>
          <p:nvPr/>
        </p:nvCxnSpPr>
        <p:spPr>
          <a:xfrm>
            <a:off x="2233316" y="5099167"/>
            <a:ext cx="0" cy="19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Isosceles Triangle 370">
            <a:extLst>
              <a:ext uri="{FF2B5EF4-FFF2-40B4-BE49-F238E27FC236}">
                <a16:creationId xmlns:a16="http://schemas.microsoft.com/office/drawing/2014/main" id="{8B5DF166-7459-45CC-8927-E13BBFAB0402}"/>
              </a:ext>
            </a:extLst>
          </p:cNvPr>
          <p:cNvSpPr/>
          <p:nvPr/>
        </p:nvSpPr>
        <p:spPr>
          <a:xfrm rot="10800000">
            <a:off x="2164259" y="530295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156DC1E-FB7C-40C2-A0B5-02CF3DB6E5EC}"/>
              </a:ext>
            </a:extLst>
          </p:cNvPr>
          <p:cNvSpPr txBox="1"/>
          <p:nvPr/>
        </p:nvSpPr>
        <p:spPr>
          <a:xfrm>
            <a:off x="1754630" y="4624669"/>
            <a:ext cx="869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2D1522C-31B7-4DAC-A030-61503ED7C8E5}"/>
              </a:ext>
            </a:extLst>
          </p:cNvPr>
          <p:cNvSpPr txBox="1"/>
          <p:nvPr/>
        </p:nvSpPr>
        <p:spPr>
          <a:xfrm>
            <a:off x="444759" y="4614021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Air Puff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5CFB6EB5-BE36-4BAB-BD4F-25168469DA91}"/>
              </a:ext>
            </a:extLst>
          </p:cNvPr>
          <p:cNvCxnSpPr>
            <a:cxnSpLocks/>
          </p:cNvCxnSpPr>
          <p:nvPr/>
        </p:nvCxnSpPr>
        <p:spPr>
          <a:xfrm flipH="1">
            <a:off x="1114754" y="4985397"/>
            <a:ext cx="64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981ABECF-83A3-4ABB-BCB3-13466ECA0460}"/>
              </a:ext>
            </a:extLst>
          </p:cNvPr>
          <p:cNvCxnSpPr>
            <a:cxnSpLocks/>
            <a:endCxn id="323" idx="3"/>
          </p:cNvCxnSpPr>
          <p:nvPr/>
        </p:nvCxnSpPr>
        <p:spPr>
          <a:xfrm flipH="1">
            <a:off x="2703008" y="4841111"/>
            <a:ext cx="2269792" cy="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2333B5C1-155B-40AC-89D2-77CDB8658DBA}"/>
              </a:ext>
            </a:extLst>
          </p:cNvPr>
          <p:cNvSpPr txBox="1"/>
          <p:nvPr/>
        </p:nvSpPr>
        <p:spPr>
          <a:xfrm>
            <a:off x="2670357" y="465349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FB2CFCB-453D-4FA4-AEE5-3708E127A75E}"/>
              </a:ext>
            </a:extLst>
          </p:cNvPr>
          <p:cNvSpPr txBox="1"/>
          <p:nvPr/>
        </p:nvSpPr>
        <p:spPr>
          <a:xfrm>
            <a:off x="4940695" y="4709236"/>
            <a:ext cx="292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1100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211</Words>
  <Application>Microsoft Office PowerPoint</Application>
  <PresentationFormat>Widescreen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Lab</dc:creator>
  <cp:lastModifiedBy>Lur Lab</cp:lastModifiedBy>
  <cp:revision>33</cp:revision>
  <cp:lastPrinted>2019-07-19T19:48:23Z</cp:lastPrinted>
  <dcterms:created xsi:type="dcterms:W3CDTF">2019-07-16T18:40:53Z</dcterms:created>
  <dcterms:modified xsi:type="dcterms:W3CDTF">2019-07-19T20:56:09Z</dcterms:modified>
</cp:coreProperties>
</file>