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7970-4A6C-42BF-A5EA-A5FD5C229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2BE34-6473-4F00-ADFE-CD91AC3F4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F2DBA-3503-4907-8B22-818F0170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427EB-6650-423C-AE33-91A33DCF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0147B-0895-48FD-AC5D-AE9737DD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FF53-3272-41BE-8101-D1F1066C2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281B7-0270-42F1-BD1C-2D6B5F734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71898-C512-4AFC-A0A5-087A91ED7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2BDC0-B121-4C00-A097-FB6A949D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7D869-C68E-4071-9940-0B0C1379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ECB37-5315-4B8A-86FF-063D2B9BC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E048C-05DD-47A8-9564-5A5AFF10D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5175-F25C-471D-95C9-9DE3525F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27D4E-2BE3-4718-9503-E2B44865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05FE5-84BB-4268-8D53-0FCFF0E3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5E360-C4A2-4DDB-8306-E918D5CE8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A404E-09F4-4A7E-89A8-5533D5F6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0A5B-9AF4-40F8-8277-A9D86711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637BF-13DA-4D27-8CE3-EE9EC520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E287C-8C4F-4F96-8949-4B51F867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729A-4762-4B3B-AC70-094D14EC9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D70D8-4A26-4661-8A32-6C976E10B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56F1-452D-4B09-BE8B-738FFDAF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CCB8D-C0C6-44E5-A5A2-32874B66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3ED36-58B5-422B-82FC-12E06775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6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DF01-1232-407A-BA73-743BA6E6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300B-AC26-4B87-8A7E-C78183909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BD58E-6125-4611-A38E-95628AAC6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810AB-FF82-4771-A53D-90AE6BD2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7DB09-F348-41C0-8821-1C57C4D6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170C7-9873-4C6D-AEE6-4274CD7C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EF9B-4002-4477-81C0-D997FB632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FAA8D-1CE1-4F6A-B404-7D7FF2E9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04803-B7E0-4A78-A9A6-5B4D32218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4210B-845B-4BCB-BC4F-53CE5884C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C4371-DAE2-47A6-B730-B935AC535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41724-63E3-4A8C-B1DF-C8361C422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84699A-EB0F-480F-9672-D923C10D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E0334-E98E-46D8-8F92-848CF665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1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3FEB-23CC-4CEE-83C5-0CFA48C5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DA9443-2605-4136-9C65-8E438140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10755-8AFD-45C7-BA6E-ABA56319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06063-1E05-4A67-88F1-1569D6BF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1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DCC8F-4447-4EF1-9AF2-D360C0AC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89C73-66F3-4250-A4E0-4D79F2E3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41A7D-7130-469F-9D48-20960DC3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2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A9C3-55D8-4A2C-A8C9-1AA09E0A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ECB88-AC9E-46E8-895A-1BDC5A968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F841D-656A-4288-9618-F979A42DE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AA726-23D6-461B-9B7B-89F3A4D1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2E997-4B2F-4AEE-83AD-B486D4E6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55BE5-305E-42B2-B88D-CFDA6865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BF52-D400-4272-AC5F-D07F9302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A4D74-474D-4900-98D7-700356AFF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363BF-4F37-4474-8BB7-B8E9BB23C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32088-2700-46CD-9B10-79480845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4806-87F3-4246-A698-48BE24B7B1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F9EDD-7759-4C0C-BD1B-9202145D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9C95E-3E1D-4748-992A-02969B64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89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C2A30-6B2D-4839-BD7A-6387E715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A5C9D-1405-4EFD-8E62-BF4079871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2C03A-D4E4-4420-889F-3A86954AB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84806-87F3-4246-A698-48BE24B7B1E2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C7A2-D0F1-4C00-AD1A-4C2B555E7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E9D27-3097-4B2D-B5F7-89C8B2875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19650-853D-41F6-9F87-D1929443E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5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61BACD-F1FD-4ADD-B514-6DC5FF3035B3}"/>
              </a:ext>
            </a:extLst>
          </p:cNvPr>
          <p:cNvSpPr/>
          <p:nvPr/>
        </p:nvSpPr>
        <p:spPr>
          <a:xfrm>
            <a:off x="4987111" y="1041277"/>
            <a:ext cx="2185767" cy="423186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BC4E2-D653-42DA-9125-ACD39853EAC2}"/>
              </a:ext>
            </a:extLst>
          </p:cNvPr>
          <p:cNvSpPr/>
          <p:nvPr/>
        </p:nvSpPr>
        <p:spPr>
          <a:xfrm>
            <a:off x="2858354" y="1171852"/>
            <a:ext cx="1300677" cy="5872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158537-905B-4F4A-8490-8CD2A74A5198}"/>
              </a:ext>
            </a:extLst>
          </p:cNvPr>
          <p:cNvSpPr/>
          <p:nvPr/>
        </p:nvSpPr>
        <p:spPr>
          <a:xfrm>
            <a:off x="7866012" y="1054927"/>
            <a:ext cx="883747" cy="747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22E12D-D297-4A1B-A46F-F6EC9AD8979C}"/>
              </a:ext>
            </a:extLst>
          </p:cNvPr>
          <p:cNvSpPr/>
          <p:nvPr/>
        </p:nvSpPr>
        <p:spPr>
          <a:xfrm>
            <a:off x="3366919" y="6006195"/>
            <a:ext cx="1918664" cy="47669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F18765-C72D-4047-9CCC-A3F2A2CFDAFD}"/>
              </a:ext>
            </a:extLst>
          </p:cNvPr>
          <p:cNvSpPr txBox="1"/>
          <p:nvPr/>
        </p:nvSpPr>
        <p:spPr>
          <a:xfrm>
            <a:off x="5171499" y="1104988"/>
            <a:ext cx="157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MEGA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9DCF54-0567-42EA-94AF-B0D473746604}"/>
              </a:ext>
            </a:extLst>
          </p:cNvPr>
          <p:cNvSpPr txBox="1"/>
          <p:nvPr/>
        </p:nvSpPr>
        <p:spPr>
          <a:xfrm>
            <a:off x="7940838" y="1100663"/>
            <a:ext cx="853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DAC</a:t>
            </a:r>
          </a:p>
          <a:p>
            <a:r>
              <a:rPr lang="en-US" sz="800" dirty="0" smtClean="0"/>
              <a:t>MCP4728</a:t>
            </a:r>
            <a:endParaRPr 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0AB755-6E2B-4A3D-809C-9F44CAD724E0}"/>
              </a:ext>
            </a:extLst>
          </p:cNvPr>
          <p:cNvSpPr txBox="1"/>
          <p:nvPr/>
        </p:nvSpPr>
        <p:spPr>
          <a:xfrm>
            <a:off x="3517921" y="6091935"/>
            <a:ext cx="1616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Audio Amp  MAX 9744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719022-5B6D-447E-82A7-A7C2C4E0B291}"/>
              </a:ext>
            </a:extLst>
          </p:cNvPr>
          <p:cNvSpPr txBox="1"/>
          <p:nvPr/>
        </p:nvSpPr>
        <p:spPr>
          <a:xfrm>
            <a:off x="3151395" y="1280909"/>
            <a:ext cx="66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Cap Touch</a:t>
            </a:r>
          </a:p>
          <a:p>
            <a:r>
              <a:rPr lang="en-US" sz="800" dirty="0"/>
              <a:t> AT42QT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F98884A-67A9-41AD-A05C-BD0D28FD9730}"/>
              </a:ext>
            </a:extLst>
          </p:cNvPr>
          <p:cNvCxnSpPr>
            <a:cxnSpLocks/>
          </p:cNvCxnSpPr>
          <p:nvPr/>
        </p:nvCxnSpPr>
        <p:spPr>
          <a:xfrm>
            <a:off x="7161749" y="1200705"/>
            <a:ext cx="704263" cy="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2A49656-2829-4157-90B9-67505685EC12}"/>
              </a:ext>
            </a:extLst>
          </p:cNvPr>
          <p:cNvSpPr/>
          <p:nvPr/>
        </p:nvSpPr>
        <p:spPr>
          <a:xfrm>
            <a:off x="7829925" y="2849605"/>
            <a:ext cx="1019453" cy="3229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B25B23-DBD2-498F-BA83-3479BEC9F2F8}"/>
              </a:ext>
            </a:extLst>
          </p:cNvPr>
          <p:cNvSpPr txBox="1"/>
          <p:nvPr/>
        </p:nvSpPr>
        <p:spPr>
          <a:xfrm>
            <a:off x="7812735" y="2849605"/>
            <a:ext cx="1091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MOSFET</a:t>
            </a:r>
            <a:r>
              <a:rPr lang="en-US" sz="1200" dirty="0"/>
              <a:t> </a:t>
            </a:r>
            <a:r>
              <a:rPr lang="en-US" sz="800" dirty="0"/>
              <a:t>Relay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FEF903-82E0-401C-8A6C-1F269DB6BA18}"/>
              </a:ext>
            </a:extLst>
          </p:cNvPr>
          <p:cNvCxnSpPr>
            <a:cxnSpLocks/>
          </p:cNvCxnSpPr>
          <p:nvPr/>
        </p:nvCxnSpPr>
        <p:spPr>
          <a:xfrm flipV="1">
            <a:off x="4146735" y="1472685"/>
            <a:ext cx="8183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6145B7-3D8F-4895-9ED0-863DA134DFB1}"/>
              </a:ext>
            </a:extLst>
          </p:cNvPr>
          <p:cNvCxnSpPr>
            <a:cxnSpLocks/>
          </p:cNvCxnSpPr>
          <p:nvPr/>
        </p:nvCxnSpPr>
        <p:spPr>
          <a:xfrm>
            <a:off x="1911077" y="1465466"/>
            <a:ext cx="959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961125-209A-4952-9349-25F9226CDEC1}"/>
              </a:ext>
            </a:extLst>
          </p:cNvPr>
          <p:cNvSpPr txBox="1"/>
          <p:nvPr/>
        </p:nvSpPr>
        <p:spPr>
          <a:xfrm>
            <a:off x="1176602" y="1246801"/>
            <a:ext cx="1203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From Left Spout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C71CC1-60EE-48FD-9C5B-01D171FD99DA}"/>
              </a:ext>
            </a:extLst>
          </p:cNvPr>
          <p:cNvSpPr txBox="1"/>
          <p:nvPr/>
        </p:nvSpPr>
        <p:spPr>
          <a:xfrm>
            <a:off x="2813301" y="1358817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537DFF-0451-410D-A91F-58DF5BD882EC}"/>
              </a:ext>
            </a:extLst>
          </p:cNvPr>
          <p:cNvSpPr txBox="1"/>
          <p:nvPr/>
        </p:nvSpPr>
        <p:spPr>
          <a:xfrm>
            <a:off x="3849864" y="1361831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OUT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F48D851-5362-4CD8-BC33-EF7458216960}"/>
              </a:ext>
            </a:extLst>
          </p:cNvPr>
          <p:cNvCxnSpPr>
            <a:cxnSpLocks/>
          </p:cNvCxnSpPr>
          <p:nvPr/>
        </p:nvCxnSpPr>
        <p:spPr>
          <a:xfrm flipV="1">
            <a:off x="7154442" y="3013559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3072F993-C642-4FBF-8BA2-AA4BB5B4C48C}"/>
              </a:ext>
            </a:extLst>
          </p:cNvPr>
          <p:cNvSpPr/>
          <p:nvPr/>
        </p:nvSpPr>
        <p:spPr>
          <a:xfrm>
            <a:off x="9420636" y="1006412"/>
            <a:ext cx="780440" cy="4000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145B88B-86AE-434A-9D07-6A7BF93A781E}"/>
              </a:ext>
            </a:extLst>
          </p:cNvPr>
          <p:cNvSpPr txBox="1"/>
          <p:nvPr/>
        </p:nvSpPr>
        <p:spPr>
          <a:xfrm>
            <a:off x="9403446" y="1028704"/>
            <a:ext cx="1091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Actuator</a:t>
            </a:r>
          </a:p>
          <a:p>
            <a:r>
              <a:rPr lang="en-US" sz="800" dirty="0"/>
              <a:t>L12-30-50-12-I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FEB0FEB-2F7C-4B7B-AF3C-1513178F5FB0}"/>
              </a:ext>
            </a:extLst>
          </p:cNvPr>
          <p:cNvCxnSpPr>
            <a:cxnSpLocks/>
          </p:cNvCxnSpPr>
          <p:nvPr/>
        </p:nvCxnSpPr>
        <p:spPr>
          <a:xfrm flipV="1">
            <a:off x="8755639" y="1283011"/>
            <a:ext cx="676195" cy="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D5B5469-3E42-4A08-9C8B-71B13765C7F7}"/>
              </a:ext>
            </a:extLst>
          </p:cNvPr>
          <p:cNvSpPr txBox="1"/>
          <p:nvPr/>
        </p:nvSpPr>
        <p:spPr>
          <a:xfrm>
            <a:off x="6867949" y="1098887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3873A1A-DCF4-482E-BB72-D23268A3BCDF}"/>
              </a:ext>
            </a:extLst>
          </p:cNvPr>
          <p:cNvSpPr txBox="1"/>
          <p:nvPr/>
        </p:nvSpPr>
        <p:spPr>
          <a:xfrm>
            <a:off x="6879994" y="1261588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295AE5D-E309-45E6-82FB-55BCD88F6E9E}"/>
              </a:ext>
            </a:extLst>
          </p:cNvPr>
          <p:cNvCxnSpPr>
            <a:cxnSpLocks/>
          </p:cNvCxnSpPr>
          <p:nvPr/>
        </p:nvCxnSpPr>
        <p:spPr>
          <a:xfrm flipV="1">
            <a:off x="7444631" y="1203318"/>
            <a:ext cx="19890" cy="4432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5AB8545-4300-460E-85A8-0BBF476F96E6}"/>
              </a:ext>
            </a:extLst>
          </p:cNvPr>
          <p:cNvCxnSpPr>
            <a:cxnSpLocks/>
          </p:cNvCxnSpPr>
          <p:nvPr/>
        </p:nvCxnSpPr>
        <p:spPr>
          <a:xfrm flipV="1">
            <a:off x="7378253" y="1377208"/>
            <a:ext cx="0" cy="43626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72E2BC87-5FC1-40AC-A6A3-E43CAADDDF1D}"/>
              </a:ext>
            </a:extLst>
          </p:cNvPr>
          <p:cNvSpPr/>
          <p:nvPr/>
        </p:nvSpPr>
        <p:spPr>
          <a:xfrm>
            <a:off x="7444631" y="117997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6EE6ED56-66A3-4F12-90CD-05B7773D313E}"/>
              </a:ext>
            </a:extLst>
          </p:cNvPr>
          <p:cNvSpPr/>
          <p:nvPr/>
        </p:nvSpPr>
        <p:spPr>
          <a:xfrm>
            <a:off x="7355393" y="135434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B2A97D3-D607-4161-BBDE-AD8BBCFE3264}"/>
              </a:ext>
            </a:extLst>
          </p:cNvPr>
          <p:cNvSpPr/>
          <p:nvPr/>
        </p:nvSpPr>
        <p:spPr>
          <a:xfrm>
            <a:off x="9513030" y="2835721"/>
            <a:ext cx="631270" cy="3259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04914A6-B8BF-46C6-B044-D9614E2EE3CC}"/>
              </a:ext>
            </a:extLst>
          </p:cNvPr>
          <p:cNvSpPr txBox="1"/>
          <p:nvPr/>
        </p:nvSpPr>
        <p:spPr>
          <a:xfrm>
            <a:off x="9463819" y="2829609"/>
            <a:ext cx="73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Solenoid</a:t>
            </a:r>
          </a:p>
          <a:p>
            <a:r>
              <a:rPr lang="en-US" sz="800" dirty="0"/>
              <a:t>Left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DF7EA43-3AE7-4FCD-AF40-EA4263777E0D}"/>
              </a:ext>
            </a:extLst>
          </p:cNvPr>
          <p:cNvCxnSpPr>
            <a:cxnSpLocks/>
          </p:cNvCxnSpPr>
          <p:nvPr/>
        </p:nvCxnSpPr>
        <p:spPr>
          <a:xfrm flipV="1">
            <a:off x="8848927" y="2881683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6C33F2B-41B8-4414-AD61-0D1E4D300C1E}"/>
              </a:ext>
            </a:extLst>
          </p:cNvPr>
          <p:cNvCxnSpPr>
            <a:cxnSpLocks/>
          </p:cNvCxnSpPr>
          <p:nvPr/>
        </p:nvCxnSpPr>
        <p:spPr>
          <a:xfrm flipV="1">
            <a:off x="8848926" y="3138582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ADAA19F-6C70-496B-9395-EBC963E5A15A}"/>
              </a:ext>
            </a:extLst>
          </p:cNvPr>
          <p:cNvCxnSpPr>
            <a:cxnSpLocks/>
          </p:cNvCxnSpPr>
          <p:nvPr/>
        </p:nvCxnSpPr>
        <p:spPr>
          <a:xfrm flipV="1">
            <a:off x="9189284" y="2755798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B5D26017-CFAF-4518-93DB-0491FC016D81}"/>
              </a:ext>
            </a:extLst>
          </p:cNvPr>
          <p:cNvSpPr/>
          <p:nvPr/>
        </p:nvSpPr>
        <p:spPr>
          <a:xfrm>
            <a:off x="9166417" y="285982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09235DB5-535C-47FD-A80E-DE6BEBA09448}"/>
              </a:ext>
            </a:extLst>
          </p:cNvPr>
          <p:cNvSpPr/>
          <p:nvPr/>
        </p:nvSpPr>
        <p:spPr>
          <a:xfrm>
            <a:off x="9146915" y="2981311"/>
            <a:ext cx="85001" cy="7209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DE3A508-CC22-45C4-8AB8-C2B44300D620}"/>
              </a:ext>
            </a:extLst>
          </p:cNvPr>
          <p:cNvCxnSpPr>
            <a:cxnSpLocks/>
          </p:cNvCxnSpPr>
          <p:nvPr/>
        </p:nvCxnSpPr>
        <p:spPr>
          <a:xfrm>
            <a:off x="9120724" y="2958963"/>
            <a:ext cx="13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04FE282-4B15-4E2F-89C9-0B29BF89160E}"/>
              </a:ext>
            </a:extLst>
          </p:cNvPr>
          <p:cNvCxnSpPr/>
          <p:nvPr/>
        </p:nvCxnSpPr>
        <p:spPr>
          <a:xfrm>
            <a:off x="9189377" y="2880383"/>
            <a:ext cx="0" cy="26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51F20D1A-CD54-474D-BDD7-23A11E7782C6}"/>
              </a:ext>
            </a:extLst>
          </p:cNvPr>
          <p:cNvSpPr txBox="1"/>
          <p:nvPr/>
        </p:nvSpPr>
        <p:spPr>
          <a:xfrm>
            <a:off x="8907867" y="2524996"/>
            <a:ext cx="5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+12 V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D52B985-ED1E-4DAD-9339-74D0346A5782}"/>
              </a:ext>
            </a:extLst>
          </p:cNvPr>
          <p:cNvCxnSpPr>
            <a:stCxn id="27" idx="2"/>
          </p:cNvCxnSpPr>
          <p:nvPr/>
        </p:nvCxnSpPr>
        <p:spPr>
          <a:xfrm flipH="1">
            <a:off x="8338028" y="3172600"/>
            <a:ext cx="1624" cy="87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FAA9F0B7-8F48-4D51-98C5-A4589CD8176B}"/>
              </a:ext>
            </a:extLst>
          </p:cNvPr>
          <p:cNvSpPr/>
          <p:nvPr/>
        </p:nvSpPr>
        <p:spPr>
          <a:xfrm rot="10800000">
            <a:off x="8274597" y="3260625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F4BC1A-BC3B-4623-A849-34583263792E}"/>
              </a:ext>
            </a:extLst>
          </p:cNvPr>
          <p:cNvSpPr txBox="1"/>
          <p:nvPr/>
        </p:nvSpPr>
        <p:spPr>
          <a:xfrm>
            <a:off x="7569560" y="2808288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B129647-D577-48B5-831E-46970E3CBB72}"/>
              </a:ext>
            </a:extLst>
          </p:cNvPr>
          <p:cNvSpPr/>
          <p:nvPr/>
        </p:nvSpPr>
        <p:spPr>
          <a:xfrm>
            <a:off x="7833935" y="3560020"/>
            <a:ext cx="1019453" cy="3164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C5C701D-87C8-4D8B-8410-37F6F18638C5}"/>
              </a:ext>
            </a:extLst>
          </p:cNvPr>
          <p:cNvSpPr txBox="1"/>
          <p:nvPr/>
        </p:nvSpPr>
        <p:spPr>
          <a:xfrm>
            <a:off x="7816745" y="3589571"/>
            <a:ext cx="1091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MOSFET Relay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F84CB25-75CF-4EEE-8A08-907180176E22}"/>
              </a:ext>
            </a:extLst>
          </p:cNvPr>
          <p:cNvCxnSpPr>
            <a:cxnSpLocks/>
          </p:cNvCxnSpPr>
          <p:nvPr/>
        </p:nvCxnSpPr>
        <p:spPr>
          <a:xfrm flipV="1">
            <a:off x="7158452" y="3720191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48E83AC-4F4D-478B-8AFA-F462B10A04F3}"/>
              </a:ext>
            </a:extLst>
          </p:cNvPr>
          <p:cNvSpPr/>
          <p:nvPr/>
        </p:nvSpPr>
        <p:spPr>
          <a:xfrm>
            <a:off x="9517040" y="3556639"/>
            <a:ext cx="631270" cy="3197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DA783ED-B06F-4B46-9AEE-A7570308F64C}"/>
              </a:ext>
            </a:extLst>
          </p:cNvPr>
          <p:cNvSpPr txBox="1"/>
          <p:nvPr/>
        </p:nvSpPr>
        <p:spPr>
          <a:xfrm>
            <a:off x="9467829" y="3550527"/>
            <a:ext cx="73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Solenoid</a:t>
            </a:r>
          </a:p>
          <a:p>
            <a:r>
              <a:rPr lang="en-US" sz="800" dirty="0"/>
              <a:t>Center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779D39C-F7AA-4640-81A0-5BD3750D452B}"/>
              </a:ext>
            </a:extLst>
          </p:cNvPr>
          <p:cNvCxnSpPr>
            <a:cxnSpLocks/>
          </p:cNvCxnSpPr>
          <p:nvPr/>
        </p:nvCxnSpPr>
        <p:spPr>
          <a:xfrm flipV="1">
            <a:off x="8852937" y="3590682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C519D8E-EFB2-48E3-87D9-8DFDC13DA107}"/>
              </a:ext>
            </a:extLst>
          </p:cNvPr>
          <p:cNvCxnSpPr>
            <a:cxnSpLocks/>
          </p:cNvCxnSpPr>
          <p:nvPr/>
        </p:nvCxnSpPr>
        <p:spPr>
          <a:xfrm flipV="1">
            <a:off x="8852936" y="3847581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D8A5BDB-4648-4944-9312-5523C96C517F}"/>
              </a:ext>
            </a:extLst>
          </p:cNvPr>
          <p:cNvCxnSpPr>
            <a:cxnSpLocks/>
          </p:cNvCxnSpPr>
          <p:nvPr/>
        </p:nvCxnSpPr>
        <p:spPr>
          <a:xfrm flipV="1">
            <a:off x="9193294" y="3464797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F5658B1F-DFA5-4DD7-B6DE-034095D177B3}"/>
              </a:ext>
            </a:extLst>
          </p:cNvPr>
          <p:cNvSpPr/>
          <p:nvPr/>
        </p:nvSpPr>
        <p:spPr>
          <a:xfrm>
            <a:off x="9170427" y="356882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>
            <a:extLst>
              <a:ext uri="{FF2B5EF4-FFF2-40B4-BE49-F238E27FC236}">
                <a16:creationId xmlns:a16="http://schemas.microsoft.com/office/drawing/2014/main" id="{9CA023EB-3F55-47D7-8972-2556EBCE50DF}"/>
              </a:ext>
            </a:extLst>
          </p:cNvPr>
          <p:cNvSpPr/>
          <p:nvPr/>
        </p:nvSpPr>
        <p:spPr>
          <a:xfrm>
            <a:off x="9150925" y="3690310"/>
            <a:ext cx="85001" cy="7209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C2724E6-B0B3-4088-B11B-DF04DD59A72C}"/>
              </a:ext>
            </a:extLst>
          </p:cNvPr>
          <p:cNvCxnSpPr>
            <a:cxnSpLocks/>
          </p:cNvCxnSpPr>
          <p:nvPr/>
        </p:nvCxnSpPr>
        <p:spPr>
          <a:xfrm>
            <a:off x="9124734" y="3667962"/>
            <a:ext cx="13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AD171FE-4BFF-4C76-8390-B50D33B4CB58}"/>
              </a:ext>
            </a:extLst>
          </p:cNvPr>
          <p:cNvCxnSpPr/>
          <p:nvPr/>
        </p:nvCxnSpPr>
        <p:spPr>
          <a:xfrm>
            <a:off x="9193387" y="3589382"/>
            <a:ext cx="0" cy="26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0020AB98-5348-44CA-8F27-A09D79D3A612}"/>
              </a:ext>
            </a:extLst>
          </p:cNvPr>
          <p:cNvSpPr txBox="1"/>
          <p:nvPr/>
        </p:nvSpPr>
        <p:spPr>
          <a:xfrm>
            <a:off x="8911877" y="3233995"/>
            <a:ext cx="5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+12 V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D5DD615-D342-41C6-88DD-18EF6982597F}"/>
              </a:ext>
            </a:extLst>
          </p:cNvPr>
          <p:cNvSpPr txBox="1"/>
          <p:nvPr/>
        </p:nvSpPr>
        <p:spPr>
          <a:xfrm>
            <a:off x="7573570" y="3514920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EA37949-54FB-4373-8B97-DC734D240C44}"/>
              </a:ext>
            </a:extLst>
          </p:cNvPr>
          <p:cNvSpPr/>
          <p:nvPr/>
        </p:nvSpPr>
        <p:spPr>
          <a:xfrm>
            <a:off x="7833927" y="4205331"/>
            <a:ext cx="1019453" cy="3017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4301A1B-0BB8-4F37-AEC7-FFDFB5E4103B}"/>
              </a:ext>
            </a:extLst>
          </p:cNvPr>
          <p:cNvSpPr txBox="1"/>
          <p:nvPr/>
        </p:nvSpPr>
        <p:spPr>
          <a:xfrm>
            <a:off x="7816737" y="4234882"/>
            <a:ext cx="1091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MOSFET Relay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20709EC-2326-410E-A04E-DF369B111171}"/>
              </a:ext>
            </a:extLst>
          </p:cNvPr>
          <p:cNvCxnSpPr>
            <a:cxnSpLocks/>
          </p:cNvCxnSpPr>
          <p:nvPr/>
        </p:nvCxnSpPr>
        <p:spPr>
          <a:xfrm flipV="1">
            <a:off x="7158444" y="4355970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34F87B8-BC3F-4470-B1D1-52E5CD58E3FA}"/>
              </a:ext>
            </a:extLst>
          </p:cNvPr>
          <p:cNvSpPr/>
          <p:nvPr/>
        </p:nvSpPr>
        <p:spPr>
          <a:xfrm>
            <a:off x="9517032" y="4201950"/>
            <a:ext cx="631270" cy="331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DD9ECEC-3988-43C8-B784-6A2A340F06E0}"/>
              </a:ext>
            </a:extLst>
          </p:cNvPr>
          <p:cNvSpPr txBox="1"/>
          <p:nvPr/>
        </p:nvSpPr>
        <p:spPr>
          <a:xfrm>
            <a:off x="9467821" y="4195838"/>
            <a:ext cx="733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Solenoid</a:t>
            </a:r>
          </a:p>
          <a:p>
            <a:r>
              <a:rPr lang="en-US" sz="800" dirty="0"/>
              <a:t>Right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1606BD6-5855-4EB7-8099-1316A1B7A1A1}"/>
              </a:ext>
            </a:extLst>
          </p:cNvPr>
          <p:cNvCxnSpPr>
            <a:cxnSpLocks/>
          </p:cNvCxnSpPr>
          <p:nvPr/>
        </p:nvCxnSpPr>
        <p:spPr>
          <a:xfrm flipV="1">
            <a:off x="8852929" y="4233626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17A3B3F-6C2F-4F13-B32F-6B8D7EEC1268}"/>
              </a:ext>
            </a:extLst>
          </p:cNvPr>
          <p:cNvCxnSpPr>
            <a:cxnSpLocks/>
          </p:cNvCxnSpPr>
          <p:nvPr/>
        </p:nvCxnSpPr>
        <p:spPr>
          <a:xfrm flipV="1">
            <a:off x="8852928" y="4490525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BF3548B-4951-4F09-B48D-53580C4D5C7B}"/>
              </a:ext>
            </a:extLst>
          </p:cNvPr>
          <p:cNvCxnSpPr>
            <a:cxnSpLocks/>
          </p:cNvCxnSpPr>
          <p:nvPr/>
        </p:nvCxnSpPr>
        <p:spPr>
          <a:xfrm flipV="1">
            <a:off x="9193286" y="4107741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C5321D7C-E323-4336-BE23-59A1B7A7D473}"/>
              </a:ext>
            </a:extLst>
          </p:cNvPr>
          <p:cNvSpPr/>
          <p:nvPr/>
        </p:nvSpPr>
        <p:spPr>
          <a:xfrm>
            <a:off x="9170419" y="421177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Isosceles Triangle 162">
            <a:extLst>
              <a:ext uri="{FF2B5EF4-FFF2-40B4-BE49-F238E27FC236}">
                <a16:creationId xmlns:a16="http://schemas.microsoft.com/office/drawing/2014/main" id="{A6E0B8E1-8CAC-425B-98DA-23A34E65F920}"/>
              </a:ext>
            </a:extLst>
          </p:cNvPr>
          <p:cNvSpPr/>
          <p:nvPr/>
        </p:nvSpPr>
        <p:spPr>
          <a:xfrm>
            <a:off x="9150917" y="4333254"/>
            <a:ext cx="85001" cy="7209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D9B5D44-EEBC-408A-9CB4-AB4592A2A82B}"/>
              </a:ext>
            </a:extLst>
          </p:cNvPr>
          <p:cNvCxnSpPr>
            <a:cxnSpLocks/>
          </p:cNvCxnSpPr>
          <p:nvPr/>
        </p:nvCxnSpPr>
        <p:spPr>
          <a:xfrm>
            <a:off x="9124726" y="4310906"/>
            <a:ext cx="13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E36E98A-2613-4F36-8380-E01A4E92FDD2}"/>
              </a:ext>
            </a:extLst>
          </p:cNvPr>
          <p:cNvCxnSpPr/>
          <p:nvPr/>
        </p:nvCxnSpPr>
        <p:spPr>
          <a:xfrm>
            <a:off x="9193379" y="4232326"/>
            <a:ext cx="0" cy="26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32DEE706-EB69-4B8C-B878-F4531684B567}"/>
              </a:ext>
            </a:extLst>
          </p:cNvPr>
          <p:cNvSpPr txBox="1"/>
          <p:nvPr/>
        </p:nvSpPr>
        <p:spPr>
          <a:xfrm>
            <a:off x="8911869" y="3876939"/>
            <a:ext cx="5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+12 V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ECF37DA-479B-4A96-91E5-1A552CD54C4A}"/>
              </a:ext>
            </a:extLst>
          </p:cNvPr>
          <p:cNvSpPr txBox="1"/>
          <p:nvPr/>
        </p:nvSpPr>
        <p:spPr>
          <a:xfrm>
            <a:off x="7573562" y="4150699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00C2925-B5A0-423B-93E8-D200573ADB3F}"/>
              </a:ext>
            </a:extLst>
          </p:cNvPr>
          <p:cNvSpPr txBox="1"/>
          <p:nvPr/>
        </p:nvSpPr>
        <p:spPr>
          <a:xfrm>
            <a:off x="6868619" y="2895817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2619B716-3BFD-4C75-B8F8-D82AB7858C6B}"/>
              </a:ext>
            </a:extLst>
          </p:cNvPr>
          <p:cNvSpPr txBox="1"/>
          <p:nvPr/>
        </p:nvSpPr>
        <p:spPr>
          <a:xfrm>
            <a:off x="6884540" y="3609127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0704B530-BC93-479E-844F-42482AE4384B}"/>
              </a:ext>
            </a:extLst>
          </p:cNvPr>
          <p:cNvSpPr txBox="1"/>
          <p:nvPr/>
        </p:nvSpPr>
        <p:spPr>
          <a:xfrm>
            <a:off x="6900461" y="4247165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52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045703A-4CA4-4843-85F4-C74626A0E8D4}"/>
              </a:ext>
            </a:extLst>
          </p:cNvPr>
          <p:cNvSpPr txBox="1"/>
          <p:nvPr/>
        </p:nvSpPr>
        <p:spPr>
          <a:xfrm>
            <a:off x="4962944" y="1357744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6827814-8594-46FB-AEDE-339AB4ECDD07}"/>
              </a:ext>
            </a:extLst>
          </p:cNvPr>
          <p:cNvSpPr txBox="1"/>
          <p:nvPr/>
        </p:nvSpPr>
        <p:spPr>
          <a:xfrm>
            <a:off x="4986022" y="2528838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18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9BB3435-5F33-4DCF-8F27-A16940387042}"/>
              </a:ext>
            </a:extLst>
          </p:cNvPr>
          <p:cNvSpPr txBox="1"/>
          <p:nvPr/>
        </p:nvSpPr>
        <p:spPr>
          <a:xfrm>
            <a:off x="4981035" y="3614099"/>
            <a:ext cx="285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19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2AB463E-C0ED-4995-80A4-119F41711007}"/>
              </a:ext>
            </a:extLst>
          </p:cNvPr>
          <p:cNvCxnSpPr/>
          <p:nvPr/>
        </p:nvCxnSpPr>
        <p:spPr>
          <a:xfrm flipH="1">
            <a:off x="3479804" y="1767014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Isosceles Triangle 115">
            <a:extLst>
              <a:ext uri="{FF2B5EF4-FFF2-40B4-BE49-F238E27FC236}">
                <a16:creationId xmlns:a16="http://schemas.microsoft.com/office/drawing/2014/main" id="{01967160-3F1E-4BBC-8B3F-7F3D7092B0AE}"/>
              </a:ext>
            </a:extLst>
          </p:cNvPr>
          <p:cNvSpPr/>
          <p:nvPr/>
        </p:nvSpPr>
        <p:spPr>
          <a:xfrm rot="10800000">
            <a:off x="3410868" y="1922895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937E46F-6836-4A58-AB33-9369F3A67FEE}"/>
              </a:ext>
            </a:extLst>
          </p:cNvPr>
          <p:cNvCxnSpPr>
            <a:cxnSpLocks/>
          </p:cNvCxnSpPr>
          <p:nvPr/>
        </p:nvCxnSpPr>
        <p:spPr>
          <a:xfrm flipV="1">
            <a:off x="3490625" y="1014306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8F800D9D-CB2B-4958-BE3D-05132F511831}"/>
              </a:ext>
            </a:extLst>
          </p:cNvPr>
          <p:cNvSpPr txBox="1"/>
          <p:nvPr/>
        </p:nvSpPr>
        <p:spPr>
          <a:xfrm>
            <a:off x="3496086" y="881695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9A04F44-34F5-4AAE-8076-4510DB3D98A3}"/>
              </a:ext>
            </a:extLst>
          </p:cNvPr>
          <p:cNvSpPr txBox="1"/>
          <p:nvPr/>
        </p:nvSpPr>
        <p:spPr>
          <a:xfrm>
            <a:off x="3315144" y="1163403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VDD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2BEB025-84F3-4087-B8F5-1265CE1BD8D8}"/>
              </a:ext>
            </a:extLst>
          </p:cNvPr>
          <p:cNvSpPr txBox="1"/>
          <p:nvPr/>
        </p:nvSpPr>
        <p:spPr>
          <a:xfrm>
            <a:off x="3303746" y="1564382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DEA3895-FF61-4C84-8A7E-6DDFEF0CCA30}"/>
              </a:ext>
            </a:extLst>
          </p:cNvPr>
          <p:cNvSpPr/>
          <p:nvPr/>
        </p:nvSpPr>
        <p:spPr>
          <a:xfrm>
            <a:off x="2851363" y="2331316"/>
            <a:ext cx="1300677" cy="5872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BA4D66B-F4DD-4791-8E16-C39EB58B9351}"/>
              </a:ext>
            </a:extLst>
          </p:cNvPr>
          <p:cNvSpPr txBox="1"/>
          <p:nvPr/>
        </p:nvSpPr>
        <p:spPr>
          <a:xfrm>
            <a:off x="3144404" y="2440373"/>
            <a:ext cx="66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Cap Touch</a:t>
            </a:r>
          </a:p>
          <a:p>
            <a:r>
              <a:rPr lang="en-US" sz="800" dirty="0"/>
              <a:t> AT42QT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40BD9A1-C28C-4D10-8697-128474570CC7}"/>
              </a:ext>
            </a:extLst>
          </p:cNvPr>
          <p:cNvCxnSpPr>
            <a:cxnSpLocks/>
          </p:cNvCxnSpPr>
          <p:nvPr/>
        </p:nvCxnSpPr>
        <p:spPr>
          <a:xfrm flipV="1">
            <a:off x="4139744" y="2632149"/>
            <a:ext cx="8183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01CCCD4-7471-4BCF-AE57-B33F6AA7E675}"/>
              </a:ext>
            </a:extLst>
          </p:cNvPr>
          <p:cNvCxnSpPr>
            <a:cxnSpLocks/>
          </p:cNvCxnSpPr>
          <p:nvPr/>
        </p:nvCxnSpPr>
        <p:spPr>
          <a:xfrm>
            <a:off x="1904086" y="2624930"/>
            <a:ext cx="959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FD74452A-A75D-4822-898C-19C10AA7B901}"/>
              </a:ext>
            </a:extLst>
          </p:cNvPr>
          <p:cNvSpPr txBox="1"/>
          <p:nvPr/>
        </p:nvSpPr>
        <p:spPr>
          <a:xfrm>
            <a:off x="1169611" y="2406265"/>
            <a:ext cx="1203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From Center Spout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AE54056-3743-4F16-8C69-856D7A854AEA}"/>
              </a:ext>
            </a:extLst>
          </p:cNvPr>
          <p:cNvSpPr txBox="1"/>
          <p:nvPr/>
        </p:nvSpPr>
        <p:spPr>
          <a:xfrm>
            <a:off x="2806310" y="2518281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PAD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B5D0C5C-1512-4C24-BBD7-86FDEDDBD4EC}"/>
              </a:ext>
            </a:extLst>
          </p:cNvPr>
          <p:cNvSpPr txBox="1"/>
          <p:nvPr/>
        </p:nvSpPr>
        <p:spPr>
          <a:xfrm>
            <a:off x="3842873" y="2521295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OUT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073256C-B671-4297-A2EA-4680D560FCA7}"/>
              </a:ext>
            </a:extLst>
          </p:cNvPr>
          <p:cNvCxnSpPr/>
          <p:nvPr/>
        </p:nvCxnSpPr>
        <p:spPr>
          <a:xfrm flipH="1">
            <a:off x="3472813" y="2926478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Isosceles Triangle 175">
            <a:extLst>
              <a:ext uri="{FF2B5EF4-FFF2-40B4-BE49-F238E27FC236}">
                <a16:creationId xmlns:a16="http://schemas.microsoft.com/office/drawing/2014/main" id="{43016389-5206-4580-A6DC-AC86A93AFC53}"/>
              </a:ext>
            </a:extLst>
          </p:cNvPr>
          <p:cNvSpPr/>
          <p:nvPr/>
        </p:nvSpPr>
        <p:spPr>
          <a:xfrm rot="10800000">
            <a:off x="3403877" y="3082359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F4CDB1E6-6AF6-4262-98F7-0C41F6403792}"/>
              </a:ext>
            </a:extLst>
          </p:cNvPr>
          <p:cNvCxnSpPr>
            <a:cxnSpLocks/>
          </p:cNvCxnSpPr>
          <p:nvPr/>
        </p:nvCxnSpPr>
        <p:spPr>
          <a:xfrm flipV="1">
            <a:off x="3483634" y="2173770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3573056-E561-48EC-8277-016955E1BA5B}"/>
              </a:ext>
            </a:extLst>
          </p:cNvPr>
          <p:cNvSpPr txBox="1"/>
          <p:nvPr/>
        </p:nvSpPr>
        <p:spPr>
          <a:xfrm>
            <a:off x="3430015" y="2060947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A3CC7B9-A33E-4FDC-9BDE-B4BB24DC8C6D}"/>
              </a:ext>
            </a:extLst>
          </p:cNvPr>
          <p:cNvSpPr txBox="1"/>
          <p:nvPr/>
        </p:nvSpPr>
        <p:spPr>
          <a:xfrm>
            <a:off x="3308153" y="2322867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VDD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F42B945-226D-4130-AB10-504E50DBFAAF}"/>
              </a:ext>
            </a:extLst>
          </p:cNvPr>
          <p:cNvSpPr txBox="1"/>
          <p:nvPr/>
        </p:nvSpPr>
        <p:spPr>
          <a:xfrm>
            <a:off x="3296755" y="2723846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06E64A9F-45C6-47EA-B2FE-7B6098C34DFF}"/>
              </a:ext>
            </a:extLst>
          </p:cNvPr>
          <p:cNvSpPr/>
          <p:nvPr/>
        </p:nvSpPr>
        <p:spPr>
          <a:xfrm>
            <a:off x="2869539" y="3415487"/>
            <a:ext cx="1300677" cy="5872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414AACD-26F5-47D9-B7F0-6355F4EAA1D9}"/>
              </a:ext>
            </a:extLst>
          </p:cNvPr>
          <p:cNvSpPr txBox="1"/>
          <p:nvPr/>
        </p:nvSpPr>
        <p:spPr>
          <a:xfrm>
            <a:off x="3162580" y="3524544"/>
            <a:ext cx="66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Cap Touch</a:t>
            </a:r>
          </a:p>
          <a:p>
            <a:r>
              <a:rPr lang="en-US" sz="800" dirty="0"/>
              <a:t> AT42QT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9331EA4E-98A9-4686-A0B3-2F3FFB9EC9C9}"/>
              </a:ext>
            </a:extLst>
          </p:cNvPr>
          <p:cNvCxnSpPr>
            <a:cxnSpLocks/>
          </p:cNvCxnSpPr>
          <p:nvPr/>
        </p:nvCxnSpPr>
        <p:spPr>
          <a:xfrm flipV="1">
            <a:off x="4157920" y="3716320"/>
            <a:ext cx="81831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F90F1550-23A6-4D93-89B7-452A8F670B7E}"/>
              </a:ext>
            </a:extLst>
          </p:cNvPr>
          <p:cNvCxnSpPr>
            <a:cxnSpLocks/>
          </p:cNvCxnSpPr>
          <p:nvPr/>
        </p:nvCxnSpPr>
        <p:spPr>
          <a:xfrm>
            <a:off x="1892889" y="3716320"/>
            <a:ext cx="959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BEC1D425-D0F5-45EC-99C4-BB46E8D79F2E}"/>
              </a:ext>
            </a:extLst>
          </p:cNvPr>
          <p:cNvSpPr txBox="1"/>
          <p:nvPr/>
        </p:nvSpPr>
        <p:spPr>
          <a:xfrm>
            <a:off x="1403805" y="3392785"/>
            <a:ext cx="12030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From Right Spout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4B82251-9D7D-4AA3-9358-C17A127D1C85}"/>
              </a:ext>
            </a:extLst>
          </p:cNvPr>
          <p:cNvSpPr txBox="1"/>
          <p:nvPr/>
        </p:nvSpPr>
        <p:spPr>
          <a:xfrm>
            <a:off x="2806729" y="3600816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PAD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A96F9FC-E7B5-496E-8C26-7903D7173014}"/>
              </a:ext>
            </a:extLst>
          </p:cNvPr>
          <p:cNvSpPr txBox="1"/>
          <p:nvPr/>
        </p:nvSpPr>
        <p:spPr>
          <a:xfrm>
            <a:off x="3861049" y="3605466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OUT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DEA1602-3F6D-41A0-85B9-1C11B98E4EC0}"/>
              </a:ext>
            </a:extLst>
          </p:cNvPr>
          <p:cNvCxnSpPr/>
          <p:nvPr/>
        </p:nvCxnSpPr>
        <p:spPr>
          <a:xfrm flipH="1">
            <a:off x="3490989" y="4010649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Isosceles Triangle 188">
            <a:extLst>
              <a:ext uri="{FF2B5EF4-FFF2-40B4-BE49-F238E27FC236}">
                <a16:creationId xmlns:a16="http://schemas.microsoft.com/office/drawing/2014/main" id="{0BF58618-D41C-43BA-97B7-03B7496CBB99}"/>
              </a:ext>
            </a:extLst>
          </p:cNvPr>
          <p:cNvSpPr/>
          <p:nvPr/>
        </p:nvSpPr>
        <p:spPr>
          <a:xfrm rot="10800000">
            <a:off x="3422053" y="4166530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3501810" y="3257941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75A65492-121C-4D8F-B526-9410CE2C09B1}"/>
              </a:ext>
            </a:extLst>
          </p:cNvPr>
          <p:cNvSpPr txBox="1"/>
          <p:nvPr/>
        </p:nvSpPr>
        <p:spPr>
          <a:xfrm>
            <a:off x="3503465" y="3130011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F4F5D07-63A4-411F-A592-2820E1F319A2}"/>
              </a:ext>
            </a:extLst>
          </p:cNvPr>
          <p:cNvSpPr txBox="1"/>
          <p:nvPr/>
        </p:nvSpPr>
        <p:spPr>
          <a:xfrm>
            <a:off x="3326329" y="3407038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VDD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A1DCAE4B-3442-4FA0-8619-8FFA70BDE4BC}"/>
              </a:ext>
            </a:extLst>
          </p:cNvPr>
          <p:cNvSpPr txBox="1"/>
          <p:nvPr/>
        </p:nvSpPr>
        <p:spPr>
          <a:xfrm>
            <a:off x="3314931" y="3808017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FB06B6E2-2C83-45B4-9CAF-4CE58A6F1E8A}"/>
              </a:ext>
            </a:extLst>
          </p:cNvPr>
          <p:cNvCxnSpPr/>
          <p:nvPr/>
        </p:nvCxnSpPr>
        <p:spPr>
          <a:xfrm flipH="1">
            <a:off x="6009070" y="5280145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Isosceles Triangle 194">
            <a:extLst>
              <a:ext uri="{FF2B5EF4-FFF2-40B4-BE49-F238E27FC236}">
                <a16:creationId xmlns:a16="http://schemas.microsoft.com/office/drawing/2014/main" id="{7E702B46-2BB8-4751-8123-9D6D59FFFE2D}"/>
              </a:ext>
            </a:extLst>
          </p:cNvPr>
          <p:cNvSpPr/>
          <p:nvPr/>
        </p:nvSpPr>
        <p:spPr>
          <a:xfrm rot="10800000">
            <a:off x="5940134" y="5436026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C1CD8A0-5E6C-4F26-879C-4A436C3B847A}"/>
              </a:ext>
            </a:extLst>
          </p:cNvPr>
          <p:cNvCxnSpPr>
            <a:cxnSpLocks/>
          </p:cNvCxnSpPr>
          <p:nvPr/>
        </p:nvCxnSpPr>
        <p:spPr>
          <a:xfrm flipV="1">
            <a:off x="4339884" y="1469532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FC45A2F-D15E-453C-A7EA-02FE6E2F9DCD}"/>
              </a:ext>
            </a:extLst>
          </p:cNvPr>
          <p:cNvCxnSpPr>
            <a:cxnSpLocks/>
          </p:cNvCxnSpPr>
          <p:nvPr/>
        </p:nvCxnSpPr>
        <p:spPr>
          <a:xfrm>
            <a:off x="4271324" y="1625628"/>
            <a:ext cx="13851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EA3F1EB3-0A79-4B77-8807-0B3DD217FD6E}"/>
              </a:ext>
            </a:extLst>
          </p:cNvPr>
          <p:cNvCxnSpPr>
            <a:cxnSpLocks/>
          </p:cNvCxnSpPr>
          <p:nvPr/>
        </p:nvCxnSpPr>
        <p:spPr>
          <a:xfrm>
            <a:off x="4271768" y="1658062"/>
            <a:ext cx="13851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5C02A93E-409C-41A9-BA96-DDCF281E7743}"/>
              </a:ext>
            </a:extLst>
          </p:cNvPr>
          <p:cNvCxnSpPr>
            <a:cxnSpLocks/>
          </p:cNvCxnSpPr>
          <p:nvPr/>
        </p:nvCxnSpPr>
        <p:spPr>
          <a:xfrm flipV="1">
            <a:off x="4340330" y="1656587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Isosceles Triangle 214">
            <a:extLst>
              <a:ext uri="{FF2B5EF4-FFF2-40B4-BE49-F238E27FC236}">
                <a16:creationId xmlns:a16="http://schemas.microsoft.com/office/drawing/2014/main" id="{0C18D742-546F-4655-9920-88C7E7D03D1A}"/>
              </a:ext>
            </a:extLst>
          </p:cNvPr>
          <p:cNvSpPr/>
          <p:nvPr/>
        </p:nvSpPr>
        <p:spPr>
          <a:xfrm rot="10800000">
            <a:off x="4269222" y="1800493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24ECC349-2CEC-47E6-8C9A-C95AF2E5B421}"/>
              </a:ext>
            </a:extLst>
          </p:cNvPr>
          <p:cNvCxnSpPr>
            <a:cxnSpLocks/>
          </p:cNvCxnSpPr>
          <p:nvPr/>
        </p:nvCxnSpPr>
        <p:spPr>
          <a:xfrm flipV="1">
            <a:off x="4340327" y="2630984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FB04C371-5C98-4608-87A0-3AAAB854D567}"/>
              </a:ext>
            </a:extLst>
          </p:cNvPr>
          <p:cNvCxnSpPr>
            <a:cxnSpLocks/>
          </p:cNvCxnSpPr>
          <p:nvPr/>
        </p:nvCxnSpPr>
        <p:spPr>
          <a:xfrm>
            <a:off x="4271767" y="2787080"/>
            <a:ext cx="13851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CCD9B87A-F3C5-4A30-919A-17BC93DB52CC}"/>
              </a:ext>
            </a:extLst>
          </p:cNvPr>
          <p:cNvCxnSpPr>
            <a:cxnSpLocks/>
          </p:cNvCxnSpPr>
          <p:nvPr/>
        </p:nvCxnSpPr>
        <p:spPr>
          <a:xfrm>
            <a:off x="4272211" y="2819514"/>
            <a:ext cx="13851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60DEF042-592C-4951-90DC-6E612F250D49}"/>
              </a:ext>
            </a:extLst>
          </p:cNvPr>
          <p:cNvCxnSpPr>
            <a:cxnSpLocks/>
          </p:cNvCxnSpPr>
          <p:nvPr/>
        </p:nvCxnSpPr>
        <p:spPr>
          <a:xfrm flipV="1">
            <a:off x="4340773" y="2818039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0" name="Isosceles Triangle 219">
            <a:extLst>
              <a:ext uri="{FF2B5EF4-FFF2-40B4-BE49-F238E27FC236}">
                <a16:creationId xmlns:a16="http://schemas.microsoft.com/office/drawing/2014/main" id="{8565998D-00D5-4B5C-97C5-3433B807541E}"/>
              </a:ext>
            </a:extLst>
          </p:cNvPr>
          <p:cNvSpPr/>
          <p:nvPr/>
        </p:nvSpPr>
        <p:spPr>
          <a:xfrm rot="10800000">
            <a:off x="4269665" y="2961945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C2D63C0F-576F-4F7D-8D77-3103F0D1FB8C}"/>
              </a:ext>
            </a:extLst>
          </p:cNvPr>
          <p:cNvCxnSpPr>
            <a:cxnSpLocks/>
          </p:cNvCxnSpPr>
          <p:nvPr/>
        </p:nvCxnSpPr>
        <p:spPr>
          <a:xfrm flipV="1">
            <a:off x="4340770" y="3717143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FA56418-F047-4723-B988-DD1366F01A1B}"/>
              </a:ext>
            </a:extLst>
          </p:cNvPr>
          <p:cNvCxnSpPr>
            <a:cxnSpLocks/>
          </p:cNvCxnSpPr>
          <p:nvPr/>
        </p:nvCxnSpPr>
        <p:spPr>
          <a:xfrm>
            <a:off x="4272210" y="3873239"/>
            <a:ext cx="13851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A2D387C-B27C-4726-B26D-22F19687C320}"/>
              </a:ext>
            </a:extLst>
          </p:cNvPr>
          <p:cNvCxnSpPr>
            <a:cxnSpLocks/>
          </p:cNvCxnSpPr>
          <p:nvPr/>
        </p:nvCxnSpPr>
        <p:spPr>
          <a:xfrm>
            <a:off x="4272654" y="3905673"/>
            <a:ext cx="138512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9E9F6489-1FFC-4F40-8D35-D0529EF193AE}"/>
              </a:ext>
            </a:extLst>
          </p:cNvPr>
          <p:cNvCxnSpPr>
            <a:cxnSpLocks/>
          </p:cNvCxnSpPr>
          <p:nvPr/>
        </p:nvCxnSpPr>
        <p:spPr>
          <a:xfrm flipV="1">
            <a:off x="4341216" y="3904198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Isosceles Triangle 224">
            <a:extLst>
              <a:ext uri="{FF2B5EF4-FFF2-40B4-BE49-F238E27FC236}">
                <a16:creationId xmlns:a16="http://schemas.microsoft.com/office/drawing/2014/main" id="{263CD4E6-0B53-4376-81C7-9E48422162A1}"/>
              </a:ext>
            </a:extLst>
          </p:cNvPr>
          <p:cNvSpPr/>
          <p:nvPr/>
        </p:nvSpPr>
        <p:spPr>
          <a:xfrm rot="10800000">
            <a:off x="4270108" y="4048104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0039265D-DB3D-44B8-92C8-F562E6E06993}"/>
              </a:ext>
            </a:extLst>
          </p:cNvPr>
          <p:cNvCxnSpPr>
            <a:cxnSpLocks/>
          </p:cNvCxnSpPr>
          <p:nvPr/>
        </p:nvCxnSpPr>
        <p:spPr>
          <a:xfrm flipV="1">
            <a:off x="8106046" y="843088"/>
            <a:ext cx="0" cy="2052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52006F4A-3154-4630-AC8A-ABFB46E09059}"/>
              </a:ext>
            </a:extLst>
          </p:cNvPr>
          <p:cNvSpPr txBox="1"/>
          <p:nvPr/>
        </p:nvSpPr>
        <p:spPr>
          <a:xfrm>
            <a:off x="7858580" y="632661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5289B18-B352-430C-92D6-9A3CD9578C61}"/>
              </a:ext>
            </a:extLst>
          </p:cNvPr>
          <p:cNvSpPr txBox="1"/>
          <p:nvPr/>
        </p:nvSpPr>
        <p:spPr>
          <a:xfrm>
            <a:off x="8033870" y="822343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VDD</a:t>
            </a: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0B1F0CFF-5081-4AA1-8E8C-727C47F430DE}"/>
              </a:ext>
            </a:extLst>
          </p:cNvPr>
          <p:cNvCxnSpPr/>
          <p:nvPr/>
        </p:nvCxnSpPr>
        <p:spPr>
          <a:xfrm flipH="1">
            <a:off x="8269250" y="1806385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Isosceles Triangle 229">
            <a:extLst>
              <a:ext uri="{FF2B5EF4-FFF2-40B4-BE49-F238E27FC236}">
                <a16:creationId xmlns:a16="http://schemas.microsoft.com/office/drawing/2014/main" id="{471ED4A0-E171-4DEA-A8F8-1F2A73169578}"/>
              </a:ext>
            </a:extLst>
          </p:cNvPr>
          <p:cNvSpPr/>
          <p:nvPr/>
        </p:nvSpPr>
        <p:spPr>
          <a:xfrm rot="10800000">
            <a:off x="8200314" y="1962266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0596368-6310-4568-80F6-72701AA1F294}"/>
              </a:ext>
            </a:extLst>
          </p:cNvPr>
          <p:cNvSpPr txBox="1"/>
          <p:nvPr/>
        </p:nvSpPr>
        <p:spPr>
          <a:xfrm>
            <a:off x="8226501" y="1790212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39C0F297-20CB-4DC2-8AAF-A835559B8015}"/>
              </a:ext>
            </a:extLst>
          </p:cNvPr>
          <p:cNvCxnSpPr>
            <a:cxnSpLocks/>
          </p:cNvCxnSpPr>
          <p:nvPr/>
        </p:nvCxnSpPr>
        <p:spPr>
          <a:xfrm>
            <a:off x="7156289" y="1379911"/>
            <a:ext cx="704263" cy="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D1B9ED4F-A8EB-4C7F-BD86-0E9F01D28299}"/>
              </a:ext>
            </a:extLst>
          </p:cNvPr>
          <p:cNvSpPr txBox="1"/>
          <p:nvPr/>
        </p:nvSpPr>
        <p:spPr>
          <a:xfrm>
            <a:off x="7584861" y="1043165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FA629DC-2FDF-4B3E-93CA-A2D91D725CA9}"/>
              </a:ext>
            </a:extLst>
          </p:cNvPr>
          <p:cNvSpPr txBox="1"/>
          <p:nvPr/>
        </p:nvSpPr>
        <p:spPr>
          <a:xfrm>
            <a:off x="7596906" y="1208845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6574E73-25F1-49A3-9B82-DA44DBD8D10A}"/>
              </a:ext>
            </a:extLst>
          </p:cNvPr>
          <p:cNvSpPr txBox="1"/>
          <p:nvPr/>
        </p:nvSpPr>
        <p:spPr>
          <a:xfrm>
            <a:off x="9069541" y="1100847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blue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18DD561-6B63-452A-B245-88CB1352BBDC}"/>
              </a:ext>
            </a:extLst>
          </p:cNvPr>
          <p:cNvSpPr txBox="1"/>
          <p:nvPr/>
        </p:nvSpPr>
        <p:spPr>
          <a:xfrm>
            <a:off x="10156593" y="1101123"/>
            <a:ext cx="482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purple</a:t>
            </a:r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12E83983-FCF9-4777-AC75-EDDC722E1A70}"/>
              </a:ext>
            </a:extLst>
          </p:cNvPr>
          <p:cNvCxnSpPr>
            <a:cxnSpLocks/>
          </p:cNvCxnSpPr>
          <p:nvPr/>
        </p:nvCxnSpPr>
        <p:spPr>
          <a:xfrm flipV="1">
            <a:off x="9794446" y="784869"/>
            <a:ext cx="0" cy="2210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433F2AA9-D530-42CB-8F4F-9608B75F34B0}"/>
              </a:ext>
            </a:extLst>
          </p:cNvPr>
          <p:cNvSpPr txBox="1"/>
          <p:nvPr/>
        </p:nvSpPr>
        <p:spPr>
          <a:xfrm>
            <a:off x="10231384" y="530927"/>
            <a:ext cx="5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+12 V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F996BA6-4F00-43EF-BEFD-75DB9A27E42B}"/>
              </a:ext>
            </a:extLst>
          </p:cNvPr>
          <p:cNvSpPr txBox="1"/>
          <p:nvPr/>
        </p:nvSpPr>
        <p:spPr>
          <a:xfrm>
            <a:off x="9721499" y="815718"/>
            <a:ext cx="372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red</a:t>
            </a:r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CD27F212-5935-46BB-A0BD-91640EFB35F1}"/>
              </a:ext>
            </a:extLst>
          </p:cNvPr>
          <p:cNvCxnSpPr/>
          <p:nvPr/>
        </p:nvCxnSpPr>
        <p:spPr>
          <a:xfrm flipH="1">
            <a:off x="9794446" y="1409410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Isosceles Triangle 251">
            <a:extLst>
              <a:ext uri="{FF2B5EF4-FFF2-40B4-BE49-F238E27FC236}">
                <a16:creationId xmlns:a16="http://schemas.microsoft.com/office/drawing/2014/main" id="{FD1C8EBC-D69D-4620-9A60-19CA818A4695}"/>
              </a:ext>
            </a:extLst>
          </p:cNvPr>
          <p:cNvSpPr/>
          <p:nvPr/>
        </p:nvSpPr>
        <p:spPr>
          <a:xfrm rot="10800000">
            <a:off x="9725510" y="1565291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24815FC-3553-4C4E-B68C-774FB1ADEE76}"/>
              </a:ext>
            </a:extLst>
          </p:cNvPr>
          <p:cNvSpPr txBox="1"/>
          <p:nvPr/>
        </p:nvSpPr>
        <p:spPr>
          <a:xfrm>
            <a:off x="9739804" y="1374142"/>
            <a:ext cx="73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black,  green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89849169-1704-4869-8016-F9C6B3616212}"/>
              </a:ext>
            </a:extLst>
          </p:cNvPr>
          <p:cNvCxnSpPr>
            <a:cxnSpLocks/>
          </p:cNvCxnSpPr>
          <p:nvPr/>
        </p:nvCxnSpPr>
        <p:spPr>
          <a:xfrm>
            <a:off x="10197074" y="1292484"/>
            <a:ext cx="405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C5420240-6330-4A8E-8614-1F19C8ADC50C}"/>
              </a:ext>
            </a:extLst>
          </p:cNvPr>
          <p:cNvSpPr/>
          <p:nvPr/>
        </p:nvSpPr>
        <p:spPr>
          <a:xfrm>
            <a:off x="9416625" y="1949014"/>
            <a:ext cx="780440" cy="3875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8059A0DB-CB16-46C2-921A-34E03712625C}"/>
              </a:ext>
            </a:extLst>
          </p:cNvPr>
          <p:cNvSpPr txBox="1"/>
          <p:nvPr/>
        </p:nvSpPr>
        <p:spPr>
          <a:xfrm>
            <a:off x="9403446" y="1970977"/>
            <a:ext cx="1091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Actuator</a:t>
            </a:r>
          </a:p>
          <a:p>
            <a:r>
              <a:rPr lang="en-US" sz="800" dirty="0"/>
              <a:t>L12-30-50-12-I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4BE309F-DA9E-4082-92FE-E677CA2E41C0}"/>
              </a:ext>
            </a:extLst>
          </p:cNvPr>
          <p:cNvCxnSpPr>
            <a:cxnSpLocks/>
          </p:cNvCxnSpPr>
          <p:nvPr/>
        </p:nvCxnSpPr>
        <p:spPr>
          <a:xfrm flipV="1">
            <a:off x="8979263" y="2225613"/>
            <a:ext cx="448560" cy="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7D408A0D-710B-4AC4-A29F-36780B6B430A}"/>
              </a:ext>
            </a:extLst>
          </p:cNvPr>
          <p:cNvSpPr txBox="1"/>
          <p:nvPr/>
        </p:nvSpPr>
        <p:spPr>
          <a:xfrm>
            <a:off x="9065530" y="2043449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blue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4FF9C26-E2A4-4A2A-A19C-DA238411C56C}"/>
              </a:ext>
            </a:extLst>
          </p:cNvPr>
          <p:cNvSpPr txBox="1"/>
          <p:nvPr/>
        </p:nvSpPr>
        <p:spPr>
          <a:xfrm>
            <a:off x="10152582" y="2043725"/>
            <a:ext cx="4824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purple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24DB3663-DB91-4076-BD45-CA672E8EFA42}"/>
              </a:ext>
            </a:extLst>
          </p:cNvPr>
          <p:cNvCxnSpPr>
            <a:cxnSpLocks/>
          </p:cNvCxnSpPr>
          <p:nvPr/>
        </p:nvCxnSpPr>
        <p:spPr>
          <a:xfrm flipV="1">
            <a:off x="9790435" y="1803860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8FFD217E-922C-4A57-877E-381D040E8CE8}"/>
              </a:ext>
            </a:extLst>
          </p:cNvPr>
          <p:cNvSpPr txBox="1"/>
          <p:nvPr/>
        </p:nvSpPr>
        <p:spPr>
          <a:xfrm>
            <a:off x="9729614" y="1764707"/>
            <a:ext cx="3723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red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D60F2B4-9C8B-43BF-9067-8C1745EE4DEB}"/>
              </a:ext>
            </a:extLst>
          </p:cNvPr>
          <p:cNvCxnSpPr/>
          <p:nvPr/>
        </p:nvCxnSpPr>
        <p:spPr>
          <a:xfrm flipH="1">
            <a:off x="9790435" y="2342180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Isosceles Triangle 263">
            <a:extLst>
              <a:ext uri="{FF2B5EF4-FFF2-40B4-BE49-F238E27FC236}">
                <a16:creationId xmlns:a16="http://schemas.microsoft.com/office/drawing/2014/main" id="{5B55DA06-035D-470C-B637-523231135511}"/>
              </a:ext>
            </a:extLst>
          </p:cNvPr>
          <p:cNvSpPr/>
          <p:nvPr/>
        </p:nvSpPr>
        <p:spPr>
          <a:xfrm rot="10800000">
            <a:off x="9721499" y="2498061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1FBEB7D-C1A6-4126-A029-BED7525D5BDC}"/>
              </a:ext>
            </a:extLst>
          </p:cNvPr>
          <p:cNvSpPr txBox="1"/>
          <p:nvPr/>
        </p:nvSpPr>
        <p:spPr>
          <a:xfrm>
            <a:off x="9735793" y="2306912"/>
            <a:ext cx="73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black,  green</a:t>
            </a: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01F5FD6-F9AE-4AF2-9232-7929ED30E4D7}"/>
              </a:ext>
            </a:extLst>
          </p:cNvPr>
          <p:cNvCxnSpPr>
            <a:cxnSpLocks/>
          </p:cNvCxnSpPr>
          <p:nvPr/>
        </p:nvCxnSpPr>
        <p:spPr>
          <a:xfrm>
            <a:off x="10193063" y="2235086"/>
            <a:ext cx="405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BBF56108-D47E-4131-95FC-CF87631F96C4}"/>
              </a:ext>
            </a:extLst>
          </p:cNvPr>
          <p:cNvSpPr txBox="1"/>
          <p:nvPr/>
        </p:nvSpPr>
        <p:spPr>
          <a:xfrm>
            <a:off x="4373329" y="3748839"/>
            <a:ext cx="59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 </a:t>
            </a:r>
            <a:r>
              <a:rPr lang="en-US" sz="1200" dirty="0" err="1"/>
              <a:t>uF</a:t>
            </a:r>
            <a:endParaRPr lang="en-US" sz="12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E0F25BD-B749-47C7-ACCB-3F2EF144B583}"/>
              </a:ext>
            </a:extLst>
          </p:cNvPr>
          <p:cNvSpPr txBox="1"/>
          <p:nvPr/>
        </p:nvSpPr>
        <p:spPr>
          <a:xfrm>
            <a:off x="4381083" y="2649479"/>
            <a:ext cx="59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 </a:t>
            </a:r>
            <a:r>
              <a:rPr lang="en-US" sz="1200" dirty="0" err="1"/>
              <a:t>uF</a:t>
            </a:r>
            <a:endParaRPr lang="en-US" sz="12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360EAB02-FB0A-479E-BE8C-339C31A3F9DF}"/>
              </a:ext>
            </a:extLst>
          </p:cNvPr>
          <p:cNvSpPr txBox="1"/>
          <p:nvPr/>
        </p:nvSpPr>
        <p:spPr>
          <a:xfrm>
            <a:off x="4388837" y="1474826"/>
            <a:ext cx="591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0.1 </a:t>
            </a:r>
            <a:r>
              <a:rPr lang="en-US" sz="1200" dirty="0" err="1"/>
              <a:t>uF</a:t>
            </a:r>
            <a:endParaRPr lang="en-US" sz="1200" dirty="0"/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1EB7949A-28BB-44C4-BC72-025A8C4A3204}"/>
              </a:ext>
            </a:extLst>
          </p:cNvPr>
          <p:cNvSpPr/>
          <p:nvPr/>
        </p:nvSpPr>
        <p:spPr>
          <a:xfrm>
            <a:off x="5917830" y="5961879"/>
            <a:ext cx="1300677" cy="5872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14806318-3C54-418D-B5AB-92AD1F360702}"/>
              </a:ext>
            </a:extLst>
          </p:cNvPr>
          <p:cNvSpPr txBox="1"/>
          <p:nvPr/>
        </p:nvSpPr>
        <p:spPr>
          <a:xfrm>
            <a:off x="6210871" y="6070936"/>
            <a:ext cx="66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Light Panel</a:t>
            </a:r>
          </a:p>
          <a:p>
            <a:r>
              <a:rPr lang="en-US" sz="800" dirty="0"/>
              <a:t>IS31FL3731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F0D08539-9368-46C6-A2B4-E294BF8F01BB}"/>
              </a:ext>
            </a:extLst>
          </p:cNvPr>
          <p:cNvSpPr txBox="1"/>
          <p:nvPr/>
        </p:nvSpPr>
        <p:spPr>
          <a:xfrm>
            <a:off x="5872777" y="6148844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VDD</a:t>
            </a:r>
          </a:p>
        </p:txBody>
      </p: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95E37484-4AC8-4F0A-8FD5-D17F18D2FD51}"/>
              </a:ext>
            </a:extLst>
          </p:cNvPr>
          <p:cNvCxnSpPr/>
          <p:nvPr/>
        </p:nvCxnSpPr>
        <p:spPr>
          <a:xfrm flipH="1">
            <a:off x="6539280" y="6557041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Isosceles Triangle 274">
            <a:extLst>
              <a:ext uri="{FF2B5EF4-FFF2-40B4-BE49-F238E27FC236}">
                <a16:creationId xmlns:a16="http://schemas.microsoft.com/office/drawing/2014/main" id="{88F63029-95A1-4C9D-A7ED-6E976ACDA6B3}"/>
              </a:ext>
            </a:extLst>
          </p:cNvPr>
          <p:cNvSpPr/>
          <p:nvPr/>
        </p:nvSpPr>
        <p:spPr>
          <a:xfrm rot="10800000">
            <a:off x="6470344" y="6712922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E63020AA-1FA2-4AB9-81E2-362B3EE6A310}"/>
              </a:ext>
            </a:extLst>
          </p:cNvPr>
          <p:cNvCxnSpPr>
            <a:cxnSpLocks/>
          </p:cNvCxnSpPr>
          <p:nvPr/>
        </p:nvCxnSpPr>
        <p:spPr>
          <a:xfrm flipV="1">
            <a:off x="5709617" y="6109553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82FB9E68-E393-4CB4-BA79-A348C32AAFB5}"/>
              </a:ext>
            </a:extLst>
          </p:cNvPr>
          <p:cNvSpPr txBox="1"/>
          <p:nvPr/>
        </p:nvSpPr>
        <p:spPr>
          <a:xfrm>
            <a:off x="5490272" y="5902527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A940894D-78D6-44AD-8C8D-ECA4AADF4D1B}"/>
              </a:ext>
            </a:extLst>
          </p:cNvPr>
          <p:cNvSpPr txBox="1"/>
          <p:nvPr/>
        </p:nvSpPr>
        <p:spPr>
          <a:xfrm>
            <a:off x="6363222" y="6354409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617700B3-F198-420C-B309-9EE1BB45D2DC}"/>
              </a:ext>
            </a:extLst>
          </p:cNvPr>
          <p:cNvCxnSpPr>
            <a:cxnSpLocks/>
          </p:cNvCxnSpPr>
          <p:nvPr/>
        </p:nvCxnSpPr>
        <p:spPr>
          <a:xfrm flipH="1" flipV="1">
            <a:off x="5697325" y="6255493"/>
            <a:ext cx="2139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1" name="Rectangle 280">
            <a:extLst>
              <a:ext uri="{FF2B5EF4-FFF2-40B4-BE49-F238E27FC236}">
                <a16:creationId xmlns:a16="http://schemas.microsoft.com/office/drawing/2014/main" id="{249EEE47-1135-4EA0-A8D5-91B37F8FE81A}"/>
              </a:ext>
            </a:extLst>
          </p:cNvPr>
          <p:cNvSpPr/>
          <p:nvPr/>
        </p:nvSpPr>
        <p:spPr>
          <a:xfrm>
            <a:off x="7615690" y="5959735"/>
            <a:ext cx="1300677" cy="5872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D9FE991E-AD12-44EF-8F16-37836C2E54CE}"/>
              </a:ext>
            </a:extLst>
          </p:cNvPr>
          <p:cNvSpPr txBox="1"/>
          <p:nvPr/>
        </p:nvSpPr>
        <p:spPr>
          <a:xfrm>
            <a:off x="7908731" y="6068792"/>
            <a:ext cx="66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Light Panel</a:t>
            </a:r>
          </a:p>
          <a:p>
            <a:r>
              <a:rPr lang="en-US" sz="800" dirty="0"/>
              <a:t>IS31FL3731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676074CE-425F-4578-BF2B-712269C5B4FA}"/>
              </a:ext>
            </a:extLst>
          </p:cNvPr>
          <p:cNvSpPr txBox="1"/>
          <p:nvPr/>
        </p:nvSpPr>
        <p:spPr>
          <a:xfrm>
            <a:off x="7570637" y="6146700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VDD</a:t>
            </a:r>
          </a:p>
        </p:txBody>
      </p: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721DC8EA-639F-451B-B93D-931697100493}"/>
              </a:ext>
            </a:extLst>
          </p:cNvPr>
          <p:cNvCxnSpPr/>
          <p:nvPr/>
        </p:nvCxnSpPr>
        <p:spPr>
          <a:xfrm flipH="1">
            <a:off x="8237140" y="6554897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Isosceles Triangle 284">
            <a:extLst>
              <a:ext uri="{FF2B5EF4-FFF2-40B4-BE49-F238E27FC236}">
                <a16:creationId xmlns:a16="http://schemas.microsoft.com/office/drawing/2014/main" id="{38E4C0C5-B684-4165-B2EE-884BC0FBBE53}"/>
              </a:ext>
            </a:extLst>
          </p:cNvPr>
          <p:cNvSpPr/>
          <p:nvPr/>
        </p:nvSpPr>
        <p:spPr>
          <a:xfrm rot="10800000">
            <a:off x="8168204" y="6710778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194C84B8-1426-4721-B2D5-4902B748B777}"/>
              </a:ext>
            </a:extLst>
          </p:cNvPr>
          <p:cNvCxnSpPr>
            <a:cxnSpLocks/>
          </p:cNvCxnSpPr>
          <p:nvPr/>
        </p:nvCxnSpPr>
        <p:spPr>
          <a:xfrm flipV="1">
            <a:off x="7407477" y="6107409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47361CEA-775C-4450-A375-ACD3B77C2DF0}"/>
              </a:ext>
            </a:extLst>
          </p:cNvPr>
          <p:cNvSpPr txBox="1"/>
          <p:nvPr/>
        </p:nvSpPr>
        <p:spPr>
          <a:xfrm>
            <a:off x="7188132" y="5900383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7D8D381A-5A0E-4C66-B35B-511480DAEFF9}"/>
              </a:ext>
            </a:extLst>
          </p:cNvPr>
          <p:cNvSpPr txBox="1"/>
          <p:nvPr/>
        </p:nvSpPr>
        <p:spPr>
          <a:xfrm>
            <a:off x="8061082" y="6352265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6859D2D2-004E-497C-8340-1B2D153F8C87}"/>
              </a:ext>
            </a:extLst>
          </p:cNvPr>
          <p:cNvCxnSpPr>
            <a:cxnSpLocks/>
          </p:cNvCxnSpPr>
          <p:nvPr/>
        </p:nvCxnSpPr>
        <p:spPr>
          <a:xfrm flipH="1" flipV="1">
            <a:off x="7395185" y="6253349"/>
            <a:ext cx="2139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0" name="Rectangle 289">
            <a:extLst>
              <a:ext uri="{FF2B5EF4-FFF2-40B4-BE49-F238E27FC236}">
                <a16:creationId xmlns:a16="http://schemas.microsoft.com/office/drawing/2014/main" id="{CA8F15F9-C15E-45DD-941D-B4FA908B0204}"/>
              </a:ext>
            </a:extLst>
          </p:cNvPr>
          <p:cNvSpPr/>
          <p:nvPr/>
        </p:nvSpPr>
        <p:spPr>
          <a:xfrm>
            <a:off x="9313550" y="5957591"/>
            <a:ext cx="1300677" cy="5872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27FFD43E-A2EE-479D-9080-0D155C8D466D}"/>
              </a:ext>
            </a:extLst>
          </p:cNvPr>
          <p:cNvSpPr txBox="1"/>
          <p:nvPr/>
        </p:nvSpPr>
        <p:spPr>
          <a:xfrm>
            <a:off x="9606591" y="6066648"/>
            <a:ext cx="669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Light Panel</a:t>
            </a:r>
          </a:p>
          <a:p>
            <a:r>
              <a:rPr lang="en-US" sz="800" dirty="0"/>
              <a:t>IS31FL3731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40EA84EE-E18F-42EC-B0D2-3409104C6D09}"/>
              </a:ext>
            </a:extLst>
          </p:cNvPr>
          <p:cNvSpPr txBox="1"/>
          <p:nvPr/>
        </p:nvSpPr>
        <p:spPr>
          <a:xfrm>
            <a:off x="9268497" y="6144556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VDD</a:t>
            </a:r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CAA7ABD-9161-4C94-B1B2-5A08BC02DAF8}"/>
              </a:ext>
            </a:extLst>
          </p:cNvPr>
          <p:cNvCxnSpPr/>
          <p:nvPr/>
        </p:nvCxnSpPr>
        <p:spPr>
          <a:xfrm flipH="1">
            <a:off x="9935000" y="6552753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Isosceles Triangle 293">
            <a:extLst>
              <a:ext uri="{FF2B5EF4-FFF2-40B4-BE49-F238E27FC236}">
                <a16:creationId xmlns:a16="http://schemas.microsoft.com/office/drawing/2014/main" id="{7AB7E2F5-DC04-4C5E-AA34-3F6D052E517A}"/>
              </a:ext>
            </a:extLst>
          </p:cNvPr>
          <p:cNvSpPr/>
          <p:nvPr/>
        </p:nvSpPr>
        <p:spPr>
          <a:xfrm rot="10800000">
            <a:off x="9866064" y="6708634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464D6A47-9CEF-4570-9B46-34E9DD9F21C1}"/>
              </a:ext>
            </a:extLst>
          </p:cNvPr>
          <p:cNvCxnSpPr>
            <a:cxnSpLocks/>
          </p:cNvCxnSpPr>
          <p:nvPr/>
        </p:nvCxnSpPr>
        <p:spPr>
          <a:xfrm flipV="1">
            <a:off x="9105337" y="6105265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B75A2DC3-0F6D-4F8D-8CC2-4FDA132DCC04}"/>
              </a:ext>
            </a:extLst>
          </p:cNvPr>
          <p:cNvSpPr txBox="1"/>
          <p:nvPr/>
        </p:nvSpPr>
        <p:spPr>
          <a:xfrm>
            <a:off x="8885992" y="5898239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7A4B8A33-4C1C-46DF-9906-74FEBC089D27}"/>
              </a:ext>
            </a:extLst>
          </p:cNvPr>
          <p:cNvSpPr txBox="1"/>
          <p:nvPr/>
        </p:nvSpPr>
        <p:spPr>
          <a:xfrm>
            <a:off x="9758942" y="6350121"/>
            <a:ext cx="4333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D62BA0BF-B9DB-4B4B-82BB-79188C5A1B07}"/>
              </a:ext>
            </a:extLst>
          </p:cNvPr>
          <p:cNvCxnSpPr>
            <a:cxnSpLocks/>
          </p:cNvCxnSpPr>
          <p:nvPr/>
        </p:nvCxnSpPr>
        <p:spPr>
          <a:xfrm flipH="1" flipV="1">
            <a:off x="9093045" y="6251205"/>
            <a:ext cx="2139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1EED9B8B-44AC-4D64-B46A-C36AFEF03E52}"/>
              </a:ext>
            </a:extLst>
          </p:cNvPr>
          <p:cNvCxnSpPr>
            <a:cxnSpLocks/>
            <a:stCxn id="313" idx="0"/>
          </p:cNvCxnSpPr>
          <p:nvPr/>
        </p:nvCxnSpPr>
        <p:spPr>
          <a:xfrm flipH="1">
            <a:off x="6357009" y="5619555"/>
            <a:ext cx="2968" cy="339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0CDD11EB-70EB-4816-A55A-11E97615D0DD}"/>
              </a:ext>
            </a:extLst>
          </p:cNvPr>
          <p:cNvCxnSpPr>
            <a:cxnSpLocks/>
          </p:cNvCxnSpPr>
          <p:nvPr/>
        </p:nvCxnSpPr>
        <p:spPr>
          <a:xfrm flipH="1">
            <a:off x="6736075" y="5739845"/>
            <a:ext cx="3081" cy="21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DD4F4F03-18F0-45FB-92F7-768EB65DA5EE}"/>
              </a:ext>
            </a:extLst>
          </p:cNvPr>
          <p:cNvSpPr txBox="1"/>
          <p:nvPr/>
        </p:nvSpPr>
        <p:spPr>
          <a:xfrm>
            <a:off x="6051501" y="5778394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1F4D04FE-C64F-4B21-878E-84D26F79EBDD}"/>
              </a:ext>
            </a:extLst>
          </p:cNvPr>
          <p:cNvSpPr txBox="1"/>
          <p:nvPr/>
        </p:nvSpPr>
        <p:spPr>
          <a:xfrm>
            <a:off x="7731915" y="5778395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7ACC8118-54C0-4EA9-8DC5-86C58715B35E}"/>
              </a:ext>
            </a:extLst>
          </p:cNvPr>
          <p:cNvSpPr txBox="1"/>
          <p:nvPr/>
        </p:nvSpPr>
        <p:spPr>
          <a:xfrm>
            <a:off x="8118713" y="5778827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F2B05B2-F196-4B15-BE60-2B88AA2B258A}"/>
              </a:ext>
            </a:extLst>
          </p:cNvPr>
          <p:cNvSpPr txBox="1"/>
          <p:nvPr/>
        </p:nvSpPr>
        <p:spPr>
          <a:xfrm>
            <a:off x="9452252" y="5797206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84970491-1CFE-49E7-899E-98703D32BF32}"/>
              </a:ext>
            </a:extLst>
          </p:cNvPr>
          <p:cNvSpPr txBox="1"/>
          <p:nvPr/>
        </p:nvSpPr>
        <p:spPr>
          <a:xfrm>
            <a:off x="9815969" y="5786972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D2AD0EEE-955F-4AFD-9B13-71B7A7525DD8}"/>
              </a:ext>
            </a:extLst>
          </p:cNvPr>
          <p:cNvCxnSpPr>
            <a:cxnSpLocks/>
          </p:cNvCxnSpPr>
          <p:nvPr/>
        </p:nvCxnSpPr>
        <p:spPr>
          <a:xfrm flipH="1">
            <a:off x="6736075" y="5626737"/>
            <a:ext cx="3345455" cy="115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Oval 310">
            <a:extLst>
              <a:ext uri="{FF2B5EF4-FFF2-40B4-BE49-F238E27FC236}">
                <a16:creationId xmlns:a16="http://schemas.microsoft.com/office/drawing/2014/main" id="{37206FD4-BAD6-4226-B334-31E2CDAEB082}"/>
              </a:ext>
            </a:extLst>
          </p:cNvPr>
          <p:cNvSpPr/>
          <p:nvPr/>
        </p:nvSpPr>
        <p:spPr>
          <a:xfrm>
            <a:off x="6713686" y="571735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827BBE38-D23F-49D8-8BC3-F390386E7199}"/>
              </a:ext>
            </a:extLst>
          </p:cNvPr>
          <p:cNvCxnSpPr>
            <a:cxnSpLocks/>
          </p:cNvCxnSpPr>
          <p:nvPr/>
        </p:nvCxnSpPr>
        <p:spPr>
          <a:xfrm flipH="1">
            <a:off x="6306142" y="5739845"/>
            <a:ext cx="3395720" cy="102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Oval 312">
            <a:extLst>
              <a:ext uri="{FF2B5EF4-FFF2-40B4-BE49-F238E27FC236}">
                <a16:creationId xmlns:a16="http://schemas.microsoft.com/office/drawing/2014/main" id="{3D572A81-69F2-4286-9C38-955DD0DACBC6}"/>
              </a:ext>
            </a:extLst>
          </p:cNvPr>
          <p:cNvSpPr/>
          <p:nvPr/>
        </p:nvSpPr>
        <p:spPr>
          <a:xfrm>
            <a:off x="6337117" y="561955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A8BA01CC-AC09-4397-99DA-844D98C5B972}"/>
              </a:ext>
            </a:extLst>
          </p:cNvPr>
          <p:cNvCxnSpPr>
            <a:cxnSpLocks/>
          </p:cNvCxnSpPr>
          <p:nvPr/>
        </p:nvCxnSpPr>
        <p:spPr>
          <a:xfrm>
            <a:off x="10081530" y="5624239"/>
            <a:ext cx="0" cy="33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AD300377-A11F-48FD-8E9E-50B1CFACE966}"/>
              </a:ext>
            </a:extLst>
          </p:cNvPr>
          <p:cNvCxnSpPr>
            <a:cxnSpLocks/>
          </p:cNvCxnSpPr>
          <p:nvPr/>
        </p:nvCxnSpPr>
        <p:spPr>
          <a:xfrm>
            <a:off x="8039344" y="5624239"/>
            <a:ext cx="0" cy="33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EDEACF03-56D4-4315-875B-DEB7743C821B}"/>
              </a:ext>
            </a:extLst>
          </p:cNvPr>
          <p:cNvCxnSpPr>
            <a:cxnSpLocks/>
          </p:cNvCxnSpPr>
          <p:nvPr/>
        </p:nvCxnSpPr>
        <p:spPr>
          <a:xfrm flipH="1">
            <a:off x="8400593" y="5739845"/>
            <a:ext cx="1096" cy="21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665B7823-29D3-4EDE-B6A2-0BDA56BECF2D}"/>
              </a:ext>
            </a:extLst>
          </p:cNvPr>
          <p:cNvCxnSpPr>
            <a:cxnSpLocks/>
          </p:cNvCxnSpPr>
          <p:nvPr/>
        </p:nvCxnSpPr>
        <p:spPr>
          <a:xfrm>
            <a:off x="9705462" y="5741936"/>
            <a:ext cx="1" cy="219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Oval 317">
            <a:extLst>
              <a:ext uri="{FF2B5EF4-FFF2-40B4-BE49-F238E27FC236}">
                <a16:creationId xmlns:a16="http://schemas.microsoft.com/office/drawing/2014/main" id="{33A6BB2C-5FC2-4C0D-A18B-14F555CD25D4}"/>
              </a:ext>
            </a:extLst>
          </p:cNvPr>
          <p:cNvSpPr/>
          <p:nvPr/>
        </p:nvSpPr>
        <p:spPr>
          <a:xfrm>
            <a:off x="8379315" y="571907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40F4CF1A-2FC9-4E74-A4CE-5E0975624661}"/>
              </a:ext>
            </a:extLst>
          </p:cNvPr>
          <p:cNvSpPr/>
          <p:nvPr/>
        </p:nvSpPr>
        <p:spPr>
          <a:xfrm>
            <a:off x="8017896" y="5606185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2F647E83-A5B1-46E4-BEA5-951B93A0706D}"/>
              </a:ext>
            </a:extLst>
          </p:cNvPr>
          <p:cNvCxnSpPr>
            <a:cxnSpLocks/>
          </p:cNvCxnSpPr>
          <p:nvPr/>
        </p:nvCxnSpPr>
        <p:spPr>
          <a:xfrm>
            <a:off x="4762632" y="4912061"/>
            <a:ext cx="3383" cy="109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B8663141-470A-4398-A040-38A649C15231}"/>
              </a:ext>
            </a:extLst>
          </p:cNvPr>
          <p:cNvCxnSpPr>
            <a:cxnSpLocks/>
          </p:cNvCxnSpPr>
          <p:nvPr/>
        </p:nvCxnSpPr>
        <p:spPr>
          <a:xfrm>
            <a:off x="4430794" y="5009458"/>
            <a:ext cx="12972" cy="99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1D45E24B-2161-444F-A1C2-C81212B303EC}"/>
              </a:ext>
            </a:extLst>
          </p:cNvPr>
          <p:cNvSpPr txBox="1"/>
          <p:nvPr/>
        </p:nvSpPr>
        <p:spPr>
          <a:xfrm>
            <a:off x="4410780" y="5831851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1A8B474E-1FCF-4FE7-8B89-1D2EA6B19287}"/>
              </a:ext>
            </a:extLst>
          </p:cNvPr>
          <p:cNvSpPr txBox="1"/>
          <p:nvPr/>
        </p:nvSpPr>
        <p:spPr>
          <a:xfrm>
            <a:off x="4746000" y="5826078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E543B0A2-2114-48EB-AEE4-040FB4F8C4F3}"/>
              </a:ext>
            </a:extLst>
          </p:cNvPr>
          <p:cNvCxnSpPr>
            <a:cxnSpLocks/>
          </p:cNvCxnSpPr>
          <p:nvPr/>
        </p:nvCxnSpPr>
        <p:spPr>
          <a:xfrm flipH="1">
            <a:off x="4762632" y="5747245"/>
            <a:ext cx="1560999" cy="1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6A5EFB9-B508-4CBD-B8CF-E44BF86C0C5D}"/>
              </a:ext>
            </a:extLst>
          </p:cNvPr>
          <p:cNvCxnSpPr>
            <a:cxnSpLocks/>
          </p:cNvCxnSpPr>
          <p:nvPr/>
        </p:nvCxnSpPr>
        <p:spPr>
          <a:xfrm flipH="1">
            <a:off x="4438457" y="5637842"/>
            <a:ext cx="2310948" cy="267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BAB6812B-9566-4F0F-9D27-6BD1FAB0B924}"/>
              </a:ext>
            </a:extLst>
          </p:cNvPr>
          <p:cNvCxnSpPr>
            <a:cxnSpLocks/>
          </p:cNvCxnSpPr>
          <p:nvPr/>
        </p:nvCxnSpPr>
        <p:spPr>
          <a:xfrm flipV="1">
            <a:off x="3628339" y="5862772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BE9ACE73-D69F-455B-94FB-D156F054840A}"/>
              </a:ext>
            </a:extLst>
          </p:cNvPr>
          <p:cNvSpPr txBox="1"/>
          <p:nvPr/>
        </p:nvSpPr>
        <p:spPr>
          <a:xfrm>
            <a:off x="3346922" y="5656036"/>
            <a:ext cx="5725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+12 V</a:t>
            </a:r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4523ED7-DDB4-4EC3-B803-7291DB3FD7E9}"/>
              </a:ext>
            </a:extLst>
          </p:cNvPr>
          <p:cNvCxnSpPr/>
          <p:nvPr/>
        </p:nvCxnSpPr>
        <p:spPr>
          <a:xfrm flipH="1">
            <a:off x="3629177" y="6469261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Isosceles Triangle 346">
            <a:extLst>
              <a:ext uri="{FF2B5EF4-FFF2-40B4-BE49-F238E27FC236}">
                <a16:creationId xmlns:a16="http://schemas.microsoft.com/office/drawing/2014/main" id="{6B185A5D-4A96-430E-9F27-2C6CCF5A6982}"/>
              </a:ext>
            </a:extLst>
          </p:cNvPr>
          <p:cNvSpPr/>
          <p:nvPr/>
        </p:nvSpPr>
        <p:spPr>
          <a:xfrm rot="10800000">
            <a:off x="3560241" y="6625142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B44F5878-A587-48C6-9CE2-DD2D0E88A465}"/>
              </a:ext>
            </a:extLst>
          </p:cNvPr>
          <p:cNvCxnSpPr>
            <a:cxnSpLocks/>
          </p:cNvCxnSpPr>
          <p:nvPr/>
        </p:nvCxnSpPr>
        <p:spPr>
          <a:xfrm>
            <a:off x="3956730" y="5569892"/>
            <a:ext cx="9293" cy="43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47B96139-0D2A-4AE2-A13E-AF21A0E6761E}"/>
              </a:ext>
            </a:extLst>
          </p:cNvPr>
          <p:cNvCxnSpPr>
            <a:cxnSpLocks/>
          </p:cNvCxnSpPr>
          <p:nvPr/>
        </p:nvCxnSpPr>
        <p:spPr>
          <a:xfrm>
            <a:off x="4184995" y="5374030"/>
            <a:ext cx="597" cy="63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D4A5187C-5D71-45D2-B4F2-C56EF9EBAF6F}"/>
              </a:ext>
            </a:extLst>
          </p:cNvPr>
          <p:cNvCxnSpPr>
            <a:cxnSpLocks/>
          </p:cNvCxnSpPr>
          <p:nvPr/>
        </p:nvCxnSpPr>
        <p:spPr>
          <a:xfrm flipH="1" flipV="1">
            <a:off x="2010343" y="5364422"/>
            <a:ext cx="2181898" cy="9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FB462FEB-D32F-4CE9-8F68-C417D63A93CB}"/>
              </a:ext>
            </a:extLst>
          </p:cNvPr>
          <p:cNvCxnSpPr>
            <a:cxnSpLocks/>
          </p:cNvCxnSpPr>
          <p:nvPr/>
        </p:nvCxnSpPr>
        <p:spPr>
          <a:xfrm flipH="1">
            <a:off x="2010343" y="5569892"/>
            <a:ext cx="1949021" cy="3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758704DA-5E63-4111-A608-88EE178C8849}"/>
              </a:ext>
            </a:extLst>
          </p:cNvPr>
          <p:cNvCxnSpPr>
            <a:cxnSpLocks/>
          </p:cNvCxnSpPr>
          <p:nvPr/>
        </p:nvCxnSpPr>
        <p:spPr>
          <a:xfrm flipH="1">
            <a:off x="2364243" y="6105265"/>
            <a:ext cx="100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Arrow Connector 354">
            <a:extLst>
              <a:ext uri="{FF2B5EF4-FFF2-40B4-BE49-F238E27FC236}">
                <a16:creationId xmlns:a16="http://schemas.microsoft.com/office/drawing/2014/main" id="{B4010914-0512-479F-B286-D8F31109F6A1}"/>
              </a:ext>
            </a:extLst>
          </p:cNvPr>
          <p:cNvCxnSpPr>
            <a:cxnSpLocks/>
          </p:cNvCxnSpPr>
          <p:nvPr/>
        </p:nvCxnSpPr>
        <p:spPr>
          <a:xfrm flipH="1">
            <a:off x="2365153" y="6379407"/>
            <a:ext cx="100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6" name="TextBox 355">
            <a:extLst>
              <a:ext uri="{FF2B5EF4-FFF2-40B4-BE49-F238E27FC236}">
                <a16:creationId xmlns:a16="http://schemas.microsoft.com/office/drawing/2014/main" id="{361F3607-52FE-4444-8751-96725ABA7328}"/>
              </a:ext>
            </a:extLst>
          </p:cNvPr>
          <p:cNvSpPr txBox="1"/>
          <p:nvPr/>
        </p:nvSpPr>
        <p:spPr>
          <a:xfrm>
            <a:off x="1474614" y="5973736"/>
            <a:ext cx="895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Left Speaker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8FFA2B3-65EA-4450-B294-1418DDDE824D}"/>
              </a:ext>
            </a:extLst>
          </p:cNvPr>
          <p:cNvSpPr txBox="1"/>
          <p:nvPr/>
        </p:nvSpPr>
        <p:spPr>
          <a:xfrm>
            <a:off x="1529606" y="6251832"/>
            <a:ext cx="895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Right Speaker</a:t>
            </a: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03762A1C-6782-45CA-AEC4-AC1142AA60BF}"/>
              </a:ext>
            </a:extLst>
          </p:cNvPr>
          <p:cNvSpPr/>
          <p:nvPr/>
        </p:nvSpPr>
        <p:spPr>
          <a:xfrm>
            <a:off x="7359588" y="571856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5F8E4819-281B-49E6-AC0F-C86FCE052D8A}"/>
              </a:ext>
            </a:extLst>
          </p:cNvPr>
          <p:cNvSpPr/>
          <p:nvPr/>
        </p:nvSpPr>
        <p:spPr>
          <a:xfrm>
            <a:off x="7423038" y="561122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FD4592-0F25-4E34-9998-0A5785F1CD11}"/>
              </a:ext>
            </a:extLst>
          </p:cNvPr>
          <p:cNvSpPr txBox="1"/>
          <p:nvPr/>
        </p:nvSpPr>
        <p:spPr>
          <a:xfrm>
            <a:off x="1013553" y="286529"/>
            <a:ext cx="4121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Lur Lab Mouse Behavior System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DBCC9675-46A0-41E1-A5C0-7B2097057DB8}"/>
              </a:ext>
            </a:extLst>
          </p:cNvPr>
          <p:cNvSpPr/>
          <p:nvPr/>
        </p:nvSpPr>
        <p:spPr>
          <a:xfrm>
            <a:off x="10937964" y="502276"/>
            <a:ext cx="780440" cy="6005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778882E9-0DA0-46D3-8C9B-F3B4D06A942E}"/>
              </a:ext>
            </a:extLst>
          </p:cNvPr>
          <p:cNvSpPr txBox="1"/>
          <p:nvPr/>
        </p:nvSpPr>
        <p:spPr>
          <a:xfrm>
            <a:off x="10920775" y="558737"/>
            <a:ext cx="78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Separate</a:t>
            </a:r>
          </a:p>
          <a:p>
            <a:r>
              <a:rPr lang="en-US" sz="800" dirty="0"/>
              <a:t>12 V power</a:t>
            </a:r>
          </a:p>
          <a:p>
            <a:r>
              <a:rPr lang="en-US" sz="800" dirty="0"/>
              <a:t>supply</a:t>
            </a:r>
          </a:p>
        </p:txBody>
      </p: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FB4F45E7-06CC-4856-9EA7-27BAF223D417}"/>
              </a:ext>
            </a:extLst>
          </p:cNvPr>
          <p:cNvCxnSpPr/>
          <p:nvPr/>
        </p:nvCxnSpPr>
        <p:spPr>
          <a:xfrm flipH="1">
            <a:off x="11311774" y="1105036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Isosceles Triangle 325">
            <a:extLst>
              <a:ext uri="{FF2B5EF4-FFF2-40B4-BE49-F238E27FC236}">
                <a16:creationId xmlns:a16="http://schemas.microsoft.com/office/drawing/2014/main" id="{A45D4B73-8EB1-4874-95FF-AA2C80B9722D}"/>
              </a:ext>
            </a:extLst>
          </p:cNvPr>
          <p:cNvSpPr/>
          <p:nvPr/>
        </p:nvSpPr>
        <p:spPr>
          <a:xfrm rot="10800000">
            <a:off x="11242838" y="1260917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2FCAD465-B836-4D44-A7EF-B214943095E7}"/>
              </a:ext>
            </a:extLst>
          </p:cNvPr>
          <p:cNvCxnSpPr>
            <a:cxnSpLocks/>
          </p:cNvCxnSpPr>
          <p:nvPr/>
        </p:nvCxnSpPr>
        <p:spPr>
          <a:xfrm>
            <a:off x="11714402" y="843088"/>
            <a:ext cx="405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65AEE4C0-B543-4D0B-BF20-A0A2F5416B73}"/>
              </a:ext>
            </a:extLst>
          </p:cNvPr>
          <p:cNvCxnSpPr>
            <a:cxnSpLocks/>
          </p:cNvCxnSpPr>
          <p:nvPr/>
        </p:nvCxnSpPr>
        <p:spPr>
          <a:xfrm flipH="1">
            <a:off x="9796865" y="789633"/>
            <a:ext cx="11457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F1CDC223-8E1C-47B7-B10A-B28501284CB8}"/>
              </a:ext>
            </a:extLst>
          </p:cNvPr>
          <p:cNvCxnSpPr>
            <a:cxnSpLocks/>
          </p:cNvCxnSpPr>
          <p:nvPr/>
        </p:nvCxnSpPr>
        <p:spPr>
          <a:xfrm flipH="1">
            <a:off x="9784773" y="1801531"/>
            <a:ext cx="10072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AC1075D3-78D8-436D-ACEE-91FA4B6237E3}"/>
              </a:ext>
            </a:extLst>
          </p:cNvPr>
          <p:cNvCxnSpPr>
            <a:cxnSpLocks/>
          </p:cNvCxnSpPr>
          <p:nvPr/>
        </p:nvCxnSpPr>
        <p:spPr>
          <a:xfrm>
            <a:off x="10790806" y="772725"/>
            <a:ext cx="4597" cy="10336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9" name="Oval 338">
            <a:extLst>
              <a:ext uri="{FF2B5EF4-FFF2-40B4-BE49-F238E27FC236}">
                <a16:creationId xmlns:a16="http://schemas.microsoft.com/office/drawing/2014/main" id="{8DB8872C-B455-45B5-BBD5-73F8EC32E151}"/>
              </a:ext>
            </a:extLst>
          </p:cNvPr>
          <p:cNvSpPr/>
          <p:nvPr/>
        </p:nvSpPr>
        <p:spPr>
          <a:xfrm>
            <a:off x="10772544" y="76778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2B0BA1CD-CABD-4691-B39C-E7402019161F}"/>
              </a:ext>
            </a:extLst>
          </p:cNvPr>
          <p:cNvCxnSpPr>
            <a:cxnSpLocks/>
            <a:stCxn id="345" idx="2"/>
          </p:cNvCxnSpPr>
          <p:nvPr/>
        </p:nvCxnSpPr>
        <p:spPr>
          <a:xfrm>
            <a:off x="5889178" y="462491"/>
            <a:ext cx="0" cy="578151"/>
          </a:xfrm>
          <a:prstGeom prst="line">
            <a:avLst/>
          </a:prstGeom>
          <a:ln w="698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35ADCDD9-55FA-45DA-AA6C-0BA204A11BD8}"/>
              </a:ext>
            </a:extLst>
          </p:cNvPr>
          <p:cNvSpPr txBox="1"/>
          <p:nvPr/>
        </p:nvSpPr>
        <p:spPr>
          <a:xfrm>
            <a:off x="5596844" y="93159"/>
            <a:ext cx="58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351E3F5-174B-45E9-8942-A0DA240094A0}"/>
              </a:ext>
            </a:extLst>
          </p:cNvPr>
          <p:cNvSpPr txBox="1"/>
          <p:nvPr/>
        </p:nvSpPr>
        <p:spPr>
          <a:xfrm>
            <a:off x="10693409" y="5944501"/>
            <a:ext cx="13449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Set jumpers according to :</a:t>
            </a:r>
          </a:p>
          <a:p>
            <a:endParaRPr lang="en-US" sz="800" dirty="0"/>
          </a:p>
          <a:p>
            <a:r>
              <a:rPr lang="en-US" sz="800" dirty="0"/>
              <a:t>Center Panel Address 0x074</a:t>
            </a:r>
          </a:p>
          <a:p>
            <a:r>
              <a:rPr lang="en-US" sz="800" dirty="0"/>
              <a:t>Right    Panel Address 0x076</a:t>
            </a:r>
          </a:p>
          <a:p>
            <a:r>
              <a:rPr lang="en-US" sz="800" dirty="0"/>
              <a:t>Left  Panel Address 0x074</a:t>
            </a:r>
          </a:p>
          <a:p>
            <a:endParaRPr lang="en-US" sz="800" b="1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CCBF70A3-B288-4A08-AA61-6918E51E2F19}"/>
              </a:ext>
            </a:extLst>
          </p:cNvPr>
          <p:cNvSpPr/>
          <p:nvPr/>
        </p:nvSpPr>
        <p:spPr>
          <a:xfrm>
            <a:off x="6410011" y="119865"/>
            <a:ext cx="780440" cy="60054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3BB35545-AA0E-4C33-8720-8FE5EC9F88BD}"/>
              </a:ext>
            </a:extLst>
          </p:cNvPr>
          <p:cNvSpPr txBox="1"/>
          <p:nvPr/>
        </p:nvSpPr>
        <p:spPr>
          <a:xfrm>
            <a:off x="6438067" y="176326"/>
            <a:ext cx="78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Separate</a:t>
            </a:r>
          </a:p>
          <a:p>
            <a:r>
              <a:rPr lang="en-US" sz="800" dirty="0"/>
              <a:t>12 V power</a:t>
            </a:r>
          </a:p>
          <a:p>
            <a:r>
              <a:rPr lang="en-US" sz="800" dirty="0"/>
              <a:t>supply</a:t>
            </a:r>
          </a:p>
        </p:txBody>
      </p: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3FBDE653-0983-473F-A58F-8C233B840B1B}"/>
              </a:ext>
            </a:extLst>
          </p:cNvPr>
          <p:cNvCxnSpPr>
            <a:cxnSpLocks/>
          </p:cNvCxnSpPr>
          <p:nvPr/>
        </p:nvCxnSpPr>
        <p:spPr>
          <a:xfrm flipV="1">
            <a:off x="6794125" y="713614"/>
            <a:ext cx="0" cy="3175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D62BA0BF-B9DB-4B4B-82BB-79188C5A1B07}"/>
              </a:ext>
            </a:extLst>
          </p:cNvPr>
          <p:cNvCxnSpPr>
            <a:cxnSpLocks/>
          </p:cNvCxnSpPr>
          <p:nvPr/>
        </p:nvCxnSpPr>
        <p:spPr>
          <a:xfrm flipH="1" flipV="1">
            <a:off x="8773133" y="1617904"/>
            <a:ext cx="21394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D62BA0BF-B9DB-4B4B-82BB-79188C5A1B07}"/>
              </a:ext>
            </a:extLst>
          </p:cNvPr>
          <p:cNvCxnSpPr>
            <a:cxnSpLocks/>
          </p:cNvCxnSpPr>
          <p:nvPr/>
        </p:nvCxnSpPr>
        <p:spPr>
          <a:xfrm flipH="1" flipV="1">
            <a:off x="8972856" y="1614632"/>
            <a:ext cx="3617" cy="6204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AFEB0FEB-2F7C-4B7B-AF3C-1513178F5FB0}"/>
              </a:ext>
            </a:extLst>
          </p:cNvPr>
          <p:cNvCxnSpPr>
            <a:cxnSpLocks/>
          </p:cNvCxnSpPr>
          <p:nvPr/>
        </p:nvCxnSpPr>
        <p:spPr>
          <a:xfrm flipH="1" flipV="1">
            <a:off x="8465482" y="484909"/>
            <a:ext cx="62" cy="57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Arrow Connector 371">
            <a:extLst>
              <a:ext uri="{FF2B5EF4-FFF2-40B4-BE49-F238E27FC236}">
                <a16:creationId xmlns:a16="http://schemas.microsoft.com/office/drawing/2014/main" id="{AFEB0FEB-2F7C-4B7B-AF3C-1513178F5FB0}"/>
              </a:ext>
            </a:extLst>
          </p:cNvPr>
          <p:cNvCxnSpPr>
            <a:cxnSpLocks/>
          </p:cNvCxnSpPr>
          <p:nvPr/>
        </p:nvCxnSpPr>
        <p:spPr>
          <a:xfrm flipH="1" flipV="1">
            <a:off x="8652313" y="484052"/>
            <a:ext cx="62" cy="577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0D52B985-ED1E-4DAD-9339-74D0346A5782}"/>
              </a:ext>
            </a:extLst>
          </p:cNvPr>
          <p:cNvCxnSpPr/>
          <p:nvPr/>
        </p:nvCxnSpPr>
        <p:spPr>
          <a:xfrm flipH="1">
            <a:off x="8321277" y="3873808"/>
            <a:ext cx="1624" cy="87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Isosceles Triangle 375">
            <a:extLst>
              <a:ext uri="{FF2B5EF4-FFF2-40B4-BE49-F238E27FC236}">
                <a16:creationId xmlns:a16="http://schemas.microsoft.com/office/drawing/2014/main" id="{FAA9F0B7-8F48-4D51-98C5-A4589CD8176B}"/>
              </a:ext>
            </a:extLst>
          </p:cNvPr>
          <p:cNvSpPr/>
          <p:nvPr/>
        </p:nvSpPr>
        <p:spPr>
          <a:xfrm rot="10800000">
            <a:off x="8257846" y="3961833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0D52B985-ED1E-4DAD-9339-74D0346A5782}"/>
              </a:ext>
            </a:extLst>
          </p:cNvPr>
          <p:cNvCxnSpPr/>
          <p:nvPr/>
        </p:nvCxnSpPr>
        <p:spPr>
          <a:xfrm flipH="1">
            <a:off x="8322549" y="4517541"/>
            <a:ext cx="1624" cy="87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Isosceles Triangle 377">
            <a:extLst>
              <a:ext uri="{FF2B5EF4-FFF2-40B4-BE49-F238E27FC236}">
                <a16:creationId xmlns:a16="http://schemas.microsoft.com/office/drawing/2014/main" id="{FAA9F0B7-8F48-4D51-98C5-A4589CD8176B}"/>
              </a:ext>
            </a:extLst>
          </p:cNvPr>
          <p:cNvSpPr/>
          <p:nvPr/>
        </p:nvSpPr>
        <p:spPr>
          <a:xfrm rot="10800000">
            <a:off x="8259118" y="4605566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DEA37949-54FB-4373-8B97-DC734D240C44}"/>
              </a:ext>
            </a:extLst>
          </p:cNvPr>
          <p:cNvSpPr/>
          <p:nvPr/>
        </p:nvSpPr>
        <p:spPr>
          <a:xfrm>
            <a:off x="7839599" y="4859902"/>
            <a:ext cx="1019453" cy="30177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14301A1B-0BB8-4F37-AEC7-FFDFB5E4103B}"/>
              </a:ext>
            </a:extLst>
          </p:cNvPr>
          <p:cNvSpPr txBox="1"/>
          <p:nvPr/>
        </p:nvSpPr>
        <p:spPr>
          <a:xfrm>
            <a:off x="7822409" y="4889453"/>
            <a:ext cx="10919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MOSFET Relay</a:t>
            </a:r>
          </a:p>
        </p:txBody>
      </p: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A20709EC-2326-410E-A04E-DF369B111171}"/>
              </a:ext>
            </a:extLst>
          </p:cNvPr>
          <p:cNvCxnSpPr>
            <a:cxnSpLocks/>
          </p:cNvCxnSpPr>
          <p:nvPr/>
        </p:nvCxnSpPr>
        <p:spPr>
          <a:xfrm flipV="1">
            <a:off x="7164116" y="5010541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2" name="Rectangle 381">
            <a:extLst>
              <a:ext uri="{FF2B5EF4-FFF2-40B4-BE49-F238E27FC236}">
                <a16:creationId xmlns:a16="http://schemas.microsoft.com/office/drawing/2014/main" id="{334F87B8-BC3F-4470-B1D1-52E5CD58E3FA}"/>
              </a:ext>
            </a:extLst>
          </p:cNvPr>
          <p:cNvSpPr/>
          <p:nvPr/>
        </p:nvSpPr>
        <p:spPr>
          <a:xfrm>
            <a:off x="9522704" y="4856521"/>
            <a:ext cx="631270" cy="33147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2DD9ECEC-3988-43C8-B784-6A2A340F06E0}"/>
              </a:ext>
            </a:extLst>
          </p:cNvPr>
          <p:cNvSpPr txBox="1"/>
          <p:nvPr/>
        </p:nvSpPr>
        <p:spPr>
          <a:xfrm>
            <a:off x="9473493" y="4850409"/>
            <a:ext cx="7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Solenoid</a:t>
            </a:r>
          </a:p>
          <a:p>
            <a:r>
              <a:rPr lang="en-US" sz="800" dirty="0" smtClean="0"/>
              <a:t>Air Puff</a:t>
            </a:r>
          </a:p>
          <a:p>
            <a:endParaRPr lang="en-US" sz="800" dirty="0"/>
          </a:p>
        </p:txBody>
      </p: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D1606BD6-5855-4EB7-8099-1316A1B7A1A1}"/>
              </a:ext>
            </a:extLst>
          </p:cNvPr>
          <p:cNvCxnSpPr>
            <a:cxnSpLocks/>
          </p:cNvCxnSpPr>
          <p:nvPr/>
        </p:nvCxnSpPr>
        <p:spPr>
          <a:xfrm flipV="1">
            <a:off x="8858601" y="4888197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717A3B3F-6C2F-4F13-B32F-6B8D7EEC1268}"/>
              </a:ext>
            </a:extLst>
          </p:cNvPr>
          <p:cNvCxnSpPr>
            <a:cxnSpLocks/>
          </p:cNvCxnSpPr>
          <p:nvPr/>
        </p:nvCxnSpPr>
        <p:spPr>
          <a:xfrm flipV="1">
            <a:off x="8858600" y="5145096"/>
            <a:ext cx="664103" cy="2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2BF3548B-4951-4F09-B48D-53580C4D5C7B}"/>
              </a:ext>
            </a:extLst>
          </p:cNvPr>
          <p:cNvCxnSpPr>
            <a:cxnSpLocks/>
          </p:cNvCxnSpPr>
          <p:nvPr/>
        </p:nvCxnSpPr>
        <p:spPr>
          <a:xfrm flipV="1">
            <a:off x="9198958" y="4762312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1" name="Oval 390">
            <a:extLst>
              <a:ext uri="{FF2B5EF4-FFF2-40B4-BE49-F238E27FC236}">
                <a16:creationId xmlns:a16="http://schemas.microsoft.com/office/drawing/2014/main" id="{C5321D7C-E323-4336-BE23-59A1B7A7D473}"/>
              </a:ext>
            </a:extLst>
          </p:cNvPr>
          <p:cNvSpPr/>
          <p:nvPr/>
        </p:nvSpPr>
        <p:spPr>
          <a:xfrm>
            <a:off x="9176091" y="486634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Isosceles Triangle 391">
            <a:extLst>
              <a:ext uri="{FF2B5EF4-FFF2-40B4-BE49-F238E27FC236}">
                <a16:creationId xmlns:a16="http://schemas.microsoft.com/office/drawing/2014/main" id="{A6E0B8E1-8CAC-425B-98DA-23A34E65F920}"/>
              </a:ext>
            </a:extLst>
          </p:cNvPr>
          <p:cNvSpPr/>
          <p:nvPr/>
        </p:nvSpPr>
        <p:spPr>
          <a:xfrm>
            <a:off x="9156589" y="4987825"/>
            <a:ext cx="85001" cy="72099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D9B5D44-EEBC-408A-9CB4-AB4592A2A82B}"/>
              </a:ext>
            </a:extLst>
          </p:cNvPr>
          <p:cNvCxnSpPr>
            <a:cxnSpLocks/>
          </p:cNvCxnSpPr>
          <p:nvPr/>
        </p:nvCxnSpPr>
        <p:spPr>
          <a:xfrm>
            <a:off x="9130398" y="4965477"/>
            <a:ext cx="13851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2E36E98A-2613-4F36-8380-E01A4E92FDD2}"/>
              </a:ext>
            </a:extLst>
          </p:cNvPr>
          <p:cNvCxnSpPr/>
          <p:nvPr/>
        </p:nvCxnSpPr>
        <p:spPr>
          <a:xfrm>
            <a:off x="9199051" y="4886897"/>
            <a:ext cx="0" cy="2619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5" name="TextBox 394">
            <a:extLst>
              <a:ext uri="{FF2B5EF4-FFF2-40B4-BE49-F238E27FC236}">
                <a16:creationId xmlns:a16="http://schemas.microsoft.com/office/drawing/2014/main" id="{7ECF37DA-479B-4A96-91E5-1A552CD54C4A}"/>
              </a:ext>
            </a:extLst>
          </p:cNvPr>
          <p:cNvSpPr txBox="1"/>
          <p:nvPr/>
        </p:nvSpPr>
        <p:spPr>
          <a:xfrm>
            <a:off x="7579234" y="4805270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0704B530-BC93-479E-844F-42482AE4384B}"/>
              </a:ext>
            </a:extLst>
          </p:cNvPr>
          <p:cNvSpPr txBox="1"/>
          <p:nvPr/>
        </p:nvSpPr>
        <p:spPr>
          <a:xfrm>
            <a:off x="6906133" y="4901736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48</a:t>
            </a:r>
            <a:endParaRPr lang="en-US" sz="800" dirty="0"/>
          </a:p>
        </p:txBody>
      </p:sp>
      <p:sp>
        <p:nvSpPr>
          <p:cNvPr id="397" name="Isosceles Triangle 396">
            <a:extLst>
              <a:ext uri="{FF2B5EF4-FFF2-40B4-BE49-F238E27FC236}">
                <a16:creationId xmlns:a16="http://schemas.microsoft.com/office/drawing/2014/main" id="{FAA9F0B7-8F48-4D51-98C5-A4589CD8176B}"/>
              </a:ext>
            </a:extLst>
          </p:cNvPr>
          <p:cNvSpPr/>
          <p:nvPr/>
        </p:nvSpPr>
        <p:spPr>
          <a:xfrm rot="10800000">
            <a:off x="8263518" y="4616404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D52B985-ED1E-4DAD-9339-74D0346A5782}"/>
              </a:ext>
            </a:extLst>
          </p:cNvPr>
          <p:cNvCxnSpPr/>
          <p:nvPr/>
        </p:nvCxnSpPr>
        <p:spPr>
          <a:xfrm flipH="1">
            <a:off x="8328221" y="5172112"/>
            <a:ext cx="1624" cy="87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Isosceles Triangle 398">
            <a:extLst>
              <a:ext uri="{FF2B5EF4-FFF2-40B4-BE49-F238E27FC236}">
                <a16:creationId xmlns:a16="http://schemas.microsoft.com/office/drawing/2014/main" id="{FAA9F0B7-8F48-4D51-98C5-A4589CD8176B}"/>
              </a:ext>
            </a:extLst>
          </p:cNvPr>
          <p:cNvSpPr/>
          <p:nvPr/>
        </p:nvSpPr>
        <p:spPr>
          <a:xfrm rot="10800000">
            <a:off x="8264790" y="5260137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D861BACD-F1FD-4ADD-B514-6DC5FF3035B3}"/>
              </a:ext>
            </a:extLst>
          </p:cNvPr>
          <p:cNvSpPr/>
          <p:nvPr/>
        </p:nvSpPr>
        <p:spPr>
          <a:xfrm>
            <a:off x="582106" y="4008584"/>
            <a:ext cx="1421448" cy="166935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48F18765-C72D-4047-9CCC-A3F2A2CFDAFD}"/>
              </a:ext>
            </a:extLst>
          </p:cNvPr>
          <p:cNvSpPr txBox="1"/>
          <p:nvPr/>
        </p:nvSpPr>
        <p:spPr>
          <a:xfrm>
            <a:off x="603935" y="4016495"/>
            <a:ext cx="157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 </a:t>
            </a:r>
            <a:r>
              <a:rPr lang="en-US" dirty="0" smtClean="0"/>
              <a:t>DUE</a:t>
            </a:r>
          </a:p>
          <a:p>
            <a:endParaRPr lang="en-US" dirty="0"/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1D45E24B-2161-444F-A1C2-C81212B303EC}"/>
              </a:ext>
            </a:extLst>
          </p:cNvPr>
          <p:cNvSpPr txBox="1"/>
          <p:nvPr/>
        </p:nvSpPr>
        <p:spPr>
          <a:xfrm>
            <a:off x="1619188" y="5453534"/>
            <a:ext cx="414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DAC0</a:t>
            </a:r>
            <a:endParaRPr lang="en-US" sz="800" dirty="0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1D45E24B-2161-444F-A1C2-C81212B303EC}"/>
              </a:ext>
            </a:extLst>
          </p:cNvPr>
          <p:cNvSpPr txBox="1"/>
          <p:nvPr/>
        </p:nvSpPr>
        <p:spPr>
          <a:xfrm>
            <a:off x="1620549" y="5223882"/>
            <a:ext cx="414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DAC1</a:t>
            </a:r>
            <a:endParaRPr lang="en-US" sz="800" dirty="0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06E64A9F-45C6-47EA-B2FE-7B6098C34DFF}"/>
              </a:ext>
            </a:extLst>
          </p:cNvPr>
          <p:cNvSpPr/>
          <p:nvPr/>
        </p:nvSpPr>
        <p:spPr>
          <a:xfrm>
            <a:off x="3082587" y="4493022"/>
            <a:ext cx="889643" cy="5872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A414AACD-26F5-47D9-B7F0-6355F4EAA1D9}"/>
              </a:ext>
            </a:extLst>
          </p:cNvPr>
          <p:cNvSpPr txBox="1"/>
          <p:nvPr/>
        </p:nvSpPr>
        <p:spPr>
          <a:xfrm>
            <a:off x="3210445" y="4540580"/>
            <a:ext cx="66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Level </a:t>
            </a:r>
            <a:r>
              <a:rPr lang="en-US" sz="800" dirty="0" smtClean="0"/>
              <a:t>Converter</a:t>
            </a:r>
          </a:p>
          <a:p>
            <a:r>
              <a:rPr lang="en-US" sz="800" dirty="0" smtClean="0"/>
              <a:t>BOB-12009</a:t>
            </a:r>
          </a:p>
        </p:txBody>
      </p: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2DEA1602-3F6D-41A0-85B9-1C11B98E4EC0}"/>
              </a:ext>
            </a:extLst>
          </p:cNvPr>
          <p:cNvCxnSpPr/>
          <p:nvPr/>
        </p:nvCxnSpPr>
        <p:spPr>
          <a:xfrm flipH="1">
            <a:off x="3524416" y="5076761"/>
            <a:ext cx="1" cy="1511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Isosceles Triangle 408">
            <a:extLst>
              <a:ext uri="{FF2B5EF4-FFF2-40B4-BE49-F238E27FC236}">
                <a16:creationId xmlns:a16="http://schemas.microsoft.com/office/drawing/2014/main" id="{0BF58618-D41C-43BA-97B7-03B7496CBB99}"/>
              </a:ext>
            </a:extLst>
          </p:cNvPr>
          <p:cNvSpPr/>
          <p:nvPr/>
        </p:nvSpPr>
        <p:spPr>
          <a:xfrm rot="10800000">
            <a:off x="3469479" y="5182514"/>
            <a:ext cx="138112" cy="9763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B59FF4F4-8FA0-4F8F-BDF5-80882779A634}"/>
              </a:ext>
            </a:extLst>
          </p:cNvPr>
          <p:cNvCxnSpPr>
            <a:cxnSpLocks/>
          </p:cNvCxnSpPr>
          <p:nvPr/>
        </p:nvCxnSpPr>
        <p:spPr>
          <a:xfrm flipV="1">
            <a:off x="3527408" y="4325781"/>
            <a:ext cx="0" cy="144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1" name="TextBox 410">
            <a:extLst>
              <a:ext uri="{FF2B5EF4-FFF2-40B4-BE49-F238E27FC236}">
                <a16:creationId xmlns:a16="http://schemas.microsoft.com/office/drawing/2014/main" id="{75A65492-121C-4D8F-B526-9410CE2C09B1}"/>
              </a:ext>
            </a:extLst>
          </p:cNvPr>
          <p:cNvSpPr txBox="1"/>
          <p:nvPr/>
        </p:nvSpPr>
        <p:spPr>
          <a:xfrm>
            <a:off x="3838510" y="4199237"/>
            <a:ext cx="495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+5 V</a:t>
            </a:r>
          </a:p>
        </p:txBody>
      </p: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B44F5878-A587-48C6-9CE2-DD2D0E88A465}"/>
              </a:ext>
            </a:extLst>
          </p:cNvPr>
          <p:cNvCxnSpPr>
            <a:cxnSpLocks/>
          </p:cNvCxnSpPr>
          <p:nvPr/>
        </p:nvCxnSpPr>
        <p:spPr>
          <a:xfrm flipH="1">
            <a:off x="3966023" y="5017865"/>
            <a:ext cx="4669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B44F5878-A587-48C6-9CE2-DD2D0E88A465}"/>
              </a:ext>
            </a:extLst>
          </p:cNvPr>
          <p:cNvCxnSpPr>
            <a:cxnSpLocks/>
          </p:cNvCxnSpPr>
          <p:nvPr/>
        </p:nvCxnSpPr>
        <p:spPr>
          <a:xfrm flipH="1" flipV="1">
            <a:off x="3966023" y="4912061"/>
            <a:ext cx="796609" cy="7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Arrow Connector 415">
            <a:extLst>
              <a:ext uri="{FF2B5EF4-FFF2-40B4-BE49-F238E27FC236}">
                <a16:creationId xmlns:a16="http://schemas.microsoft.com/office/drawing/2014/main" id="{B44F5878-A587-48C6-9CE2-DD2D0E88A465}"/>
              </a:ext>
            </a:extLst>
          </p:cNvPr>
          <p:cNvCxnSpPr>
            <a:cxnSpLocks/>
          </p:cNvCxnSpPr>
          <p:nvPr/>
        </p:nvCxnSpPr>
        <p:spPr>
          <a:xfrm flipH="1">
            <a:off x="2013715" y="5009382"/>
            <a:ext cx="1068050" cy="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B44F5878-A587-48C6-9CE2-DD2D0E88A465}"/>
              </a:ext>
            </a:extLst>
          </p:cNvPr>
          <p:cNvCxnSpPr>
            <a:cxnSpLocks/>
          </p:cNvCxnSpPr>
          <p:nvPr/>
        </p:nvCxnSpPr>
        <p:spPr>
          <a:xfrm flipH="1" flipV="1">
            <a:off x="2013717" y="4908414"/>
            <a:ext cx="1064634" cy="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B44F5878-A587-48C6-9CE2-DD2D0E88A465}"/>
              </a:ext>
            </a:extLst>
          </p:cNvPr>
          <p:cNvCxnSpPr>
            <a:cxnSpLocks/>
          </p:cNvCxnSpPr>
          <p:nvPr/>
        </p:nvCxnSpPr>
        <p:spPr>
          <a:xfrm flipH="1" flipV="1">
            <a:off x="1997281" y="4678176"/>
            <a:ext cx="1064634" cy="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B44F5878-A587-48C6-9CE2-DD2D0E88A465}"/>
              </a:ext>
            </a:extLst>
          </p:cNvPr>
          <p:cNvCxnSpPr>
            <a:cxnSpLocks/>
          </p:cNvCxnSpPr>
          <p:nvPr/>
        </p:nvCxnSpPr>
        <p:spPr>
          <a:xfrm flipH="1" flipV="1">
            <a:off x="3963542" y="4668412"/>
            <a:ext cx="1001504" cy="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0" name="TextBox 419">
            <a:extLst>
              <a:ext uri="{FF2B5EF4-FFF2-40B4-BE49-F238E27FC236}">
                <a16:creationId xmlns:a16="http://schemas.microsoft.com/office/drawing/2014/main" id="{B9BB3435-5F33-4DCF-8F27-A16940387042}"/>
              </a:ext>
            </a:extLst>
          </p:cNvPr>
          <p:cNvSpPr txBox="1"/>
          <p:nvPr/>
        </p:nvSpPr>
        <p:spPr>
          <a:xfrm>
            <a:off x="4941136" y="4547525"/>
            <a:ext cx="285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8</a:t>
            </a:r>
            <a:endParaRPr lang="en-US" sz="800" dirty="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2619B716-3BFD-4C75-B8F8-D82AB7858C6B}"/>
              </a:ext>
            </a:extLst>
          </p:cNvPr>
          <p:cNvSpPr txBox="1"/>
          <p:nvPr/>
        </p:nvSpPr>
        <p:spPr>
          <a:xfrm>
            <a:off x="1595268" y="4571042"/>
            <a:ext cx="4394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RESET</a:t>
            </a:r>
            <a:endParaRPr lang="en-US" sz="800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1D45E24B-2161-444F-A1C2-C81212B303EC}"/>
              </a:ext>
            </a:extLst>
          </p:cNvPr>
          <p:cNvSpPr txBox="1"/>
          <p:nvPr/>
        </p:nvSpPr>
        <p:spPr>
          <a:xfrm>
            <a:off x="1681190" y="4918487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SDA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1A8B474E-1FCF-4FE7-8B89-1D2EA6B19287}"/>
              </a:ext>
            </a:extLst>
          </p:cNvPr>
          <p:cNvSpPr txBox="1"/>
          <p:nvPr/>
        </p:nvSpPr>
        <p:spPr>
          <a:xfrm>
            <a:off x="1675406" y="4803942"/>
            <a:ext cx="3764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SCL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B44F5878-A587-48C6-9CE2-DD2D0E88A465}"/>
              </a:ext>
            </a:extLst>
          </p:cNvPr>
          <p:cNvCxnSpPr>
            <a:cxnSpLocks/>
          </p:cNvCxnSpPr>
          <p:nvPr/>
        </p:nvCxnSpPr>
        <p:spPr>
          <a:xfrm flipH="1">
            <a:off x="902559" y="5664615"/>
            <a:ext cx="4710" cy="402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7" name="TextBox 326">
            <a:extLst>
              <a:ext uri="{FF2B5EF4-FFF2-40B4-BE49-F238E27FC236}">
                <a16:creationId xmlns:a16="http://schemas.microsoft.com/office/drawing/2014/main" id="{361F3607-52FE-4444-8751-96725ABA7328}"/>
              </a:ext>
            </a:extLst>
          </p:cNvPr>
          <p:cNvSpPr txBox="1"/>
          <p:nvPr/>
        </p:nvSpPr>
        <p:spPr>
          <a:xfrm>
            <a:off x="510070" y="6021445"/>
            <a:ext cx="680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 NI </a:t>
            </a:r>
            <a:r>
              <a:rPr lang="en-US" sz="1000" dirty="0" err="1" smtClean="0"/>
              <a:t>daq</a:t>
            </a:r>
            <a:endParaRPr lang="en-US" sz="1000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361F3607-52FE-4444-8751-96725ABA7328}"/>
              </a:ext>
            </a:extLst>
          </p:cNvPr>
          <p:cNvSpPr txBox="1"/>
          <p:nvPr/>
        </p:nvSpPr>
        <p:spPr>
          <a:xfrm>
            <a:off x="8180136" y="236266"/>
            <a:ext cx="6808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To NI </a:t>
            </a:r>
            <a:r>
              <a:rPr lang="en-US" sz="1000" dirty="0" err="1" smtClean="0"/>
              <a:t>daq</a:t>
            </a:r>
            <a:endParaRPr lang="en-US" sz="10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B9BB3435-5F33-4DCF-8F27-A16940387042}"/>
              </a:ext>
            </a:extLst>
          </p:cNvPr>
          <p:cNvSpPr txBox="1"/>
          <p:nvPr/>
        </p:nvSpPr>
        <p:spPr>
          <a:xfrm>
            <a:off x="690100" y="5656557"/>
            <a:ext cx="2859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3</a:t>
            </a:r>
            <a:endParaRPr lang="en-US" sz="800" dirty="0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99F4BC1A-BC3B-4623-A849-34583263792E}"/>
              </a:ext>
            </a:extLst>
          </p:cNvPr>
          <p:cNvSpPr txBox="1"/>
          <p:nvPr/>
        </p:nvSpPr>
        <p:spPr>
          <a:xfrm>
            <a:off x="8716321" y="1432980"/>
            <a:ext cx="212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</a:t>
            </a:r>
            <a:endParaRPr lang="en-US" sz="800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99F4BC1A-BC3B-4623-A849-34583263792E}"/>
              </a:ext>
            </a:extLst>
          </p:cNvPr>
          <p:cNvSpPr txBox="1"/>
          <p:nvPr/>
        </p:nvSpPr>
        <p:spPr>
          <a:xfrm>
            <a:off x="8696862" y="1122762"/>
            <a:ext cx="212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</a:t>
            </a:r>
            <a:endParaRPr lang="en-US" sz="800" dirty="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9F4BC1A-BC3B-4623-A849-34583263792E}"/>
              </a:ext>
            </a:extLst>
          </p:cNvPr>
          <p:cNvSpPr txBox="1"/>
          <p:nvPr/>
        </p:nvSpPr>
        <p:spPr>
          <a:xfrm>
            <a:off x="8389986" y="865543"/>
            <a:ext cx="2125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99F4BC1A-BC3B-4623-A849-34583263792E}"/>
              </a:ext>
            </a:extLst>
          </p:cNvPr>
          <p:cNvSpPr txBox="1"/>
          <p:nvPr/>
        </p:nvSpPr>
        <p:spPr>
          <a:xfrm>
            <a:off x="8604024" y="865323"/>
            <a:ext cx="183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1002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217</Words>
  <Application>Microsoft Office PowerPoint</Application>
  <PresentationFormat>Widescreen</PresentationFormat>
  <Paragraphs>132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Lur Lab</dc:creator>
  <cp:lastModifiedBy>Mikko Oijala</cp:lastModifiedBy>
  <cp:revision>40</cp:revision>
  <cp:lastPrinted>2019-07-19T19:48:23Z</cp:lastPrinted>
  <dcterms:created xsi:type="dcterms:W3CDTF">2019-07-16T18:40:53Z</dcterms:created>
  <dcterms:modified xsi:type="dcterms:W3CDTF">2020-10-01T16:23:05Z</dcterms:modified>
</cp:coreProperties>
</file>