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5EF3-9AD9-4231-9E2B-6C1CEA5A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880BC-4E09-4CCF-950E-C2F7E94F7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E28D-81EE-4D8C-82EB-33ADDD43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84B8-687B-4F0A-A7F6-2BC30DCE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12DA-2D1A-46E5-B1DB-C63B70C2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8C07-6716-4042-861F-1AE6010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9917-0376-4546-9BC9-FF1AB3F08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E788-D8D2-4178-9FD9-27E4BD4C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99EE-A724-4B13-9CB0-5738EFC5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EAB7-FA39-46A5-9C98-1ECFC67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0055-F07B-4F72-B045-5C75A4AAD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5EBBE-3500-46CD-8A18-672B3AA3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3BAE-7CC4-4410-9FB9-7E24CC27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6C91C-4E1F-4B85-8434-893281B8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DA99-00AF-41EE-87A5-25708B21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C30-7A76-4469-AD0A-33AB0A32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5E00-7E52-45AD-9EB7-23D93C01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77A0-4481-4AC9-9A0E-0869F22D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F8C1-7F74-4CA6-8213-0810443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54E1-B77A-49AE-A9B4-76694E71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50FD-FCFA-4619-8E7D-A6A9B76F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6F7A-DC1E-44DC-AA63-7A633BEB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EE8-6A1C-46AE-9F67-07E5E335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8E0E-4D78-47F4-9F55-6E30F7C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07A8-57A7-424A-9DB3-E192B67C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B99-8560-49DB-8B2A-942316B4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D485-E4BC-4676-B5B2-813D1E493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3239-9B74-4EC4-A2A7-EF754422C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AE71-164E-4127-8E98-524D9A92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5BF6-D1FA-42F8-8302-C1C7AE54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A090-1651-41A1-9474-86270972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B906-C2A2-450F-A801-B6E8CEC3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CE35-26E9-4C08-BBEF-5079B566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61B1-C139-43C9-B95F-1168B5D4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9B131-F1B8-43D8-8EB1-A8F302EBD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C42E-F21F-45E2-A83D-E688936F4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7838C-B764-4A91-A37D-931ACFA0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D6121-1AEF-4AE5-8304-7DE8074C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52891-C8CE-474B-A122-92BC210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6914-7BE6-4F7E-9C61-FCC81835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098CC-2CE1-4412-A9BB-82B326CF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529F9-64A3-4A09-8BC4-635A5FC1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D7CE-AD96-41AF-832C-62E8EF4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52010-4FBA-445D-B739-9691045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1EAC8-E16C-4E4B-AAF1-F45EB1ED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E77F-585F-4643-9E6E-0A1524CA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8CAF-B921-4BE5-8CF2-B9B31B4C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3E8-A533-4705-B40C-EB349759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57C1-BB7B-46C2-B74C-C20BC1E1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942D-2721-400D-A1F3-2E731321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56854-74EB-4608-B574-88AA4C38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70977-BFBA-4541-97CC-8DBCF032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C826-D8C6-4C65-9ECE-654A8B55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FEC89-7ED8-4924-A9F2-5F09F8955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E8828-6D90-4938-88CA-7FD20471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DED3-E44B-455A-8F88-C26C1444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4CBB-3BB3-4A93-9D26-548773F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42A5-BF04-49B4-9B21-2F8FE6E4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71118-7A6E-4416-A599-147592D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73F1-76C8-4A20-A8F1-0EC4D81B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E00F-9AAE-46E2-BE69-0E78ECC01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EECB-3239-4B3C-8EC4-E8BAE012747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6991-D37B-439C-B8AC-5771C6C5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58CD-A140-416D-9166-52649358B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02D4-9F4F-4677-A8CC-03EED52E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FBD07-B55C-4A36-938C-0FF4400D69DC}"/>
              </a:ext>
            </a:extLst>
          </p:cNvPr>
          <p:cNvSpPr txBox="1"/>
          <p:nvPr/>
        </p:nvSpPr>
        <p:spPr>
          <a:xfrm>
            <a:off x="4210050" y="51435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Lur</a:t>
            </a:r>
            <a:r>
              <a:rPr lang="en-US" sz="2000" b="1" dirty="0"/>
              <a:t> Lab Wheel Speed Analysis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59B0B-C779-4347-A1AF-822462D4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00250"/>
            <a:ext cx="4907751" cy="343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9B089-A2A8-412E-A1DA-8EA356DDF08D}"/>
              </a:ext>
            </a:extLst>
          </p:cNvPr>
          <p:cNvSpPr txBox="1"/>
          <p:nvPr/>
        </p:nvSpPr>
        <p:spPr>
          <a:xfrm>
            <a:off x="7581900" y="1871543"/>
            <a:ext cx="462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the Input file to be used in the analysis</a:t>
            </a:r>
          </a:p>
          <a:p>
            <a:endParaRPr lang="en-US" sz="1200" dirty="0"/>
          </a:p>
          <a:p>
            <a:r>
              <a:rPr lang="en-US" sz="1200" dirty="0"/>
              <a:t>Selects the result directory where the results are saved</a:t>
            </a:r>
          </a:p>
          <a:p>
            <a:endParaRPr lang="en-US" sz="1200" dirty="0"/>
          </a:p>
          <a:p>
            <a:r>
              <a:rPr lang="en-US" sz="1200" dirty="0"/>
              <a:t>Regions higher than Detection Threshold are flagged movement</a:t>
            </a:r>
          </a:p>
          <a:p>
            <a:endParaRPr lang="en-US" sz="1200" dirty="0"/>
          </a:p>
          <a:p>
            <a:r>
              <a:rPr lang="en-US" sz="1200" dirty="0"/>
              <a:t>Controls the amount of filtering applied. The lower the number the more filtering is performed.</a:t>
            </a:r>
          </a:p>
          <a:p>
            <a:endParaRPr lang="en-US" sz="1200" dirty="0"/>
          </a:p>
          <a:p>
            <a:r>
              <a:rPr lang="en-US" sz="1200" dirty="0"/>
              <a:t>Active motion bursts shorter then this are removed</a:t>
            </a:r>
          </a:p>
          <a:p>
            <a:endParaRPr lang="en-US" sz="1200" dirty="0"/>
          </a:p>
          <a:p>
            <a:r>
              <a:rPr lang="en-US" sz="1200" dirty="0"/>
              <a:t>Gaps in motion  shorter than this are removed</a:t>
            </a:r>
          </a:p>
          <a:p>
            <a:endParaRPr lang="en-US" sz="1200" dirty="0"/>
          </a:p>
          <a:p>
            <a:r>
              <a:rPr lang="en-US" sz="1200" dirty="0"/>
              <a:t>The distance of the animal from the center of the wheel</a:t>
            </a:r>
          </a:p>
          <a:p>
            <a:endParaRPr lang="en-US" sz="1200" dirty="0"/>
          </a:p>
          <a:p>
            <a:r>
              <a:rPr lang="en-US" sz="1200" dirty="0"/>
              <a:t>When checked a result file with low sampling rate is generated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When checked a result file with high sampling rate is generated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91A6-2012-4F73-802B-9CB9BA87D246}"/>
              </a:ext>
            </a:extLst>
          </p:cNvPr>
          <p:cNvSpPr txBox="1"/>
          <p:nvPr/>
        </p:nvSpPr>
        <p:spPr>
          <a:xfrm>
            <a:off x="5238751" y="1872198"/>
            <a:ext cx="2343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Select Input File	</a:t>
            </a:r>
          </a:p>
          <a:p>
            <a:endParaRPr lang="en-US" sz="1200" dirty="0"/>
          </a:p>
          <a:p>
            <a:r>
              <a:rPr lang="en-US" sz="1200" b="1" dirty="0"/>
              <a:t>Select Res Dir	</a:t>
            </a:r>
          </a:p>
          <a:p>
            <a:endParaRPr lang="en-US" sz="1200" dirty="0"/>
          </a:p>
          <a:p>
            <a:r>
              <a:rPr lang="en-US" sz="1200" b="1" dirty="0"/>
              <a:t>Detection Threshold</a:t>
            </a:r>
          </a:p>
          <a:p>
            <a:endParaRPr lang="en-US" sz="1200" b="1" dirty="0"/>
          </a:p>
          <a:p>
            <a:r>
              <a:rPr lang="en-US" sz="1200" b="1" dirty="0"/>
              <a:t>Corner Frequency of the final low </a:t>
            </a:r>
          </a:p>
          <a:p>
            <a:r>
              <a:rPr lang="en-US" sz="1200" b="1" dirty="0"/>
              <a:t>Pass filer (Hz)</a:t>
            </a:r>
          </a:p>
          <a:p>
            <a:endParaRPr lang="en-US" sz="1200" b="1" dirty="0"/>
          </a:p>
          <a:p>
            <a:r>
              <a:rPr lang="en-US" sz="1200" b="1" dirty="0"/>
              <a:t>Minimum Active Pulse (s)</a:t>
            </a:r>
          </a:p>
          <a:p>
            <a:endParaRPr lang="en-US" sz="1200" b="1" dirty="0"/>
          </a:p>
          <a:p>
            <a:r>
              <a:rPr lang="en-US" sz="1200" b="1" dirty="0"/>
              <a:t>Maximum Inactive Gap (s)</a:t>
            </a:r>
          </a:p>
          <a:p>
            <a:endParaRPr lang="en-US" sz="1200" b="1" dirty="0"/>
          </a:p>
          <a:p>
            <a:r>
              <a:rPr lang="en-US" sz="1200" b="1" dirty="0"/>
              <a:t>Mouse Distance from Center (cm)</a:t>
            </a:r>
          </a:p>
          <a:p>
            <a:endParaRPr lang="en-US" sz="1200" b="1" dirty="0"/>
          </a:p>
          <a:p>
            <a:r>
              <a:rPr lang="en-US" sz="1200" b="1" dirty="0"/>
              <a:t>Speed Data Low Sampling Rate </a:t>
            </a:r>
          </a:p>
          <a:p>
            <a:r>
              <a:rPr lang="en-US" sz="1200" b="1" dirty="0"/>
              <a:t>Mat File</a:t>
            </a:r>
          </a:p>
          <a:p>
            <a:endParaRPr lang="en-US" sz="1200" b="1" dirty="0"/>
          </a:p>
          <a:p>
            <a:r>
              <a:rPr lang="en-US" sz="1200" b="1" dirty="0"/>
              <a:t>Speed Data High Sampling Rate </a:t>
            </a:r>
          </a:p>
          <a:p>
            <a:r>
              <a:rPr lang="en-US" sz="1200" b="1" dirty="0"/>
              <a:t>Mat File</a:t>
            </a:r>
          </a:p>
        </p:txBody>
      </p:sp>
    </p:spTree>
    <p:extLst>
      <p:ext uri="{BB962C8B-B14F-4D97-AF65-F5344CB8AC3E}">
        <p14:creationId xmlns:p14="http://schemas.microsoft.com/office/powerpoint/2010/main" val="386969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Gyorgy Lur</dc:creator>
  <cp:lastModifiedBy>Gyorgy Lur</cp:lastModifiedBy>
  <cp:revision>1</cp:revision>
  <dcterms:created xsi:type="dcterms:W3CDTF">2022-02-18T05:12:39Z</dcterms:created>
  <dcterms:modified xsi:type="dcterms:W3CDTF">2022-02-18T05:13:28Z</dcterms:modified>
</cp:coreProperties>
</file>