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5" d="100"/>
          <a:sy n="75" d="100"/>
        </p:scale>
        <p:origin x="59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7970-4A6C-42BF-A5EA-A5FD5C22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BE34-6473-4F00-ADFE-CD91AC3F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2DBA-3503-4907-8B22-818F0170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27EB-6650-423C-AE33-91A33DCF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147B-0895-48FD-AC5D-AE9737D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FF53-3272-41BE-8101-D1F1066C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81B7-0270-42F1-BD1C-2D6B5F73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1898-C512-4AFC-A0A5-087A91E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DC0-B121-4C00-A097-FB6A949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D869-C68E-4071-9940-0B0C137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ECB37-5315-4B8A-86FF-063D2B9B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048C-05DD-47A8-9564-5A5AFF10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5175-F25C-471D-95C9-9DE3525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7D4E-2BE3-4718-9503-E2B44865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5FE5-84BB-4268-8D53-0FCFF0E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E360-C4A2-4DDB-8306-E918D5CE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404E-09F4-4A7E-89A8-5533D5F6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0A5B-9AF4-40F8-8277-A9D86711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37BF-13DA-4D27-8CE3-EE9EC52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287C-8C4F-4F96-8949-4B51F867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729A-4762-4B3B-AC70-094D14EC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70D8-4A26-4661-8A32-6C976E10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56F1-452D-4B09-BE8B-738FFDAF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CB8D-C0C6-44E5-A5A2-32874B66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ED36-58B5-422B-82FC-12E0677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F01-1232-407A-BA73-743BA6E6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300B-AC26-4B87-8A7E-C78183909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D58E-6125-4611-A38E-95628AAC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10AB-FF82-4771-A53D-90AE6BD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DB09-F348-41C0-8821-1C57C4D6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70C7-9873-4C6D-AEE6-4274CD7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F9B-4002-4477-81C0-D997FB63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AA8D-1CE1-4F6A-B404-7D7FF2E9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4803-B7E0-4A78-A9A6-5B4D3221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210B-845B-4BCB-BC4F-53CE5884C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4371-DAE2-47A6-B730-B935AC53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41724-63E3-4A8C-B1DF-C8361C42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4699A-EB0F-480F-9672-D923C10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0334-E98E-46D8-8F92-848CF665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3FEB-23CC-4CEE-83C5-0CFA48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A9443-2605-4136-9C65-8E4381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0755-8AFD-45C7-BA6E-ABA5631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6063-1E05-4A67-88F1-1569D6B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DCC8F-4447-4EF1-9AF2-D360C0AC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89C73-66F3-4250-A4E0-4D79F2E3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1A7D-7130-469F-9D48-20960DC3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9C3-55D8-4A2C-A8C9-1AA09E0A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CB88-AC9E-46E8-895A-1BDC5A96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841D-656A-4288-9618-F979A42D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AA726-23D6-461B-9B7B-89F3A4D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E997-4B2F-4AEE-83AD-B486D4E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5BE5-305E-42B2-B88D-CFDA6865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BF52-D400-4272-AC5F-D07F930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A4D74-474D-4900-98D7-700356AFF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363BF-4F37-4474-8BB7-B8E9BB23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2088-2700-46CD-9B10-7948084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9EDD-7759-4C0C-BD1B-9202145D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C95E-3E1D-4748-992A-02969B6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C2A30-6B2D-4839-BD7A-6387E71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5C9D-1405-4EFD-8E62-BF407987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C03A-D4E4-4420-889F-3A86954A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806-87F3-4246-A698-48BE24B7B1E2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C7A2-D0F1-4C00-AD1A-4C2B555E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9D27-3097-4B2D-B5F7-89C8B287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3358307" y="1393775"/>
            <a:ext cx="1828800" cy="365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2E12D-D297-4A1B-A46F-F6EC9AD8979C}"/>
              </a:ext>
            </a:extLst>
          </p:cNvPr>
          <p:cNvSpPr/>
          <p:nvPr/>
        </p:nvSpPr>
        <p:spPr>
          <a:xfrm>
            <a:off x="3352800" y="5505330"/>
            <a:ext cx="18288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3495667" y="1458121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DUE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AB755-6E2B-4A3D-809C-9F44CAD724E0}"/>
              </a:ext>
            </a:extLst>
          </p:cNvPr>
          <p:cNvSpPr txBox="1"/>
          <p:nvPr/>
        </p:nvSpPr>
        <p:spPr>
          <a:xfrm>
            <a:off x="3638624" y="5776459"/>
            <a:ext cx="1549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Audio Amp  MAX 9744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4229155" y="549256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2F647E83-A5B1-46E4-BEA5-951B93A0706D}"/>
              </a:ext>
            </a:extLst>
          </p:cNvPr>
          <p:cNvCxnSpPr>
            <a:cxnSpLocks/>
          </p:cNvCxnSpPr>
          <p:nvPr/>
        </p:nvCxnSpPr>
        <p:spPr>
          <a:xfrm flipH="1">
            <a:off x="4152900" y="5060378"/>
            <a:ext cx="356" cy="4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6080319" y="5708011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Left Speaker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FFA2B3-65EA-4450-B294-1418DDDE824D}"/>
              </a:ext>
            </a:extLst>
          </p:cNvPr>
          <p:cNvSpPr txBox="1"/>
          <p:nvPr/>
        </p:nvSpPr>
        <p:spPr>
          <a:xfrm>
            <a:off x="6086360" y="5993761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Right Speaker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551858" y="441168"/>
            <a:ext cx="251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Lur</a:t>
            </a:r>
            <a:r>
              <a:rPr lang="en-US" sz="2000" b="1" dirty="0"/>
              <a:t> Lab Audio Board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B0BA1CD-CABD-4691-B39C-E7402019161F}"/>
              </a:ext>
            </a:extLst>
          </p:cNvPr>
          <p:cNvCxnSpPr>
            <a:cxnSpLocks/>
          </p:cNvCxnSpPr>
          <p:nvPr/>
        </p:nvCxnSpPr>
        <p:spPr>
          <a:xfrm flipV="1">
            <a:off x="2670002" y="2302338"/>
            <a:ext cx="685800" cy="9491"/>
          </a:xfrm>
          <a:prstGeom prst="line">
            <a:avLst/>
          </a:prstGeom>
          <a:ln w="698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35ADCDD9-55FA-45DA-AA6C-0BA204A11BD8}"/>
              </a:ext>
            </a:extLst>
          </p:cNvPr>
          <p:cNvSpPr txBox="1"/>
          <p:nvPr/>
        </p:nvSpPr>
        <p:spPr>
          <a:xfrm>
            <a:off x="2033098" y="2145268"/>
            <a:ext cx="5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CBF70A3-B288-4A08-AA61-6918E51E2F19}"/>
              </a:ext>
            </a:extLst>
          </p:cNvPr>
          <p:cNvSpPr/>
          <p:nvPr/>
        </p:nvSpPr>
        <p:spPr>
          <a:xfrm>
            <a:off x="3867150" y="699677"/>
            <a:ext cx="780440" cy="3743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BB35545-AA0E-4C33-8720-8FE5EC9F88BD}"/>
              </a:ext>
            </a:extLst>
          </p:cNvPr>
          <p:cNvSpPr txBox="1"/>
          <p:nvPr/>
        </p:nvSpPr>
        <p:spPr>
          <a:xfrm>
            <a:off x="3894012" y="701781"/>
            <a:ext cx="78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12 V power</a:t>
            </a:r>
          </a:p>
          <a:p>
            <a:r>
              <a:rPr lang="en-US" sz="800" dirty="0"/>
              <a:t>supply</a:t>
            </a: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3FBDE653-0983-473F-A58F-8C233B840B1B}"/>
              </a:ext>
            </a:extLst>
          </p:cNvPr>
          <p:cNvCxnSpPr>
            <a:cxnSpLocks/>
          </p:cNvCxnSpPr>
          <p:nvPr/>
        </p:nvCxnSpPr>
        <p:spPr>
          <a:xfrm flipV="1">
            <a:off x="4251264" y="1067224"/>
            <a:ext cx="0" cy="31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3332956" y="4514850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DAC2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6096000" y="4305180"/>
            <a:ext cx="9144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A414AACD-26F5-47D9-B7F0-6355F4EAA1D9}"/>
              </a:ext>
            </a:extLst>
          </p:cNvPr>
          <p:cNvSpPr txBox="1"/>
          <p:nvPr/>
        </p:nvSpPr>
        <p:spPr>
          <a:xfrm>
            <a:off x="6223859" y="4361327"/>
            <a:ext cx="66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Level Converter</a:t>
            </a:r>
          </a:p>
          <a:p>
            <a:r>
              <a:rPr lang="en-US" sz="800" dirty="0"/>
              <a:t>BOB-12009</a:t>
            </a: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H="1" flipV="1">
            <a:off x="6537107" y="4104855"/>
            <a:ext cx="3716" cy="2003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5690202" y="3894543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47E83-A5B1-46E4-BEA5-951B93A0706D}"/>
              </a:ext>
            </a:extLst>
          </p:cNvPr>
          <p:cNvCxnSpPr>
            <a:cxnSpLocks/>
          </p:cNvCxnSpPr>
          <p:nvPr/>
        </p:nvCxnSpPr>
        <p:spPr>
          <a:xfrm>
            <a:off x="4393498" y="5050177"/>
            <a:ext cx="0" cy="45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3998698" y="5492993"/>
            <a:ext cx="3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5181600" y="5831122"/>
            <a:ext cx="912881" cy="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5183119" y="6116872"/>
            <a:ext cx="912881" cy="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4221930" y="4641880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3991473" y="4642306"/>
            <a:ext cx="3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5181599" y="4476630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5181600" y="4740963"/>
            <a:ext cx="912881" cy="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7010400" y="4733284"/>
            <a:ext cx="914400" cy="101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4838700" y="4368908"/>
            <a:ext cx="38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4821853" y="4631207"/>
            <a:ext cx="416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4011583" y="4815753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4269400" y="4815327"/>
            <a:ext cx="285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</a:t>
            </a: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4206180" y="6531768"/>
            <a:ext cx="132380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4116887" y="6419427"/>
            <a:ext cx="288248" cy="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4272370" y="6419908"/>
            <a:ext cx="73" cy="11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489531" y="5349715"/>
            <a:ext cx="0" cy="1446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474884" y="5204442"/>
            <a:ext cx="54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898249" y="4600971"/>
            <a:ext cx="4594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0" idx="1"/>
          </p:cNvCxnSpPr>
          <p:nvPr/>
        </p:nvCxnSpPr>
        <p:spPr>
          <a:xfrm flipH="1">
            <a:off x="2891078" y="5962530"/>
            <a:ext cx="461722" cy="1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69" y="5962530"/>
            <a:ext cx="170703" cy="432854"/>
          </a:xfrm>
          <a:prstGeom prst="rect">
            <a:avLst/>
          </a:prstGeom>
        </p:spPr>
      </p:pic>
      <p:cxnSp>
        <p:nvCxnSpPr>
          <p:cNvPr id="158" name="Straight Connector 157"/>
          <p:cNvCxnSpPr/>
          <p:nvPr/>
        </p:nvCxnSpPr>
        <p:spPr>
          <a:xfrm>
            <a:off x="2891077" y="4592159"/>
            <a:ext cx="2672" cy="458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endCxn id="36" idx="0"/>
          </p:cNvCxnSpPr>
          <p:nvPr/>
        </p:nvCxnSpPr>
        <p:spPr>
          <a:xfrm>
            <a:off x="2896075" y="5412026"/>
            <a:ext cx="4346" cy="550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36599" y="5048130"/>
            <a:ext cx="116151" cy="366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2509447" y="5097135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 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2376754" y="6010430"/>
            <a:ext cx="514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680 pF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177529" y="4088882"/>
            <a:ext cx="2752778" cy="27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  <a:endCxn id="404" idx="2"/>
          </p:cNvCxnSpPr>
          <p:nvPr/>
        </p:nvCxnSpPr>
        <p:spPr>
          <a:xfrm flipV="1">
            <a:off x="6553200" y="4990980"/>
            <a:ext cx="0" cy="240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4903121" y="5223941"/>
            <a:ext cx="1650079" cy="7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4910737" y="5060378"/>
            <a:ext cx="0" cy="4321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5351450" y="5005325"/>
            <a:ext cx="59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+3.3 V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4723015" y="549197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Vi2c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7924800" y="2400300"/>
            <a:ext cx="1828800" cy="365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8242524" y="2562337"/>
            <a:ext cx="119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Shield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7015907" y="4447534"/>
            <a:ext cx="914400" cy="101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7956701" y="3981160"/>
            <a:ext cx="368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5V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7984988" y="4339812"/>
            <a:ext cx="339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7966712" y="462002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8773010" y="6169760"/>
            <a:ext cx="132380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8683717" y="6057419"/>
            <a:ext cx="288248" cy="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8839200" y="6057900"/>
            <a:ext cx="73" cy="1191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3367282" y="584245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FB2F99-90D1-49EB-97A2-34CB868D9238}"/>
              </a:ext>
            </a:extLst>
          </p:cNvPr>
          <p:cNvSpPr txBox="1"/>
          <p:nvPr/>
        </p:nvSpPr>
        <p:spPr>
          <a:xfrm>
            <a:off x="1352550" y="2529608"/>
            <a:ext cx="1957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(for program upload, does not need to connect for operation) </a:t>
            </a:r>
          </a:p>
        </p:txBody>
      </p:sp>
    </p:spTree>
    <p:extLst>
      <p:ext uri="{BB962C8B-B14F-4D97-AF65-F5344CB8AC3E}">
        <p14:creationId xmlns:p14="http://schemas.microsoft.com/office/powerpoint/2010/main" val="411002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Lur Lab</dc:creator>
  <cp:lastModifiedBy>Gyorgy Lur</cp:lastModifiedBy>
  <cp:revision>67</cp:revision>
  <cp:lastPrinted>2019-07-19T19:48:23Z</cp:lastPrinted>
  <dcterms:created xsi:type="dcterms:W3CDTF">2019-07-16T18:40:53Z</dcterms:created>
  <dcterms:modified xsi:type="dcterms:W3CDTF">2022-02-05T04:32:08Z</dcterms:modified>
</cp:coreProperties>
</file>