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howGuides="1">
      <p:cViewPr varScale="1">
        <p:scale>
          <a:sx n="157" d="100"/>
          <a:sy n="157" d="100"/>
        </p:scale>
        <p:origin x="15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F788-B23D-404B-96E3-97F4B015BCA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91D0-83B5-4E94-B27D-8DC6B8D7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411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2050" y="5029200"/>
            <a:ext cx="9715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On/Off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267700" y="3600450"/>
            <a:ext cx="1000125" cy="142875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5836" y="5029200"/>
            <a:ext cx="6286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5860161" y="3771900"/>
            <a:ext cx="1164756" cy="125730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85292" y="5029200"/>
            <a:ext cx="6286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6599617" y="3600450"/>
            <a:ext cx="817652" cy="142875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24798" y="5029200"/>
            <a:ext cx="7071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7803452" y="3771900"/>
            <a:ext cx="474914" cy="125730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2613" y="5029200"/>
            <a:ext cx="7612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7417270" y="3943350"/>
            <a:ext cx="15948" cy="1085850"/>
          </a:xfrm>
          <a:prstGeom prst="straightConnector1">
            <a:avLst/>
          </a:prstGeom>
          <a:ln w="254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551858" y="441168"/>
            <a:ext cx="382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Lab Audio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Board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551858" y="1085850"/>
            <a:ext cx="3829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On/Off</a:t>
            </a:r>
            <a:r>
              <a:rPr lang="en-US" sz="1600" kern="0" dirty="0" smtClean="0">
                <a:solidFill>
                  <a:prstClr val="black"/>
                </a:solidFill>
              </a:rPr>
              <a:t>  	Start and Stop Audio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Left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Move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Left to 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Frequency Menu</a:t>
            </a:r>
          </a:p>
          <a:p>
            <a:pPr lvl="0"/>
            <a:r>
              <a:rPr lang="en-US" sz="1600" b="1" kern="0" baseline="0" dirty="0" smtClean="0">
                <a:solidFill>
                  <a:prstClr val="black"/>
                </a:solidFill>
              </a:rPr>
              <a:t>Right</a:t>
            </a:r>
            <a:r>
              <a:rPr lang="en-US" sz="1600" kern="0" baseline="0" dirty="0" smtClean="0">
                <a:solidFill>
                  <a:prstClr val="black"/>
                </a:solidFill>
              </a:rPr>
              <a:t>	Move</a:t>
            </a:r>
            <a:r>
              <a:rPr lang="en-US" sz="1600" kern="0" dirty="0" smtClean="0">
                <a:solidFill>
                  <a:prstClr val="black"/>
                </a:solidFill>
              </a:rPr>
              <a:t> Right to </a:t>
            </a:r>
            <a:r>
              <a:rPr lang="en-US" sz="1600" b="1" kern="0" dirty="0" smtClean="0">
                <a:solidFill>
                  <a:prstClr val="black"/>
                </a:solidFill>
              </a:rPr>
              <a:t>Volume Menu</a:t>
            </a:r>
          </a:p>
          <a:p>
            <a:pPr lvl="0"/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Scroll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Up</a:t>
            </a:r>
          </a:p>
          <a:p>
            <a:pPr lvl="0"/>
            <a:r>
              <a:rPr lang="en-US" sz="1600" b="1" kern="0" baseline="0" dirty="0" smtClean="0">
                <a:solidFill>
                  <a:prstClr val="black"/>
                </a:solidFill>
              </a:rPr>
              <a:t>Down</a:t>
            </a:r>
            <a:r>
              <a:rPr lang="en-US" sz="1600" kern="0" baseline="0" dirty="0" smtClean="0">
                <a:solidFill>
                  <a:prstClr val="black"/>
                </a:solidFill>
              </a:rPr>
              <a:t>	Scroll</a:t>
            </a:r>
            <a:r>
              <a:rPr lang="en-US" sz="1600" kern="0" dirty="0" smtClean="0">
                <a:solidFill>
                  <a:prstClr val="black"/>
                </a:solidFill>
              </a:rPr>
              <a:t> Down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503842" y="2744614"/>
            <a:ext cx="4649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In </a:t>
            </a:r>
            <a:r>
              <a:rPr lang="en-US" sz="1600" b="1" kern="0" dirty="0" smtClean="0">
                <a:solidFill>
                  <a:prstClr val="black"/>
                </a:solidFill>
              </a:rPr>
              <a:t>Frequency Menu </a:t>
            </a:r>
            <a:r>
              <a:rPr lang="en-US" sz="1600" kern="0" dirty="0" smtClean="0">
                <a:solidFill>
                  <a:prstClr val="black"/>
                </a:solidFill>
              </a:rPr>
              <a:t>scroll up or down through the following items: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2 kHz</a:t>
            </a:r>
            <a:r>
              <a:rPr lang="en-US" sz="1600" kern="0" dirty="0">
                <a:solidFill>
                  <a:prstClr val="black"/>
                </a:solidFill>
              </a:rPr>
              <a:t> </a:t>
            </a:r>
            <a:r>
              <a:rPr lang="en-US" sz="1600" kern="0" dirty="0" smtClean="0">
                <a:solidFill>
                  <a:prstClr val="black"/>
                </a:solidFill>
              </a:rPr>
              <a:t>		Play 2 kHz Tone</a:t>
            </a:r>
            <a:endParaRPr lang="en-US" sz="1600" kern="0" dirty="0">
              <a:solidFill>
                <a:prstClr val="black"/>
              </a:solidFill>
            </a:endParaRPr>
          </a:p>
          <a:p>
            <a:pPr lvl="0"/>
            <a:r>
              <a:rPr lang="en-US" sz="1600" kern="0" dirty="0" smtClean="0">
                <a:solidFill>
                  <a:prstClr val="black"/>
                </a:solidFill>
              </a:rPr>
              <a:t>4 kHz		</a:t>
            </a:r>
            <a:r>
              <a:rPr lang="en-US" sz="1600" kern="0" dirty="0">
                <a:solidFill>
                  <a:prstClr val="black"/>
                </a:solidFill>
              </a:rPr>
              <a:t>Play </a:t>
            </a:r>
            <a:r>
              <a:rPr lang="en-US" sz="1600" kern="0" dirty="0" smtClean="0">
                <a:solidFill>
                  <a:prstClr val="black"/>
                </a:solidFill>
              </a:rPr>
              <a:t>4 </a:t>
            </a:r>
            <a:r>
              <a:rPr lang="en-US" sz="1600" kern="0" dirty="0">
                <a:solidFill>
                  <a:prstClr val="black"/>
                </a:solidFill>
              </a:rPr>
              <a:t>kHz Tone</a:t>
            </a:r>
          </a:p>
          <a:p>
            <a:pPr lvl="0"/>
            <a:r>
              <a:rPr lang="en-US" sz="1600" kern="0" dirty="0" smtClean="0">
                <a:solidFill>
                  <a:prstClr val="black"/>
                </a:solidFill>
              </a:rPr>
              <a:t>8 kHz		</a:t>
            </a:r>
            <a:r>
              <a:rPr lang="en-US" sz="1600" kern="0" dirty="0">
                <a:solidFill>
                  <a:prstClr val="black"/>
                </a:solidFill>
              </a:rPr>
              <a:t>Play </a:t>
            </a:r>
            <a:r>
              <a:rPr lang="en-US" sz="1600" kern="0" dirty="0" smtClean="0">
                <a:solidFill>
                  <a:prstClr val="black"/>
                </a:solidFill>
              </a:rPr>
              <a:t>8 </a:t>
            </a:r>
            <a:r>
              <a:rPr lang="en-US" sz="1600" kern="0" dirty="0">
                <a:solidFill>
                  <a:prstClr val="black"/>
                </a:solidFill>
              </a:rPr>
              <a:t>kHz </a:t>
            </a:r>
            <a:r>
              <a:rPr lang="en-US" sz="1600" kern="0" dirty="0" smtClean="0">
                <a:solidFill>
                  <a:prstClr val="black"/>
                </a:solidFill>
              </a:rPr>
              <a:t>Tone</a:t>
            </a:r>
            <a:endParaRPr lang="en-US" sz="1600" kern="0" dirty="0">
              <a:solidFill>
                <a:prstClr val="black"/>
              </a:solidFill>
            </a:endParaRPr>
          </a:p>
          <a:p>
            <a:pPr lvl="0"/>
            <a:r>
              <a:rPr lang="en-US" sz="1600" kern="0" dirty="0" smtClean="0">
                <a:solidFill>
                  <a:prstClr val="black"/>
                </a:solidFill>
              </a:rPr>
              <a:t>12 kHz		</a:t>
            </a:r>
            <a:r>
              <a:rPr lang="en-US" sz="1600" kern="0" dirty="0">
                <a:solidFill>
                  <a:prstClr val="black"/>
                </a:solidFill>
              </a:rPr>
              <a:t>Play </a:t>
            </a:r>
            <a:r>
              <a:rPr lang="en-US" sz="1600" kern="0" dirty="0" smtClean="0">
                <a:solidFill>
                  <a:prstClr val="black"/>
                </a:solidFill>
              </a:rPr>
              <a:t>12 </a:t>
            </a:r>
            <a:r>
              <a:rPr lang="en-US" sz="1600" kern="0" dirty="0">
                <a:solidFill>
                  <a:prstClr val="black"/>
                </a:solidFill>
              </a:rPr>
              <a:t>kHz </a:t>
            </a:r>
            <a:r>
              <a:rPr lang="en-US" sz="1600" kern="0" dirty="0" smtClean="0">
                <a:solidFill>
                  <a:prstClr val="black"/>
                </a:solidFill>
              </a:rPr>
              <a:t>Tone	</a:t>
            </a:r>
            <a:endParaRPr lang="en-US" sz="1600" kern="0" dirty="0">
              <a:solidFill>
                <a:prstClr val="black"/>
              </a:solidFill>
            </a:endParaRPr>
          </a:p>
          <a:p>
            <a:pPr lvl="0"/>
            <a:r>
              <a:rPr lang="en-US" sz="1600" kern="0" dirty="0" smtClean="0">
                <a:solidFill>
                  <a:prstClr val="black"/>
                </a:solidFill>
              </a:rPr>
              <a:t>16 kHz		</a:t>
            </a:r>
            <a:r>
              <a:rPr lang="en-US" sz="1600" kern="0" dirty="0">
                <a:solidFill>
                  <a:prstClr val="black"/>
                </a:solidFill>
              </a:rPr>
              <a:t>Play </a:t>
            </a:r>
            <a:r>
              <a:rPr lang="en-US" sz="1600" kern="0" dirty="0" smtClean="0">
                <a:solidFill>
                  <a:prstClr val="black"/>
                </a:solidFill>
              </a:rPr>
              <a:t>16 </a:t>
            </a:r>
            <a:r>
              <a:rPr lang="en-US" sz="1600" kern="0" dirty="0">
                <a:solidFill>
                  <a:prstClr val="black"/>
                </a:solidFill>
              </a:rPr>
              <a:t>kHz </a:t>
            </a:r>
            <a:r>
              <a:rPr lang="en-US" sz="1600" kern="0" dirty="0" smtClean="0">
                <a:solidFill>
                  <a:prstClr val="black"/>
                </a:solidFill>
              </a:rPr>
              <a:t>Tone</a:t>
            </a:r>
            <a:endParaRPr lang="en-US" sz="1600" kern="0" dirty="0">
              <a:solidFill>
                <a:prstClr val="black"/>
              </a:solidFill>
            </a:endParaRPr>
          </a:p>
          <a:p>
            <a:pPr lvl="0"/>
            <a:r>
              <a:rPr lang="en-US" sz="1600" kern="0" dirty="0" smtClean="0">
                <a:solidFill>
                  <a:prstClr val="black"/>
                </a:solidFill>
              </a:rPr>
              <a:t>24 kHz		</a:t>
            </a:r>
            <a:r>
              <a:rPr lang="en-US" sz="1600" kern="0" dirty="0">
                <a:solidFill>
                  <a:prstClr val="black"/>
                </a:solidFill>
              </a:rPr>
              <a:t>Play </a:t>
            </a:r>
            <a:r>
              <a:rPr lang="en-US" sz="1600" kern="0" dirty="0" smtClean="0">
                <a:solidFill>
                  <a:prstClr val="black"/>
                </a:solidFill>
              </a:rPr>
              <a:t>24 </a:t>
            </a:r>
            <a:r>
              <a:rPr lang="en-US" sz="1600" kern="0" dirty="0">
                <a:solidFill>
                  <a:prstClr val="black"/>
                </a:solidFill>
              </a:rPr>
              <a:t>kHz </a:t>
            </a:r>
            <a:r>
              <a:rPr lang="en-US" sz="1600" kern="0" dirty="0" smtClean="0">
                <a:solidFill>
                  <a:prstClr val="black"/>
                </a:solidFill>
              </a:rPr>
              <a:t>Tone</a:t>
            </a:r>
          </a:p>
          <a:p>
            <a:pPr lvl="0"/>
            <a:r>
              <a:rPr lang="en-US" sz="1600" kern="0" dirty="0" smtClean="0">
                <a:solidFill>
                  <a:prstClr val="black"/>
                </a:solidFill>
              </a:rPr>
              <a:t>32 kHz		</a:t>
            </a:r>
            <a:r>
              <a:rPr lang="en-US" sz="1600" kern="0" dirty="0">
                <a:solidFill>
                  <a:prstClr val="black"/>
                </a:solidFill>
              </a:rPr>
              <a:t>Play </a:t>
            </a:r>
            <a:r>
              <a:rPr lang="en-US" sz="1600" kern="0" dirty="0" smtClean="0">
                <a:solidFill>
                  <a:prstClr val="black"/>
                </a:solidFill>
              </a:rPr>
              <a:t>32 </a:t>
            </a:r>
            <a:r>
              <a:rPr lang="en-US" sz="1600" kern="0" dirty="0">
                <a:solidFill>
                  <a:prstClr val="black"/>
                </a:solidFill>
              </a:rPr>
              <a:t>kHz </a:t>
            </a:r>
            <a:r>
              <a:rPr lang="en-US" sz="1600" kern="0" dirty="0" smtClean="0">
                <a:solidFill>
                  <a:prstClr val="black"/>
                </a:solidFill>
              </a:rPr>
              <a:t>Tone</a:t>
            </a:r>
            <a:endParaRPr lang="en-US" sz="1600" kern="0" dirty="0">
              <a:solidFill>
                <a:prstClr val="black"/>
              </a:solidFill>
            </a:endParaRPr>
          </a:p>
          <a:p>
            <a:r>
              <a:rPr lang="en-US" sz="1600" kern="0" dirty="0" smtClean="0">
                <a:solidFill>
                  <a:prstClr val="black"/>
                </a:solidFill>
              </a:rPr>
              <a:t>Random     	Play All Tones in Random Order</a:t>
            </a:r>
            <a:endParaRPr lang="en-US" sz="1600" kern="0" dirty="0">
              <a:solidFill>
                <a:prstClr val="black"/>
              </a:solidFill>
            </a:endParaRPr>
          </a:p>
          <a:p>
            <a:r>
              <a:rPr lang="en-US" sz="1600" kern="0" dirty="0" smtClean="0">
                <a:solidFill>
                  <a:prstClr val="black"/>
                </a:solidFill>
              </a:rPr>
              <a:t>Noise		Play Noise</a:t>
            </a:r>
          </a:p>
          <a:p>
            <a:endParaRPr lang="en-US" sz="1600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516211" y="5991656"/>
            <a:ext cx="46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In </a:t>
            </a:r>
            <a:r>
              <a:rPr lang="en-US" sz="1600" b="1" kern="0" dirty="0" smtClean="0">
                <a:solidFill>
                  <a:prstClr val="black"/>
                </a:solidFill>
              </a:rPr>
              <a:t>Volume Menu </a:t>
            </a:r>
            <a:r>
              <a:rPr lang="en-US" sz="1600" kern="0" dirty="0" smtClean="0">
                <a:solidFill>
                  <a:prstClr val="black"/>
                </a:solidFill>
              </a:rPr>
              <a:t>scroll up or down through the Volume Settings 0-43</a:t>
            </a:r>
          </a:p>
        </p:txBody>
      </p:sp>
    </p:spTree>
    <p:extLst>
      <p:ext uri="{BB962C8B-B14F-4D97-AF65-F5344CB8AC3E}">
        <p14:creationId xmlns:p14="http://schemas.microsoft.com/office/powerpoint/2010/main" val="20664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California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Oijala</dc:creator>
  <cp:lastModifiedBy>Mikko Oijala</cp:lastModifiedBy>
  <cp:revision>7</cp:revision>
  <dcterms:created xsi:type="dcterms:W3CDTF">2022-02-04T23:27:41Z</dcterms:created>
  <dcterms:modified xsi:type="dcterms:W3CDTF">2022-02-05T00:55:07Z</dcterms:modified>
</cp:coreProperties>
</file>