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3F0C-EEA3-4B6E-B534-E0770E0C524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2840-EE22-4F1D-BDA9-A48D46E6B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20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3F0C-EEA3-4B6E-B534-E0770E0C524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2840-EE22-4F1D-BDA9-A48D46E6B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86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3F0C-EEA3-4B6E-B534-E0770E0C524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2840-EE22-4F1D-BDA9-A48D46E6B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349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3F0C-EEA3-4B6E-B534-E0770E0C524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2840-EE22-4F1D-BDA9-A48D46E6B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324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3F0C-EEA3-4B6E-B534-E0770E0C524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2840-EE22-4F1D-BDA9-A48D46E6B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292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3F0C-EEA3-4B6E-B534-E0770E0C524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2840-EE22-4F1D-BDA9-A48D46E6B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853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3F0C-EEA3-4B6E-B534-E0770E0C524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2840-EE22-4F1D-BDA9-A48D46E6B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084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3F0C-EEA3-4B6E-B534-E0770E0C524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2840-EE22-4F1D-BDA9-A48D46E6B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01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3F0C-EEA3-4B6E-B534-E0770E0C524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2840-EE22-4F1D-BDA9-A48D46E6B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07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3F0C-EEA3-4B6E-B534-E0770E0C524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C602840-EE22-4F1D-BDA9-A48D46E6B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8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3F0C-EEA3-4B6E-B534-E0770E0C524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2840-EE22-4F1D-BDA9-A48D46E6B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3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3F0C-EEA3-4B6E-B534-E0770E0C524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2840-EE22-4F1D-BDA9-A48D46E6B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2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3F0C-EEA3-4B6E-B534-E0770E0C524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2840-EE22-4F1D-BDA9-A48D46E6B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21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3F0C-EEA3-4B6E-B534-E0770E0C524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2840-EE22-4F1D-BDA9-A48D46E6B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7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3F0C-EEA3-4B6E-B534-E0770E0C524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2840-EE22-4F1D-BDA9-A48D46E6B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37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3F0C-EEA3-4B6E-B534-E0770E0C524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2840-EE22-4F1D-BDA9-A48D46E6B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84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3F0C-EEA3-4B6E-B534-E0770E0C524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2840-EE22-4F1D-BDA9-A48D46E6B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12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BB3F0C-EEA3-4B6E-B534-E0770E0C524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602840-EE22-4F1D-BDA9-A48D46E6B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2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716A-2937-40A5-848E-F3713730D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Hobby Project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DE182-AFD5-4F4A-BEFA-4858A0760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Andrei Ionita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2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B942-719B-47A5-A78D-C2B46D85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0284"/>
          </a:xfrm>
        </p:spPr>
        <p:txBody>
          <a:bodyPr>
            <a:normAutofit/>
          </a:bodyPr>
          <a:lstStyle/>
          <a:p>
            <a:r>
              <a:rPr lang="en-GB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68EF-7FEE-4D20-9407-45629843E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5053"/>
            <a:ext cx="10018713" cy="386614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800" dirty="0"/>
              <a:t>Create a Character Management system for D&amp;D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CRUD controls for players/user and the characters they 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r>
              <a:rPr lang="en-GB" sz="2800" dirty="0"/>
              <a:t>History: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Understanding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Getting used to Spring, Bean, HTML,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Following an Agile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Creating unit tests and the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Trial and Error</a:t>
            </a:r>
          </a:p>
        </p:txBody>
      </p:sp>
    </p:spTree>
    <p:extLst>
      <p:ext uri="{BB962C8B-B14F-4D97-AF65-F5344CB8AC3E}">
        <p14:creationId xmlns:p14="http://schemas.microsoft.com/office/powerpoint/2010/main" val="73628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540A-587D-441A-8A26-BAE80B74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B8F2-45D6-417F-8A06-BE499C42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Source control – Git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Agile Management – Jira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Database Construction – MySQL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Programming language – Java (+ Junit - testing), 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Automation Tool – Maven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Technology – Spring, Bean</a:t>
            </a:r>
          </a:p>
        </p:txBody>
      </p:sp>
    </p:spTree>
    <p:extLst>
      <p:ext uri="{BB962C8B-B14F-4D97-AF65-F5344CB8AC3E}">
        <p14:creationId xmlns:p14="http://schemas.microsoft.com/office/powerpoint/2010/main" val="12256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1501F5-6A4B-4C93-B33A-C57249A44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0" r="23502" b="26500"/>
          <a:stretch/>
        </p:blipFill>
        <p:spPr>
          <a:xfrm>
            <a:off x="2275354" y="1215190"/>
            <a:ext cx="7641290" cy="2887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74C1A-F665-4FE1-B573-FF65150B6C6B}"/>
              </a:ext>
            </a:extLst>
          </p:cNvPr>
          <p:cNvSpPr txBox="1"/>
          <p:nvPr/>
        </p:nvSpPr>
        <p:spPr>
          <a:xfrm>
            <a:off x="4679585" y="4934924"/>
            <a:ext cx="2832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Current ERD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00749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274C1A-F665-4FE1-B573-FF65150B6C6B}"/>
              </a:ext>
            </a:extLst>
          </p:cNvPr>
          <p:cNvSpPr txBox="1"/>
          <p:nvPr/>
        </p:nvSpPr>
        <p:spPr>
          <a:xfrm>
            <a:off x="1679710" y="2881535"/>
            <a:ext cx="1705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Future ERD</a:t>
            </a:r>
            <a:endParaRPr lang="en-GB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B2C8B-3CE5-4091-896B-E0F1C58DC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694" y="680552"/>
            <a:ext cx="8443306" cy="54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1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370B-C36C-44C5-800E-6CD44899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695" y="4467533"/>
            <a:ext cx="3369750" cy="1604794"/>
          </a:xfrm>
        </p:spPr>
        <p:txBody>
          <a:bodyPr>
            <a:normAutofit/>
          </a:bodyPr>
          <a:lstStyle/>
          <a:p>
            <a:r>
              <a:rPr lang="en-US" dirty="0"/>
              <a:t>Jira Board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7268C-28F9-4BEA-9ABA-BC9DACF36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895" y="1"/>
            <a:ext cx="6306105" cy="4014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B81297-52A7-423E-A548-46DEC51C2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6" y="3429000"/>
            <a:ext cx="5114107" cy="2786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789A16-18D5-4914-82C5-A32404DD1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347" y="383608"/>
            <a:ext cx="3530890" cy="272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0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8D6B-99A5-41A6-8BF3-F8251A82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145" y="2395325"/>
            <a:ext cx="2680810" cy="1658168"/>
          </a:xfrm>
        </p:spPr>
        <p:txBody>
          <a:bodyPr/>
          <a:lstStyle/>
          <a:p>
            <a:r>
              <a:rPr lang="en-US" dirty="0"/>
              <a:t>UML Diagram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589B3-E7A0-4720-9C97-24678FD3C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887" y="-3165"/>
            <a:ext cx="7131113" cy="6861166"/>
          </a:xfrm>
        </p:spPr>
      </p:pic>
    </p:spTree>
    <p:extLst>
      <p:ext uri="{BB962C8B-B14F-4D97-AF65-F5344CB8AC3E}">
        <p14:creationId xmlns:p14="http://schemas.microsoft.com/office/powerpoint/2010/main" val="154115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8D46-0217-4F03-9D70-459E92BC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052" y="1839898"/>
            <a:ext cx="2981156" cy="2314852"/>
          </a:xfrm>
        </p:spPr>
        <p:txBody>
          <a:bodyPr/>
          <a:lstStyle/>
          <a:p>
            <a:r>
              <a:rPr lang="en-US" dirty="0"/>
              <a:t>Source Control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67EAE-A2DE-438E-8149-66A1EAEC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422" y="1393412"/>
            <a:ext cx="6330946" cy="407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4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372D-B774-40AC-A893-E08A280A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783" y="1846555"/>
            <a:ext cx="3913312" cy="2681056"/>
          </a:xfrm>
        </p:spPr>
        <p:txBody>
          <a:bodyPr/>
          <a:lstStyle/>
          <a:p>
            <a:r>
              <a:rPr lang="en-US" dirty="0"/>
              <a:t>Questions</a:t>
            </a:r>
            <a:endParaRPr lang="en-GB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Question Mark 02">
                <a:extLst>
                  <a:ext uri="{FF2B5EF4-FFF2-40B4-BE49-F238E27FC236}">
                    <a16:creationId xmlns:a16="http://schemas.microsoft.com/office/drawing/2014/main" id="{3E937E94-09DB-44BD-A882-949361EFE33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94877711"/>
                  </p:ext>
                </p:extLst>
              </p:nvPr>
            </p:nvGraphicFramePr>
            <p:xfrm>
              <a:off x="7951286" y="1404820"/>
              <a:ext cx="2681349" cy="435019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681349" cy="4350198"/>
                    </a:xfrm>
                    <a:prstGeom prst="rect">
                      <a:avLst/>
                    </a:prstGeom>
                  </am3d:spPr>
                  <am3d:camera>
                    <am3d:pos x="0" y="0" z="5588667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511" d="1000000"/>
                    <am3d:preTrans dx="-3923002" dy="-17981274" dz="44045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5301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Question Mark 02">
                <a:extLst>
                  <a:ext uri="{FF2B5EF4-FFF2-40B4-BE49-F238E27FC236}">
                    <a16:creationId xmlns:a16="http://schemas.microsoft.com/office/drawing/2014/main" id="{3E937E94-09DB-44BD-A882-949361EFE3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1286" y="1404820"/>
                <a:ext cx="2681349" cy="43501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1822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</TotalTime>
  <Words>100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Hobby Project</vt:lpstr>
      <vt:lpstr>Project Description</vt:lpstr>
      <vt:lpstr>Technologies used</vt:lpstr>
      <vt:lpstr>PowerPoint Presentation</vt:lpstr>
      <vt:lpstr>PowerPoint Presentation</vt:lpstr>
      <vt:lpstr>Jira Board</vt:lpstr>
      <vt:lpstr>UML Diagram</vt:lpstr>
      <vt:lpstr>Source Control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Hobby Project</dc:title>
  <dc:creator>Andrei Ionita</dc:creator>
  <cp:lastModifiedBy>Ionita, Andrei</cp:lastModifiedBy>
  <cp:revision>2</cp:revision>
  <dcterms:created xsi:type="dcterms:W3CDTF">2021-06-21T05:27:04Z</dcterms:created>
  <dcterms:modified xsi:type="dcterms:W3CDTF">2021-06-21T05:42:46Z</dcterms:modified>
</cp:coreProperties>
</file>