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Lato" panose="020F0502020204030203" pitchFamily="34" charset="0"/>
      <p:regular r:id="rId13"/>
      <p:bold r:id="rId14"/>
      <p:italic r:id="rId15"/>
      <p:boldItalic r:id="rId16"/>
    </p:embeddedFont>
    <p:embeddedFont>
      <p:font typeface="Roboto" panose="02000000000000000000" pitchFamily="2" charset="0"/>
      <p:regular r:id="rId17"/>
      <p:bold r:id="rId18"/>
      <p:italic r:id="rId19"/>
      <p:boldItalic r:id="rId20"/>
    </p:embeddedFont>
    <p:embeddedFont>
      <p:font typeface="Staatliches" pitchFamily="2" charset="0"/>
      <p:regular r:id="rId21"/>
    </p:embeddedFont>
    <p:embeddedFont>
      <p:font typeface="Work Sans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a1242414e1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a1242414e1_0_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8b385fd27f_2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8b385fd27f_2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a1242414e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a1242414e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b385fd27f_2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b385fd27f_2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a1242414e1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a1242414e1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a1242414e1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a1242414e1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a1242414e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a1242414e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www.freepik.com/" TargetMode="External"/><Relationship Id="rId4" Type="http://schemas.openxmlformats.org/officeDocument/2006/relationships/hyperlink" Target="https://www.flaticon.com/" TargetMode="Externa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932950" y="897550"/>
            <a:ext cx="7263900" cy="32085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1"/>
          <p:cNvSpPr/>
          <p:nvPr/>
        </p:nvSpPr>
        <p:spPr>
          <a:xfrm>
            <a:off x="1547850" y="1374300"/>
            <a:ext cx="6034200" cy="2428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1950275" y="1374300"/>
            <a:ext cx="5243400" cy="138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2143250" y="3131751"/>
            <a:ext cx="4857300" cy="3870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2"/>
                </a:solidFill>
              </a:defRPr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/>
          <p:nvPr/>
        </p:nvSpPr>
        <p:spPr>
          <a:xfrm>
            <a:off x="710100" y="1276925"/>
            <a:ext cx="7717800" cy="32292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908374" y="225113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 hasCustomPrompt="1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>
            <a:spLocks noGrp="1"/>
          </p:cNvSpPr>
          <p:nvPr>
            <p:ph type="subTitle" idx="3"/>
          </p:nvPr>
        </p:nvSpPr>
        <p:spPr>
          <a:xfrm>
            <a:off x="3377302" y="2251142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4" hasCustomPrompt="1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5"/>
          </p:nvPr>
        </p:nvSpPr>
        <p:spPr>
          <a:xfrm>
            <a:off x="5849564" y="2251167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6" hasCustomPrompt="1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subTitle" idx="7"/>
          </p:nvPr>
        </p:nvSpPr>
        <p:spPr>
          <a:xfrm>
            <a:off x="906550" y="3736050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title" idx="8" hasCustomPrompt="1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3"/>
          </p:nvPr>
        </p:nvSpPr>
        <p:spPr>
          <a:xfrm>
            <a:off x="33772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6"/>
          </p:nvPr>
        </p:nvSpPr>
        <p:spPr>
          <a:xfrm>
            <a:off x="3375527" y="3736098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17" hasCustomPrompt="1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8"/>
          </p:nvPr>
        </p:nvSpPr>
        <p:spPr>
          <a:xfrm>
            <a:off x="5847789" y="3736123"/>
            <a:ext cx="2382300" cy="50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19" hasCustomPrompt="1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3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4"/>
          <p:cNvSpPr/>
          <p:nvPr/>
        </p:nvSpPr>
        <p:spPr>
          <a:xfrm rot="10800000">
            <a:off x="710325" y="1180250"/>
            <a:ext cx="7723200" cy="303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4"/>
          <p:cNvSpPr txBox="1">
            <a:spLocks noGrp="1"/>
          </p:cNvSpPr>
          <p:nvPr>
            <p:ph type="title"/>
          </p:nvPr>
        </p:nvSpPr>
        <p:spPr>
          <a:xfrm>
            <a:off x="1582500" y="3657399"/>
            <a:ext cx="5979000" cy="280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8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6" name="Google Shape;86;p14"/>
          <p:cNvSpPr txBox="1">
            <a:spLocks noGrp="1"/>
          </p:cNvSpPr>
          <p:nvPr>
            <p:ph type="subTitle" idx="1"/>
          </p:nvPr>
        </p:nvSpPr>
        <p:spPr>
          <a:xfrm>
            <a:off x="1582575" y="1288924"/>
            <a:ext cx="5979000" cy="193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5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5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5_2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/>
          <p:nvPr/>
        </p:nvSpPr>
        <p:spPr>
          <a:xfrm>
            <a:off x="720100" y="1313050"/>
            <a:ext cx="27063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5_2_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9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9"/>
          <p:cNvSpPr/>
          <p:nvPr/>
        </p:nvSpPr>
        <p:spPr>
          <a:xfrm>
            <a:off x="720000" y="1391238"/>
            <a:ext cx="3312600" cy="2361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9"/>
          <p:cNvSpPr txBox="1">
            <a:spLocks noGrp="1"/>
          </p:cNvSpPr>
          <p:nvPr>
            <p:ph type="title"/>
          </p:nvPr>
        </p:nvSpPr>
        <p:spPr>
          <a:xfrm>
            <a:off x="1285450" y="1470963"/>
            <a:ext cx="24519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05" name="Google Shape;105;p19"/>
          <p:cNvSpPr txBox="1">
            <a:spLocks noGrp="1"/>
          </p:cNvSpPr>
          <p:nvPr>
            <p:ph type="subTitle" idx="1"/>
          </p:nvPr>
        </p:nvSpPr>
        <p:spPr>
          <a:xfrm>
            <a:off x="1285450" y="2367288"/>
            <a:ext cx="2451900" cy="12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9_1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0"/>
          <p:cNvSpPr/>
          <p:nvPr/>
        </p:nvSpPr>
        <p:spPr>
          <a:xfrm rot="10800000" flipH="1">
            <a:off x="1840750" y="1545725"/>
            <a:ext cx="5448300" cy="22290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0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0" name="Google Shape;110;p20"/>
          <p:cNvSpPr txBox="1">
            <a:spLocks noGrp="1"/>
          </p:cNvSpPr>
          <p:nvPr>
            <p:ph type="subTitle" idx="1"/>
          </p:nvPr>
        </p:nvSpPr>
        <p:spPr>
          <a:xfrm>
            <a:off x="2195425" y="23966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3"/>
          <p:cNvSpPr/>
          <p:nvPr/>
        </p:nvSpPr>
        <p:spPr>
          <a:xfrm>
            <a:off x="4572000" y="1262450"/>
            <a:ext cx="3578400" cy="2769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0835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600">
                <a:solidFill>
                  <a:schemeClr val="dk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9_1_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1"/>
          <p:cNvSpPr/>
          <p:nvPr/>
        </p:nvSpPr>
        <p:spPr>
          <a:xfrm>
            <a:off x="3578850" y="1501675"/>
            <a:ext cx="4845000" cy="225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5" name="Google Shape;115;p21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9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/>
          <p:nvPr/>
        </p:nvSpPr>
        <p:spPr>
          <a:xfrm>
            <a:off x="58314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5923200" y="1293362"/>
            <a:ext cx="2500800" cy="612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0" name="Google Shape;120;p22"/>
          <p:cNvSpPr txBox="1">
            <a:spLocks noGrp="1"/>
          </p:cNvSpPr>
          <p:nvPr>
            <p:ph type="subTitle" idx="1"/>
          </p:nvPr>
        </p:nvSpPr>
        <p:spPr>
          <a:xfrm>
            <a:off x="5923200" y="2164674"/>
            <a:ext cx="2500800" cy="22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9_1_1_2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713100" y="1178050"/>
            <a:ext cx="2592600" cy="3425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746850" y="1249538"/>
            <a:ext cx="2437800" cy="65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subTitle" idx="1"/>
          </p:nvPr>
        </p:nvSpPr>
        <p:spPr>
          <a:xfrm>
            <a:off x="746850" y="2158513"/>
            <a:ext cx="2437800" cy="228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9_1_1_2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/>
          <p:nvPr/>
        </p:nvSpPr>
        <p:spPr>
          <a:xfrm>
            <a:off x="4247575" y="2219475"/>
            <a:ext cx="4164300" cy="1719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subTitle" idx="1"/>
          </p:nvPr>
        </p:nvSpPr>
        <p:spPr>
          <a:xfrm>
            <a:off x="4337275" y="2331000"/>
            <a:ext cx="3984900" cy="14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5"/>
          <p:cNvSpPr/>
          <p:nvPr/>
        </p:nvSpPr>
        <p:spPr>
          <a:xfrm>
            <a:off x="713150" y="2861825"/>
            <a:ext cx="7717800" cy="15588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subTitle" idx="1"/>
          </p:nvPr>
        </p:nvSpPr>
        <p:spPr>
          <a:xfrm>
            <a:off x="720000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subTitle" idx="2"/>
          </p:nvPr>
        </p:nvSpPr>
        <p:spPr>
          <a:xfrm>
            <a:off x="6282775" y="3438606"/>
            <a:ext cx="21411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subTitle" idx="3"/>
          </p:nvPr>
        </p:nvSpPr>
        <p:spPr>
          <a:xfrm>
            <a:off x="720000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ubTitle" idx="4"/>
          </p:nvPr>
        </p:nvSpPr>
        <p:spPr>
          <a:xfrm>
            <a:off x="6282775" y="304300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7_2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6"/>
          <p:cNvSpPr/>
          <p:nvPr/>
        </p:nvSpPr>
        <p:spPr>
          <a:xfrm>
            <a:off x="720000" y="2375450"/>
            <a:ext cx="7704000" cy="1478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26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6"/>
          <p:cNvSpPr txBox="1">
            <a:spLocks noGrp="1"/>
          </p:cNvSpPr>
          <p:nvPr>
            <p:ph type="subTitle" idx="1"/>
          </p:nvPr>
        </p:nvSpPr>
        <p:spPr>
          <a:xfrm>
            <a:off x="9484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subTitle" idx="2"/>
          </p:nvPr>
        </p:nvSpPr>
        <p:spPr>
          <a:xfrm>
            <a:off x="5973575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subTitle" idx="3"/>
          </p:nvPr>
        </p:nvSpPr>
        <p:spPr>
          <a:xfrm>
            <a:off x="3461019" y="2883675"/>
            <a:ext cx="22218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ubTitle" idx="4"/>
          </p:nvPr>
        </p:nvSpPr>
        <p:spPr>
          <a:xfrm>
            <a:off x="948475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ubTitle" idx="5"/>
          </p:nvPr>
        </p:nvSpPr>
        <p:spPr>
          <a:xfrm>
            <a:off x="3461019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 txBox="1">
            <a:spLocks noGrp="1"/>
          </p:cNvSpPr>
          <p:nvPr>
            <p:ph type="subTitle" idx="6"/>
          </p:nvPr>
        </p:nvSpPr>
        <p:spPr>
          <a:xfrm>
            <a:off x="5973577" y="2533775"/>
            <a:ext cx="2221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7_2_1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7"/>
          <p:cNvSpPr/>
          <p:nvPr/>
        </p:nvSpPr>
        <p:spPr>
          <a:xfrm>
            <a:off x="720000" y="1359650"/>
            <a:ext cx="7704000" cy="3243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 flipH="1"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ubTitle" idx="1"/>
          </p:nvPr>
        </p:nvSpPr>
        <p:spPr>
          <a:xfrm>
            <a:off x="2583763" y="2885198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subTitle" idx="2"/>
          </p:nvPr>
        </p:nvSpPr>
        <p:spPr>
          <a:xfrm>
            <a:off x="2583763" y="1909435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5" name="Google Shape;155;p27"/>
          <p:cNvSpPr txBox="1">
            <a:spLocks noGrp="1"/>
          </p:cNvSpPr>
          <p:nvPr>
            <p:ph type="subTitle" idx="3"/>
          </p:nvPr>
        </p:nvSpPr>
        <p:spPr>
          <a:xfrm>
            <a:off x="2583738" y="3832449"/>
            <a:ext cx="3976500" cy="58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ubTitle" idx="4"/>
          </p:nvPr>
        </p:nvSpPr>
        <p:spPr>
          <a:xfrm>
            <a:off x="2583753" y="2466942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ubTitle" idx="5"/>
          </p:nvPr>
        </p:nvSpPr>
        <p:spPr>
          <a:xfrm>
            <a:off x="2583743" y="3414196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27"/>
          <p:cNvSpPr txBox="1">
            <a:spLocks noGrp="1"/>
          </p:cNvSpPr>
          <p:nvPr>
            <p:ph type="subTitle" idx="6"/>
          </p:nvPr>
        </p:nvSpPr>
        <p:spPr>
          <a:xfrm>
            <a:off x="2583757" y="1491176"/>
            <a:ext cx="39765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 and text">
  <p:cSld name="CUSTOM_7_1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8"/>
          <p:cNvSpPr/>
          <p:nvPr/>
        </p:nvSpPr>
        <p:spPr>
          <a:xfrm>
            <a:off x="713150" y="1327075"/>
            <a:ext cx="7717800" cy="3275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ubTitle" idx="1"/>
          </p:nvPr>
        </p:nvSpPr>
        <p:spPr>
          <a:xfrm>
            <a:off x="989425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subTitle" idx="2"/>
          </p:nvPr>
        </p:nvSpPr>
        <p:spPr>
          <a:xfrm>
            <a:off x="6301327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5" name="Google Shape;165;p28"/>
          <p:cNvSpPr txBox="1">
            <a:spLocks noGrp="1"/>
          </p:cNvSpPr>
          <p:nvPr>
            <p:ph type="subTitle" idx="3"/>
          </p:nvPr>
        </p:nvSpPr>
        <p:spPr>
          <a:xfrm>
            <a:off x="3645376" y="3831700"/>
            <a:ext cx="1859700" cy="53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66" name="Google Shape;166;p28"/>
          <p:cNvSpPr txBox="1">
            <a:spLocks noGrp="1"/>
          </p:cNvSpPr>
          <p:nvPr>
            <p:ph type="subTitle" idx="4"/>
          </p:nvPr>
        </p:nvSpPr>
        <p:spPr>
          <a:xfrm>
            <a:off x="98941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ubTitle" idx="5"/>
          </p:nvPr>
        </p:nvSpPr>
        <p:spPr>
          <a:xfrm>
            <a:off x="3645363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8"/>
          <p:cNvSpPr txBox="1">
            <a:spLocks noGrp="1"/>
          </p:cNvSpPr>
          <p:nvPr>
            <p:ph type="subTitle" idx="6"/>
          </p:nvPr>
        </p:nvSpPr>
        <p:spPr>
          <a:xfrm>
            <a:off x="6301312" y="3446638"/>
            <a:ext cx="1859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28"/>
          <p:cNvSpPr txBox="1">
            <a:spLocks noGrp="1"/>
          </p:cNvSpPr>
          <p:nvPr>
            <p:ph type="title" idx="7" hasCustomPrompt="1"/>
          </p:nvPr>
        </p:nvSpPr>
        <p:spPr>
          <a:xfrm>
            <a:off x="673697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0" name="Google Shape;170;p28"/>
          <p:cNvSpPr txBox="1">
            <a:spLocks noGrp="1"/>
          </p:cNvSpPr>
          <p:nvPr>
            <p:ph type="title" idx="8" hasCustomPrompt="1"/>
          </p:nvPr>
        </p:nvSpPr>
        <p:spPr>
          <a:xfrm>
            <a:off x="4077750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1" name="Google Shape;171;p28"/>
          <p:cNvSpPr txBox="1">
            <a:spLocks noGrp="1"/>
          </p:cNvSpPr>
          <p:nvPr>
            <p:ph type="title" idx="9" hasCustomPrompt="1"/>
          </p:nvPr>
        </p:nvSpPr>
        <p:spPr>
          <a:xfrm>
            <a:off x="1425025" y="2604963"/>
            <a:ext cx="9885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2" name="Google Shape;172;p28"/>
          <p:cNvSpPr txBox="1">
            <a:spLocks noGrp="1"/>
          </p:cNvSpPr>
          <p:nvPr>
            <p:ph type="title" idx="13" hasCustomPrompt="1"/>
          </p:nvPr>
        </p:nvSpPr>
        <p:spPr>
          <a:xfrm>
            <a:off x="3021600" y="1608175"/>
            <a:ext cx="3100800" cy="6861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0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9"/>
          <p:cNvSpPr/>
          <p:nvPr/>
        </p:nvSpPr>
        <p:spPr>
          <a:xfrm>
            <a:off x="713150" y="1803925"/>
            <a:ext cx="7717800" cy="2639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77" name="Google Shape;177;p29"/>
          <p:cNvSpPr txBox="1">
            <a:spLocks noGrp="1"/>
          </p:cNvSpPr>
          <p:nvPr>
            <p:ph type="subTitle" idx="1"/>
          </p:nvPr>
        </p:nvSpPr>
        <p:spPr>
          <a:xfrm>
            <a:off x="1430086" y="2381137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9"/>
          <p:cNvSpPr txBox="1">
            <a:spLocks noGrp="1"/>
          </p:cNvSpPr>
          <p:nvPr>
            <p:ph type="subTitle" idx="2"/>
          </p:nvPr>
        </p:nvSpPr>
        <p:spPr>
          <a:xfrm>
            <a:off x="5145829" y="2381137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1642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9" name="Google Shape;179;p29"/>
          <p:cNvSpPr txBox="1">
            <a:spLocks noGrp="1"/>
          </p:cNvSpPr>
          <p:nvPr>
            <p:ph type="subTitle" idx="3"/>
          </p:nvPr>
        </p:nvSpPr>
        <p:spPr>
          <a:xfrm>
            <a:off x="1429975" y="36745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3369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9"/>
          <p:cNvSpPr txBox="1">
            <a:spLocks noGrp="1"/>
          </p:cNvSpPr>
          <p:nvPr>
            <p:ph type="subTitle" idx="4"/>
          </p:nvPr>
        </p:nvSpPr>
        <p:spPr>
          <a:xfrm>
            <a:off x="5145675" y="3674548"/>
            <a:ext cx="25680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73577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1" name="Google Shape;181;p29"/>
          <p:cNvSpPr txBox="1">
            <a:spLocks noGrp="1"/>
          </p:cNvSpPr>
          <p:nvPr>
            <p:ph type="subTitle" idx="5"/>
          </p:nvPr>
        </p:nvSpPr>
        <p:spPr>
          <a:xfrm>
            <a:off x="143007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9"/>
          <p:cNvSpPr txBox="1">
            <a:spLocks noGrp="1"/>
          </p:cNvSpPr>
          <p:nvPr>
            <p:ph type="subTitle" idx="6"/>
          </p:nvPr>
        </p:nvSpPr>
        <p:spPr>
          <a:xfrm>
            <a:off x="5145425" y="1950675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subTitle" idx="7"/>
          </p:nvPr>
        </p:nvSpPr>
        <p:spPr>
          <a:xfrm>
            <a:off x="143007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9"/>
          <p:cNvSpPr txBox="1">
            <a:spLocks noGrp="1"/>
          </p:cNvSpPr>
          <p:nvPr>
            <p:ph type="subTitle" idx="8"/>
          </p:nvPr>
        </p:nvSpPr>
        <p:spPr>
          <a:xfrm>
            <a:off x="5145425" y="3231017"/>
            <a:ext cx="2568300" cy="47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1_1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0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0"/>
          <p:cNvSpPr/>
          <p:nvPr/>
        </p:nvSpPr>
        <p:spPr>
          <a:xfrm>
            <a:off x="720000" y="1805875"/>
            <a:ext cx="7717800" cy="27201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89" name="Google Shape;189;p30"/>
          <p:cNvSpPr txBox="1">
            <a:spLocks noGrp="1"/>
          </p:cNvSpPr>
          <p:nvPr>
            <p:ph type="subTitle" idx="1"/>
          </p:nvPr>
        </p:nvSpPr>
        <p:spPr>
          <a:xfrm>
            <a:off x="790625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0" name="Google Shape;190;p30"/>
          <p:cNvSpPr txBox="1">
            <a:spLocks noGrp="1"/>
          </p:cNvSpPr>
          <p:nvPr>
            <p:ph type="subTitle" idx="2"/>
          </p:nvPr>
        </p:nvSpPr>
        <p:spPr>
          <a:xfrm>
            <a:off x="3311521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1" name="Google Shape;191;p30"/>
          <p:cNvSpPr txBox="1">
            <a:spLocks noGrp="1"/>
          </p:cNvSpPr>
          <p:nvPr>
            <p:ph type="subTitle" idx="3"/>
          </p:nvPr>
        </p:nvSpPr>
        <p:spPr>
          <a:xfrm>
            <a:off x="5832418" y="2384250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2" name="Google Shape;192;p30"/>
          <p:cNvSpPr txBox="1">
            <a:spLocks noGrp="1"/>
          </p:cNvSpPr>
          <p:nvPr>
            <p:ph type="subTitle" idx="4"/>
          </p:nvPr>
        </p:nvSpPr>
        <p:spPr>
          <a:xfrm>
            <a:off x="790625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3" name="Google Shape;193;p30"/>
          <p:cNvSpPr txBox="1">
            <a:spLocks noGrp="1"/>
          </p:cNvSpPr>
          <p:nvPr>
            <p:ph type="subTitle" idx="5"/>
          </p:nvPr>
        </p:nvSpPr>
        <p:spPr>
          <a:xfrm>
            <a:off x="3311521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ubTitle" idx="6"/>
          </p:nvPr>
        </p:nvSpPr>
        <p:spPr>
          <a:xfrm>
            <a:off x="5832418" y="3773176"/>
            <a:ext cx="2520900" cy="56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95" name="Google Shape;195;p30"/>
          <p:cNvSpPr txBox="1">
            <a:spLocks noGrp="1"/>
          </p:cNvSpPr>
          <p:nvPr>
            <p:ph type="subTitle" idx="7"/>
          </p:nvPr>
        </p:nvSpPr>
        <p:spPr>
          <a:xfrm>
            <a:off x="79062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subTitle" idx="8"/>
          </p:nvPr>
        </p:nvSpPr>
        <p:spPr>
          <a:xfrm>
            <a:off x="3311527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0"/>
          <p:cNvSpPr txBox="1">
            <a:spLocks noGrp="1"/>
          </p:cNvSpPr>
          <p:nvPr>
            <p:ph type="subTitle" idx="9"/>
          </p:nvPr>
        </p:nvSpPr>
        <p:spPr>
          <a:xfrm>
            <a:off x="5832445" y="1991450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0"/>
          <p:cNvSpPr txBox="1">
            <a:spLocks noGrp="1"/>
          </p:cNvSpPr>
          <p:nvPr>
            <p:ph type="subTitle" idx="13"/>
          </p:nvPr>
        </p:nvSpPr>
        <p:spPr>
          <a:xfrm>
            <a:off x="79062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0"/>
          <p:cNvSpPr txBox="1">
            <a:spLocks noGrp="1"/>
          </p:cNvSpPr>
          <p:nvPr>
            <p:ph type="subTitle" idx="14"/>
          </p:nvPr>
        </p:nvSpPr>
        <p:spPr>
          <a:xfrm>
            <a:off x="3311527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30"/>
          <p:cNvSpPr txBox="1">
            <a:spLocks noGrp="1"/>
          </p:cNvSpPr>
          <p:nvPr>
            <p:ph type="subTitle" idx="15"/>
          </p:nvPr>
        </p:nvSpPr>
        <p:spPr>
          <a:xfrm>
            <a:off x="5832445" y="3375722"/>
            <a:ext cx="2520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4"/>
          <p:cNvSpPr/>
          <p:nvPr/>
        </p:nvSpPr>
        <p:spPr>
          <a:xfrm>
            <a:off x="713150" y="1312550"/>
            <a:ext cx="7717800" cy="3290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360250"/>
            <a:ext cx="7704000" cy="32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Work Sans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4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/>
          <p:nvPr/>
        </p:nvSpPr>
        <p:spPr>
          <a:xfrm rot="10800000">
            <a:off x="2604825" y="533750"/>
            <a:ext cx="3934200" cy="40737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31"/>
          <p:cNvSpPr txBox="1">
            <a:spLocks noGrp="1"/>
          </p:cNvSpPr>
          <p:nvPr>
            <p:ph type="subTitle" idx="1"/>
          </p:nvPr>
        </p:nvSpPr>
        <p:spPr>
          <a:xfrm>
            <a:off x="2642825" y="1883513"/>
            <a:ext cx="3852000" cy="10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05" name="Google Shape;205;p31"/>
          <p:cNvSpPr txBox="1">
            <a:spLocks noGrp="1"/>
          </p:cNvSpPr>
          <p:nvPr>
            <p:ph type="ctrTitle"/>
          </p:nvPr>
        </p:nvSpPr>
        <p:spPr>
          <a:xfrm flipH="1">
            <a:off x="2649175" y="760750"/>
            <a:ext cx="3852000" cy="97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3014088" y="3711613"/>
            <a:ext cx="3115800" cy="7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 b="1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and includes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sz="1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accent4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accent4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5"/>
          <p:cNvSpPr/>
          <p:nvPr/>
        </p:nvSpPr>
        <p:spPr>
          <a:xfrm>
            <a:off x="1143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4995600" y="2240800"/>
            <a:ext cx="3004800" cy="1554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1"/>
          </p:nvPr>
        </p:nvSpPr>
        <p:spPr>
          <a:xfrm>
            <a:off x="1368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ubTitle" idx="3"/>
          </p:nvPr>
        </p:nvSpPr>
        <p:spPr>
          <a:xfrm>
            <a:off x="1368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4"/>
          </p:nvPr>
        </p:nvSpPr>
        <p:spPr>
          <a:xfrm>
            <a:off x="5220150" y="2430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0" y="0"/>
            <a:ext cx="9144000" cy="514350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6"/>
          <p:cNvSpPr/>
          <p:nvPr/>
        </p:nvSpPr>
        <p:spPr>
          <a:xfrm>
            <a:off x="720100" y="1313050"/>
            <a:ext cx="7723800" cy="32904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2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7"/>
          <p:cNvSpPr/>
          <p:nvPr/>
        </p:nvSpPr>
        <p:spPr>
          <a:xfrm>
            <a:off x="720000" y="1835300"/>
            <a:ext cx="4906800" cy="2346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8"/>
          <p:cNvSpPr/>
          <p:nvPr/>
        </p:nvSpPr>
        <p:spPr>
          <a:xfrm>
            <a:off x="1080650" y="2023725"/>
            <a:ext cx="6982800" cy="15819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214600" y="1666800"/>
            <a:ext cx="6714900" cy="1891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/>
          <p:nvPr/>
        </p:nvSpPr>
        <p:spPr>
          <a:xfrm>
            <a:off x="720100" y="1363950"/>
            <a:ext cx="3990300" cy="24156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89300" y="1465850"/>
            <a:ext cx="38520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789200" y="2813625"/>
            <a:ext cx="3852000" cy="7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●"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○"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400"/>
              <a:buFont typeface="Lato"/>
              <a:buChar char="■"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720100" y="540000"/>
            <a:ext cx="2937900" cy="1644300"/>
          </a:xfrm>
          <a:prstGeom prst="rect">
            <a:avLst/>
          </a:prstGeom>
          <a:solidFill>
            <a:srgbClr val="000000">
              <a:alpha val="6759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title"/>
          </p:nvPr>
        </p:nvSpPr>
        <p:spPr>
          <a:xfrm>
            <a:off x="750700" y="624250"/>
            <a:ext cx="2876700" cy="93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taatliches"/>
              <a:buNone/>
              <a:defRPr sz="30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4"/>
          <p:cNvSpPr txBox="1">
            <a:spLocks noGrp="1"/>
          </p:cNvSpPr>
          <p:nvPr>
            <p:ph type="ctrTitle"/>
          </p:nvPr>
        </p:nvSpPr>
        <p:spPr>
          <a:xfrm>
            <a:off x="1218125" y="956825"/>
            <a:ext cx="6707700" cy="21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Project</a:t>
            </a:r>
            <a:endParaRPr>
              <a:highlight>
                <a:schemeClr val="dk1"/>
              </a:highlight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 Proposal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6" name="Google Shape;216;p34"/>
          <p:cNvSpPr txBox="1">
            <a:spLocks noGrp="1"/>
          </p:cNvSpPr>
          <p:nvPr>
            <p:ph type="subTitle" idx="1"/>
          </p:nvPr>
        </p:nvSpPr>
        <p:spPr>
          <a:xfrm>
            <a:off x="1218125" y="3555800"/>
            <a:ext cx="6707700" cy="4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TrioTech Titans</a:t>
            </a:r>
            <a:endParaRPr/>
          </a:p>
        </p:txBody>
      </p:sp>
      <p:grpSp>
        <p:nvGrpSpPr>
          <p:cNvPr id="217" name="Google Shape;217;p34"/>
          <p:cNvGrpSpPr/>
          <p:nvPr/>
        </p:nvGrpSpPr>
        <p:grpSpPr>
          <a:xfrm>
            <a:off x="1218125" y="3287188"/>
            <a:ext cx="6707700" cy="114300"/>
            <a:chOff x="1218125" y="3106700"/>
            <a:chExt cx="6707700" cy="114300"/>
          </a:xfrm>
        </p:grpSpPr>
        <p:sp>
          <p:nvSpPr>
            <p:cNvPr id="218" name="Google Shape;218;p34"/>
            <p:cNvSpPr/>
            <p:nvPr/>
          </p:nvSpPr>
          <p:spPr>
            <a:xfrm>
              <a:off x="1218125" y="3106700"/>
              <a:ext cx="65334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4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1"/>
                </a:solidFill>
              </a:rPr>
              <a:t>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0" name="Google Shape;320;p43"/>
          <p:cNvSpPr txBox="1">
            <a:spLocks noGrp="1"/>
          </p:cNvSpPr>
          <p:nvPr>
            <p:ph type="subTitle" idx="3"/>
          </p:nvPr>
        </p:nvSpPr>
        <p:spPr>
          <a:xfrm>
            <a:off x="745625" y="324745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Darshan R</a:t>
            </a:r>
            <a:endParaRPr/>
          </a:p>
        </p:txBody>
      </p:sp>
      <p:sp>
        <p:nvSpPr>
          <p:cNvPr id="321" name="Google Shape;321;p43"/>
          <p:cNvSpPr txBox="1">
            <a:spLocks noGrp="1"/>
          </p:cNvSpPr>
          <p:nvPr>
            <p:ph type="subTitle" idx="4"/>
          </p:nvPr>
        </p:nvSpPr>
        <p:spPr>
          <a:xfrm>
            <a:off x="3420500" y="324745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Anshuman P.S</a:t>
            </a:r>
            <a:endParaRPr/>
          </a:p>
        </p:txBody>
      </p:sp>
      <p:grpSp>
        <p:nvGrpSpPr>
          <p:cNvPr id="322" name="Google Shape;322;p43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23" name="Google Shape;323;p43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5" name="Google Shape;325;p43"/>
          <p:cNvSpPr txBox="1">
            <a:spLocks noGrp="1"/>
          </p:cNvSpPr>
          <p:nvPr>
            <p:ph type="subTitle" idx="4"/>
          </p:nvPr>
        </p:nvSpPr>
        <p:spPr>
          <a:xfrm>
            <a:off x="5714225" y="324745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Fakrudeen S</a:t>
            </a:r>
            <a:endParaRPr/>
          </a:p>
        </p:txBody>
      </p:sp>
      <p:sp>
        <p:nvSpPr>
          <p:cNvPr id="326" name="Google Shape;326;p43"/>
          <p:cNvSpPr txBox="1">
            <a:spLocks noGrp="1"/>
          </p:cNvSpPr>
          <p:nvPr>
            <p:ph type="subTitle" idx="3"/>
          </p:nvPr>
        </p:nvSpPr>
        <p:spPr>
          <a:xfrm>
            <a:off x="745625" y="372505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23CS1175</a:t>
            </a:r>
            <a:endParaRPr/>
          </a:p>
        </p:txBody>
      </p:sp>
      <p:sp>
        <p:nvSpPr>
          <p:cNvPr id="327" name="Google Shape;327;p43"/>
          <p:cNvSpPr txBox="1">
            <a:spLocks noGrp="1"/>
          </p:cNvSpPr>
          <p:nvPr>
            <p:ph type="subTitle" idx="3"/>
          </p:nvPr>
        </p:nvSpPr>
        <p:spPr>
          <a:xfrm>
            <a:off x="3420500" y="372505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  23CS1332</a:t>
            </a:r>
            <a:endParaRPr sz="2200"/>
          </a:p>
        </p:txBody>
      </p:sp>
      <p:sp>
        <p:nvSpPr>
          <p:cNvPr id="328" name="Google Shape;328;p43"/>
          <p:cNvSpPr txBox="1">
            <a:spLocks noGrp="1"/>
          </p:cNvSpPr>
          <p:nvPr>
            <p:ph type="subTitle" idx="3"/>
          </p:nvPr>
        </p:nvSpPr>
        <p:spPr>
          <a:xfrm>
            <a:off x="5714225" y="3725050"/>
            <a:ext cx="21411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23CS1205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5"/>
          <p:cNvSpPr txBox="1">
            <a:spLocks noGrp="1"/>
          </p:cNvSpPr>
          <p:nvPr>
            <p:ph type="title"/>
          </p:nvPr>
        </p:nvSpPr>
        <p:spPr>
          <a:xfrm>
            <a:off x="713150" y="540000"/>
            <a:ext cx="77178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>
                <a:solidFill>
                  <a:schemeClr val="lt1"/>
                </a:solidFill>
              </a:rPr>
              <a:t>contents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25" name="Google Shape;225;p35"/>
          <p:cNvSpPr txBox="1">
            <a:spLocks noGrp="1"/>
          </p:cNvSpPr>
          <p:nvPr>
            <p:ph type="title" idx="2"/>
          </p:nvPr>
        </p:nvSpPr>
        <p:spPr>
          <a:xfrm>
            <a:off x="1720375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35"/>
          <p:cNvSpPr txBox="1">
            <a:spLocks noGrp="1"/>
          </p:cNvSpPr>
          <p:nvPr>
            <p:ph type="title" idx="6"/>
          </p:nvPr>
        </p:nvSpPr>
        <p:spPr>
          <a:xfrm>
            <a:off x="6661552" y="1582348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" name="Google Shape;227;p35"/>
          <p:cNvSpPr txBox="1">
            <a:spLocks noGrp="1"/>
          </p:cNvSpPr>
          <p:nvPr>
            <p:ph type="title" idx="8"/>
          </p:nvPr>
        </p:nvSpPr>
        <p:spPr>
          <a:xfrm>
            <a:off x="1718550" y="3067257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8" name="Google Shape;228;p35"/>
          <p:cNvSpPr txBox="1">
            <a:spLocks noGrp="1"/>
          </p:cNvSpPr>
          <p:nvPr>
            <p:ph type="title" idx="4"/>
          </p:nvPr>
        </p:nvSpPr>
        <p:spPr>
          <a:xfrm>
            <a:off x="4189283" y="158231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9" name="Google Shape;229;p35"/>
          <p:cNvSpPr txBox="1">
            <a:spLocks noGrp="1"/>
          </p:cNvSpPr>
          <p:nvPr>
            <p:ph type="subTitle" idx="9"/>
          </p:nvPr>
        </p:nvSpPr>
        <p:spPr>
          <a:xfrm>
            <a:off x="908374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project</a:t>
            </a:r>
            <a:endParaRPr/>
          </a:p>
        </p:txBody>
      </p:sp>
      <p:sp>
        <p:nvSpPr>
          <p:cNvPr id="230" name="Google Shape;230;p35"/>
          <p:cNvSpPr txBox="1">
            <a:spLocks noGrp="1"/>
          </p:cNvSpPr>
          <p:nvPr>
            <p:ph type="subTitle" idx="13"/>
          </p:nvPr>
        </p:nvSpPr>
        <p:spPr>
          <a:xfrm>
            <a:off x="3379052" y="1964044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Features</a:t>
            </a:r>
            <a:endParaRPr/>
          </a:p>
        </p:txBody>
      </p:sp>
      <p:sp>
        <p:nvSpPr>
          <p:cNvPr id="231" name="Google Shape;231;p35"/>
          <p:cNvSpPr txBox="1">
            <a:spLocks noGrp="1"/>
          </p:cNvSpPr>
          <p:nvPr>
            <p:ph type="subTitle" idx="14"/>
          </p:nvPr>
        </p:nvSpPr>
        <p:spPr>
          <a:xfrm>
            <a:off x="5849717" y="1964069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Stacks</a:t>
            </a:r>
            <a:endParaRPr/>
          </a:p>
        </p:txBody>
      </p:sp>
      <p:sp>
        <p:nvSpPr>
          <p:cNvPr id="232" name="Google Shape;232;p35"/>
          <p:cNvSpPr txBox="1">
            <a:spLocks noGrp="1"/>
          </p:cNvSpPr>
          <p:nvPr>
            <p:ph type="subTitle" idx="15"/>
          </p:nvPr>
        </p:nvSpPr>
        <p:spPr>
          <a:xfrm>
            <a:off x="906664" y="344895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Goals</a:t>
            </a:r>
            <a:endParaRPr/>
          </a:p>
        </p:txBody>
      </p:sp>
      <p:sp>
        <p:nvSpPr>
          <p:cNvPr id="233" name="Google Shape;233;p35"/>
          <p:cNvSpPr txBox="1">
            <a:spLocks noGrp="1"/>
          </p:cNvSpPr>
          <p:nvPr>
            <p:ph type="title" idx="17"/>
          </p:nvPr>
        </p:nvSpPr>
        <p:spPr>
          <a:xfrm>
            <a:off x="4187500" y="3067274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34" name="Google Shape;234;p35"/>
          <p:cNvSpPr txBox="1">
            <a:spLocks noGrp="1"/>
          </p:cNvSpPr>
          <p:nvPr>
            <p:ph type="title" idx="19"/>
          </p:nvPr>
        </p:nvSpPr>
        <p:spPr>
          <a:xfrm>
            <a:off x="6659775" y="3067306"/>
            <a:ext cx="758400" cy="28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235" name="Google Shape;235;p35"/>
          <p:cNvSpPr txBox="1">
            <a:spLocks noGrp="1"/>
          </p:cNvSpPr>
          <p:nvPr>
            <p:ph type="subTitle" idx="20"/>
          </p:nvPr>
        </p:nvSpPr>
        <p:spPr>
          <a:xfrm>
            <a:off x="3375477" y="3449001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</p:txBody>
      </p:sp>
      <p:sp>
        <p:nvSpPr>
          <p:cNvPr id="236" name="Google Shape;236;p35"/>
          <p:cNvSpPr txBox="1">
            <a:spLocks noGrp="1"/>
          </p:cNvSpPr>
          <p:nvPr>
            <p:ph type="subTitle" idx="21"/>
          </p:nvPr>
        </p:nvSpPr>
        <p:spPr>
          <a:xfrm>
            <a:off x="5847942" y="3449026"/>
            <a:ext cx="2382300" cy="43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grpSp>
        <p:nvGrpSpPr>
          <p:cNvPr id="237" name="Google Shape;237;p35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38" name="Google Shape;238;p35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5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6"/>
          <p:cNvSpPr txBox="1">
            <a:spLocks noGrp="1"/>
          </p:cNvSpPr>
          <p:nvPr>
            <p:ph type="title"/>
          </p:nvPr>
        </p:nvSpPr>
        <p:spPr>
          <a:xfrm>
            <a:off x="3709925" y="1583037"/>
            <a:ext cx="4611300" cy="65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</a:t>
            </a:r>
            <a:r>
              <a:rPr lang="en">
                <a:solidFill>
                  <a:schemeClr val="lt1"/>
                </a:solidFill>
              </a:rPr>
              <a:t>team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45" name="Google Shape;245;p36"/>
          <p:cNvSpPr txBox="1">
            <a:spLocks noGrp="1"/>
          </p:cNvSpPr>
          <p:nvPr>
            <p:ph type="subTitle" idx="1"/>
          </p:nvPr>
        </p:nvSpPr>
        <p:spPr>
          <a:xfrm>
            <a:off x="3709925" y="2360009"/>
            <a:ext cx="4611300" cy="11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We are TrioTech Titans, a Team of three tech enthusiast with diverse skills in Machine Learning and UI|Ux Design. Our Combined expertise allow us to tackle complex problem with innovative ideas</a:t>
            </a:r>
            <a:endParaRPr/>
          </a:p>
        </p:txBody>
      </p:sp>
      <p:grpSp>
        <p:nvGrpSpPr>
          <p:cNvPr id="246" name="Google Shape;246;p36"/>
          <p:cNvGrpSpPr/>
          <p:nvPr/>
        </p:nvGrpSpPr>
        <p:grpSpPr>
          <a:xfrm>
            <a:off x="3787900" y="2233575"/>
            <a:ext cx="1785800" cy="114325"/>
            <a:chOff x="6140025" y="3106700"/>
            <a:chExt cx="1785800" cy="114325"/>
          </a:xfrm>
        </p:grpSpPr>
        <p:sp>
          <p:nvSpPr>
            <p:cNvPr id="247" name="Google Shape;247;p36"/>
            <p:cNvSpPr/>
            <p:nvPr/>
          </p:nvSpPr>
          <p:spPr>
            <a:xfrm>
              <a:off x="6140025" y="3106725"/>
              <a:ext cx="16116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6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49" name="Google Shape;249;p36"/>
          <p:cNvPicPr preferRelativeResize="0"/>
          <p:nvPr/>
        </p:nvPicPr>
        <p:blipFill rotWithShape="1">
          <a:blip r:embed="rId3">
            <a:alphaModFix/>
          </a:blip>
          <a:srcRect l="2937" t="4160" r="2293" b="8242"/>
          <a:stretch/>
        </p:blipFill>
        <p:spPr>
          <a:xfrm>
            <a:off x="757075" y="1482875"/>
            <a:ext cx="2800175" cy="227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7"/>
          <p:cNvSpPr txBox="1">
            <a:spLocks noGrp="1"/>
          </p:cNvSpPr>
          <p:nvPr>
            <p:ph type="title"/>
          </p:nvPr>
        </p:nvSpPr>
        <p:spPr>
          <a:xfrm>
            <a:off x="4764075" y="2392025"/>
            <a:ext cx="2732100" cy="56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Linguabridge</a:t>
            </a:r>
            <a:endParaRPr/>
          </a:p>
        </p:txBody>
      </p:sp>
      <p:sp>
        <p:nvSpPr>
          <p:cNvPr id="255" name="Google Shape;255;p37"/>
          <p:cNvSpPr txBox="1">
            <a:spLocks noGrp="1"/>
          </p:cNvSpPr>
          <p:nvPr>
            <p:ph type="body" idx="1"/>
          </p:nvPr>
        </p:nvSpPr>
        <p:spPr>
          <a:xfrm>
            <a:off x="4764075" y="3207300"/>
            <a:ext cx="27321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Seamless Transition for Inclusive Education </a:t>
            </a:r>
            <a:endParaRPr/>
          </a:p>
        </p:txBody>
      </p:sp>
      <p:sp>
        <p:nvSpPr>
          <p:cNvPr id="256" name="Google Shape;256;p37"/>
          <p:cNvSpPr txBox="1">
            <a:spLocks noGrp="1"/>
          </p:cNvSpPr>
          <p:nvPr>
            <p:ph type="title" idx="2"/>
          </p:nvPr>
        </p:nvSpPr>
        <p:spPr>
          <a:xfrm>
            <a:off x="4879875" y="1534825"/>
            <a:ext cx="1061400" cy="71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57" name="Google Shape;257;p37"/>
          <p:cNvGrpSpPr/>
          <p:nvPr/>
        </p:nvGrpSpPr>
        <p:grpSpPr>
          <a:xfrm>
            <a:off x="4879875" y="3023000"/>
            <a:ext cx="1708788" cy="114325"/>
            <a:chOff x="6217037" y="3106700"/>
            <a:chExt cx="1708788" cy="114325"/>
          </a:xfrm>
        </p:grpSpPr>
        <p:sp>
          <p:nvSpPr>
            <p:cNvPr id="258" name="Google Shape;258;p37"/>
            <p:cNvSpPr/>
            <p:nvPr/>
          </p:nvSpPr>
          <p:spPr>
            <a:xfrm>
              <a:off x="6217037" y="3106725"/>
              <a:ext cx="1534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7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"/>
          <p:cNvSpPr txBox="1">
            <a:spLocks noGrp="1"/>
          </p:cNvSpPr>
          <p:nvPr>
            <p:ph type="title"/>
          </p:nvPr>
        </p:nvSpPr>
        <p:spPr>
          <a:xfrm>
            <a:off x="2195624" y="1734150"/>
            <a:ext cx="4752900" cy="55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the </a:t>
            </a:r>
            <a:r>
              <a:rPr lang="en">
                <a:solidFill>
                  <a:schemeClr val="lt1"/>
                </a:solidFill>
              </a:rPr>
              <a:t>project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65" name="Google Shape;265;p38"/>
          <p:cNvSpPr txBox="1">
            <a:spLocks noGrp="1"/>
          </p:cNvSpPr>
          <p:nvPr>
            <p:ph type="subTitle" idx="1"/>
          </p:nvPr>
        </p:nvSpPr>
        <p:spPr>
          <a:xfrm>
            <a:off x="2195550" y="2498200"/>
            <a:ext cx="4752900" cy="12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develop a high-accuracy translation system named Linguabridge that converts English text into multiple Indian regional languages, reducing the need for human proofreading and enhancing accessibility  for non-English speakers</a:t>
            </a:r>
            <a:endParaRPr/>
          </a:p>
        </p:txBody>
      </p:sp>
      <p:grpSp>
        <p:nvGrpSpPr>
          <p:cNvPr id="266" name="Google Shape;266;p38"/>
          <p:cNvGrpSpPr/>
          <p:nvPr/>
        </p:nvGrpSpPr>
        <p:grpSpPr>
          <a:xfrm>
            <a:off x="3256200" y="2278725"/>
            <a:ext cx="2645325" cy="114325"/>
            <a:chOff x="5280500" y="3106700"/>
            <a:chExt cx="2645325" cy="114325"/>
          </a:xfrm>
        </p:grpSpPr>
        <p:sp>
          <p:nvSpPr>
            <p:cNvPr id="267" name="Google Shape;267;p38"/>
            <p:cNvSpPr/>
            <p:nvPr/>
          </p:nvSpPr>
          <p:spPr>
            <a:xfrm>
              <a:off x="5280500" y="3106725"/>
              <a:ext cx="24711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8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 txBox="1">
            <a:spLocks noGrp="1"/>
          </p:cNvSpPr>
          <p:nvPr>
            <p:ph type="title"/>
          </p:nvPr>
        </p:nvSpPr>
        <p:spPr>
          <a:xfrm>
            <a:off x="720010" y="529475"/>
            <a:ext cx="7704000" cy="5193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Key Features</a:t>
            </a:r>
            <a:r>
              <a:rPr lang="en"/>
              <a:t> GOES HERE!</a:t>
            </a:r>
            <a:endParaRPr/>
          </a:p>
        </p:txBody>
      </p:sp>
      <p:sp>
        <p:nvSpPr>
          <p:cNvPr id="274" name="Google Shape;274;p39"/>
          <p:cNvSpPr txBox="1">
            <a:spLocks noGrp="1"/>
          </p:cNvSpPr>
          <p:nvPr>
            <p:ph type="subTitle" idx="1"/>
          </p:nvPr>
        </p:nvSpPr>
        <p:spPr>
          <a:xfrm>
            <a:off x="856200" y="1957487"/>
            <a:ext cx="47706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High-Accuracy Translation</a:t>
            </a:r>
            <a:endParaRPr dirty="0"/>
          </a:p>
          <a:p>
            <a: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Utilisation of NLP	</a:t>
            </a:r>
            <a:r>
              <a:rPr lang="en"/>
              <a:t>	</a:t>
            </a:r>
            <a:r>
              <a:rPr lang="en" dirty="0"/>
              <a:t>	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Minimal Human input</a:t>
            </a:r>
            <a:endParaRPr dirty="0"/>
          </a:p>
          <a:p>
            <a: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Implement auto spell-checking tools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Support of multiple languages</a:t>
            </a:r>
            <a:endParaRPr dirty="0"/>
          </a:p>
          <a:p>
            <a: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Availability of 22 regional languages 	 </a:t>
            </a:r>
            <a:endParaRPr sz="1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User friendly interface</a:t>
            </a:r>
            <a:endParaRPr dirty="0"/>
          </a:p>
          <a:p>
            <a:pPr marL="914400" lvl="1" indent="-317500" algn="r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 dirty="0"/>
              <a:t>Developing a Web based application	</a:t>
            </a:r>
            <a:endParaRPr sz="1400" dirty="0"/>
          </a:p>
        </p:txBody>
      </p:sp>
      <p:grpSp>
        <p:nvGrpSpPr>
          <p:cNvPr id="275" name="Google Shape;275;p39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76" name="Google Shape;276;p39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9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78" name="Google Shape;278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0125" y="1741750"/>
            <a:ext cx="2878500" cy="25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0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Technology </a:t>
            </a:r>
            <a:r>
              <a:rPr lang="en">
                <a:solidFill>
                  <a:schemeClr val="lt1"/>
                </a:solidFill>
              </a:rPr>
              <a:t>Stack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84" name="Google Shape;284;p40"/>
          <p:cNvSpPr txBox="1">
            <a:spLocks noGrp="1"/>
          </p:cNvSpPr>
          <p:nvPr>
            <p:ph type="subTitle" idx="1"/>
          </p:nvPr>
        </p:nvSpPr>
        <p:spPr>
          <a:xfrm>
            <a:off x="1368150" y="2690800"/>
            <a:ext cx="2731500" cy="95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Backend : Python,Tensorflow,Pytorch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NLP Models : BERT,mBERT,or other  transformer models</a:t>
            </a:r>
            <a:endParaRPr sz="12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Database: MongoDB</a:t>
            </a:r>
            <a:endParaRPr sz="1200"/>
          </a:p>
        </p:txBody>
      </p:sp>
      <p:sp>
        <p:nvSpPr>
          <p:cNvPr id="285" name="Google Shape;285;p40"/>
          <p:cNvSpPr txBox="1">
            <a:spLocks noGrp="1"/>
          </p:cNvSpPr>
          <p:nvPr>
            <p:ph type="subTitle" idx="2"/>
          </p:nvPr>
        </p:nvSpPr>
        <p:spPr>
          <a:xfrm>
            <a:off x="5220152" y="2820712"/>
            <a:ext cx="25557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FrontEnd: HTML,CSS3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/>
              <a:t>Deployment: Docker,Kubernetes, AWS</a:t>
            </a: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/>
          </a:p>
        </p:txBody>
      </p:sp>
      <p:sp>
        <p:nvSpPr>
          <p:cNvPr id="286" name="Google Shape;286;p40"/>
          <p:cNvSpPr txBox="1">
            <a:spLocks noGrp="1"/>
          </p:cNvSpPr>
          <p:nvPr>
            <p:ph type="subTitle" idx="3"/>
          </p:nvPr>
        </p:nvSpPr>
        <p:spPr>
          <a:xfrm>
            <a:off x="1368150" y="233294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Backend</a:t>
            </a:r>
            <a:endParaRPr/>
          </a:p>
        </p:txBody>
      </p:sp>
      <p:sp>
        <p:nvSpPr>
          <p:cNvPr id="287" name="Google Shape;287;p40"/>
          <p:cNvSpPr txBox="1">
            <a:spLocks noGrp="1"/>
          </p:cNvSpPr>
          <p:nvPr>
            <p:ph type="subTitle" idx="4"/>
          </p:nvPr>
        </p:nvSpPr>
        <p:spPr>
          <a:xfrm>
            <a:off x="5220150" y="2343097"/>
            <a:ext cx="25557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Frontend</a:t>
            </a:r>
            <a:endParaRPr/>
          </a:p>
        </p:txBody>
      </p:sp>
      <p:grpSp>
        <p:nvGrpSpPr>
          <p:cNvPr id="288" name="Google Shape;288;p40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289" name="Google Shape;289;p40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40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solidFill>
            <a:srgbClr val="000000">
              <a:alpha val="6759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</a:t>
            </a:r>
            <a:r>
              <a:rPr lang="en">
                <a:solidFill>
                  <a:schemeClr val="lt1"/>
                </a:solidFill>
              </a:rPr>
              <a:t>goals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96" name="Google Shape;296;p41"/>
          <p:cNvSpPr txBox="1">
            <a:spLocks noGrp="1"/>
          </p:cNvSpPr>
          <p:nvPr>
            <p:ph type="subTitle" idx="1"/>
          </p:nvPr>
        </p:nvSpPr>
        <p:spPr>
          <a:xfrm>
            <a:off x="1430075" y="2273300"/>
            <a:ext cx="25683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A robust translation system capable of delivering high accuracy translation </a:t>
            </a:r>
            <a:endParaRPr/>
          </a:p>
        </p:txBody>
      </p:sp>
      <p:sp>
        <p:nvSpPr>
          <p:cNvPr id="297" name="Google Shape;297;p41"/>
          <p:cNvSpPr txBox="1">
            <a:spLocks noGrp="1"/>
          </p:cNvSpPr>
          <p:nvPr>
            <p:ph type="subTitle" idx="2"/>
          </p:nvPr>
        </p:nvSpPr>
        <p:spPr>
          <a:xfrm>
            <a:off x="5145825" y="2273300"/>
            <a:ext cx="25680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 dirty="0"/>
              <a:t>Enhanced accessibility to critical resource material for non english speakers</a:t>
            </a:r>
            <a:endParaRPr sz="1200" dirty="0"/>
          </a:p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</p:txBody>
      </p:sp>
      <p:sp>
        <p:nvSpPr>
          <p:cNvPr id="298" name="Google Shape;298;p41"/>
          <p:cNvSpPr txBox="1">
            <a:spLocks noGrp="1"/>
          </p:cNvSpPr>
          <p:nvPr>
            <p:ph type="subTitle" idx="3"/>
          </p:nvPr>
        </p:nvSpPr>
        <p:spPr>
          <a:xfrm>
            <a:off x="1548425" y="3611750"/>
            <a:ext cx="2568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ctr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sz="1200"/>
              <a:t>Significant reduction in time spent on manual translation,allowing to focus on innovation</a:t>
            </a:r>
            <a:endParaRPr sz="1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99" name="Google Shape;299;p41"/>
          <p:cNvSpPr txBox="1">
            <a:spLocks noGrp="1"/>
          </p:cNvSpPr>
          <p:nvPr>
            <p:ph type="subTitle" idx="5"/>
          </p:nvPr>
        </p:nvSpPr>
        <p:spPr>
          <a:xfrm>
            <a:off x="1430075" y="18723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1</a:t>
            </a:r>
            <a:endParaRPr/>
          </a:p>
        </p:txBody>
      </p:sp>
      <p:sp>
        <p:nvSpPr>
          <p:cNvPr id="300" name="Google Shape;300;p41"/>
          <p:cNvSpPr txBox="1">
            <a:spLocks noGrp="1"/>
          </p:cNvSpPr>
          <p:nvPr>
            <p:ph type="subTitle" idx="6"/>
          </p:nvPr>
        </p:nvSpPr>
        <p:spPr>
          <a:xfrm>
            <a:off x="5145675" y="1872375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2</a:t>
            </a:r>
            <a:endParaRPr/>
          </a:p>
        </p:txBody>
      </p:sp>
      <p:sp>
        <p:nvSpPr>
          <p:cNvPr id="301" name="Google Shape;301;p41"/>
          <p:cNvSpPr txBox="1">
            <a:spLocks noGrp="1"/>
          </p:cNvSpPr>
          <p:nvPr>
            <p:ph type="subTitle" idx="7"/>
          </p:nvPr>
        </p:nvSpPr>
        <p:spPr>
          <a:xfrm>
            <a:off x="1548425" y="3122829"/>
            <a:ext cx="2568300" cy="47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Goal 3</a:t>
            </a:r>
            <a:endParaRPr/>
          </a:p>
        </p:txBody>
      </p:sp>
      <p:grpSp>
        <p:nvGrpSpPr>
          <p:cNvPr id="302" name="Google Shape;302;p41"/>
          <p:cNvGrpSpPr/>
          <p:nvPr/>
        </p:nvGrpSpPr>
        <p:grpSpPr>
          <a:xfrm>
            <a:off x="713150" y="1090100"/>
            <a:ext cx="7717800" cy="114325"/>
            <a:chOff x="208025" y="3106700"/>
            <a:chExt cx="7717800" cy="114325"/>
          </a:xfrm>
        </p:grpSpPr>
        <p:sp>
          <p:nvSpPr>
            <p:cNvPr id="303" name="Google Shape;303;p41"/>
            <p:cNvSpPr/>
            <p:nvPr/>
          </p:nvSpPr>
          <p:spPr>
            <a:xfrm>
              <a:off x="208025" y="3106725"/>
              <a:ext cx="75435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41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2"/>
          <p:cNvSpPr txBox="1">
            <a:spLocks noGrp="1"/>
          </p:cNvSpPr>
          <p:nvPr>
            <p:ph type="title"/>
          </p:nvPr>
        </p:nvSpPr>
        <p:spPr>
          <a:xfrm>
            <a:off x="789300" y="1351550"/>
            <a:ext cx="3852000" cy="10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always </a:t>
            </a:r>
            <a:r>
              <a:rPr lang="en">
                <a:solidFill>
                  <a:schemeClr val="lt1"/>
                </a:solidFill>
              </a:rPr>
              <a:t>reinforces the concept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10" name="Google Shape;310;p42"/>
          <p:cNvSpPr txBox="1">
            <a:spLocks noGrp="1"/>
          </p:cNvSpPr>
          <p:nvPr>
            <p:ph type="subTitle" idx="1"/>
          </p:nvPr>
        </p:nvSpPr>
        <p:spPr>
          <a:xfrm>
            <a:off x="789300" y="2571750"/>
            <a:ext cx="38520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Natural Language Processing is a field of artificial intelligence that focuses on the interaction between computers and human through natural language,enabling machines to understand, interpret, and generate human language.</a:t>
            </a:r>
            <a:endParaRPr sz="1200"/>
          </a:p>
        </p:txBody>
      </p:sp>
      <p:grpSp>
        <p:nvGrpSpPr>
          <p:cNvPr id="311" name="Google Shape;311;p42"/>
          <p:cNvGrpSpPr/>
          <p:nvPr/>
        </p:nvGrpSpPr>
        <p:grpSpPr>
          <a:xfrm>
            <a:off x="1164050" y="2435151"/>
            <a:ext cx="3407950" cy="114300"/>
            <a:chOff x="4517875" y="3106700"/>
            <a:chExt cx="3407950" cy="114300"/>
          </a:xfrm>
        </p:grpSpPr>
        <p:sp>
          <p:nvSpPr>
            <p:cNvPr id="312" name="Google Shape;312;p42"/>
            <p:cNvSpPr/>
            <p:nvPr/>
          </p:nvSpPr>
          <p:spPr>
            <a:xfrm>
              <a:off x="4517875" y="3106700"/>
              <a:ext cx="32337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42"/>
            <p:cNvSpPr/>
            <p:nvPr/>
          </p:nvSpPr>
          <p:spPr>
            <a:xfrm>
              <a:off x="7814825" y="3106700"/>
              <a:ext cx="111000" cy="114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14" name="Google Shape;314;p42"/>
          <p:cNvPicPr preferRelativeResize="0"/>
          <p:nvPr/>
        </p:nvPicPr>
        <p:blipFill rotWithShape="1">
          <a:blip r:embed="rId3">
            <a:alphaModFix/>
          </a:blip>
          <a:srcRect l="15986" r="15986"/>
          <a:stretch/>
        </p:blipFill>
        <p:spPr>
          <a:xfrm>
            <a:off x="5209725" y="557775"/>
            <a:ext cx="2740100" cy="4027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Hackathon Project Proposal by Slidesgo">
  <a:themeElements>
    <a:clrScheme name="Simple Light">
      <a:dk1>
        <a:srgbClr val="FFFFFF"/>
      </a:dk1>
      <a:lt1>
        <a:srgbClr val="EB008B"/>
      </a:lt1>
      <a:dk2>
        <a:srgbClr val="1F1A6B"/>
      </a:dk2>
      <a:lt2>
        <a:srgbClr val="00ADEE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</Words>
  <Application>Microsoft Office PowerPoint</Application>
  <PresentationFormat>On-screen Show (16:9)</PresentationFormat>
  <Paragraphs>58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Staatliches</vt:lpstr>
      <vt:lpstr>Roboto</vt:lpstr>
      <vt:lpstr>Work Sans Light</vt:lpstr>
      <vt:lpstr>Arial</vt:lpstr>
      <vt:lpstr>Work Sans</vt:lpstr>
      <vt:lpstr>Lato</vt:lpstr>
      <vt:lpstr>Anton</vt:lpstr>
      <vt:lpstr>Hackathon Project Proposal by Slidesgo</vt:lpstr>
      <vt:lpstr>             Project  Proposal</vt:lpstr>
      <vt:lpstr>Table of contents</vt:lpstr>
      <vt:lpstr>Our team</vt:lpstr>
      <vt:lpstr>Linguabridge</vt:lpstr>
      <vt:lpstr>About the project</vt:lpstr>
      <vt:lpstr>Key Features GOES HERE!</vt:lpstr>
      <vt:lpstr>Technology Stack</vt:lpstr>
      <vt:lpstr>Project goals</vt:lpstr>
      <vt:lpstr>A picture always reinforces the concept</vt:lpstr>
      <vt:lpstr>Our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Project  Proposal</dc:title>
  <cp:lastModifiedBy>Darshan Ramesh</cp:lastModifiedBy>
  <cp:revision>2</cp:revision>
  <dcterms:modified xsi:type="dcterms:W3CDTF">2024-05-18T05:10:42Z</dcterms:modified>
</cp:coreProperties>
</file>