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8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44E61-89E4-4BD1-8471-AC7528901095}" type="datetimeFigureOut">
              <a:rPr lang="pt-BR" smtClean="0"/>
              <a:t>28/08/2020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9D7E-E746-4F30-929F-4D5E31F7E53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1416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44E61-89E4-4BD1-8471-AC7528901095}" type="datetimeFigureOut">
              <a:rPr lang="pt-BR" smtClean="0"/>
              <a:t>28/08/2020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9D7E-E746-4F30-929F-4D5E31F7E53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0389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44E61-89E4-4BD1-8471-AC7528901095}" type="datetimeFigureOut">
              <a:rPr lang="pt-BR" smtClean="0"/>
              <a:t>28/08/2020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9D7E-E746-4F30-929F-4D5E31F7E53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389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44E61-89E4-4BD1-8471-AC7528901095}" type="datetimeFigureOut">
              <a:rPr lang="pt-BR" smtClean="0"/>
              <a:t>28/08/2020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9D7E-E746-4F30-929F-4D5E31F7E53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3036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44E61-89E4-4BD1-8471-AC7528901095}" type="datetimeFigureOut">
              <a:rPr lang="pt-BR" smtClean="0"/>
              <a:t>28/08/2020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9D7E-E746-4F30-929F-4D5E31F7E53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7574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44E61-89E4-4BD1-8471-AC7528901095}" type="datetimeFigureOut">
              <a:rPr lang="pt-BR" smtClean="0"/>
              <a:t>28/08/2020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9D7E-E746-4F30-929F-4D5E31F7E53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1180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44E61-89E4-4BD1-8471-AC7528901095}" type="datetimeFigureOut">
              <a:rPr lang="pt-BR" smtClean="0"/>
              <a:t>28/08/2020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9D7E-E746-4F30-929F-4D5E31F7E53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679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44E61-89E4-4BD1-8471-AC7528901095}" type="datetimeFigureOut">
              <a:rPr lang="pt-BR" smtClean="0"/>
              <a:t>28/08/2020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9D7E-E746-4F30-929F-4D5E31F7E53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0189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44E61-89E4-4BD1-8471-AC7528901095}" type="datetimeFigureOut">
              <a:rPr lang="pt-BR" smtClean="0"/>
              <a:t>28/08/2020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9D7E-E746-4F30-929F-4D5E31F7E53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25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44E61-89E4-4BD1-8471-AC7528901095}" type="datetimeFigureOut">
              <a:rPr lang="pt-BR" smtClean="0"/>
              <a:t>28/08/2020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9D7E-E746-4F30-929F-4D5E31F7E53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5464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44E61-89E4-4BD1-8471-AC7528901095}" type="datetimeFigureOut">
              <a:rPr lang="pt-BR" smtClean="0"/>
              <a:t>28/08/2020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9D7E-E746-4F30-929F-4D5E31F7E53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415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44E61-89E4-4BD1-8471-AC7528901095}" type="datetimeFigureOut">
              <a:rPr lang="pt-BR" smtClean="0"/>
              <a:t>28/08/2020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A9D7E-E746-4F30-929F-4D5E31F7E53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8763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Eclipse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Criação de Projetos</a:t>
            </a:r>
          </a:p>
        </p:txBody>
      </p:sp>
    </p:spTree>
    <p:extLst>
      <p:ext uri="{BB962C8B-B14F-4D97-AF65-F5344CB8AC3E}">
        <p14:creationId xmlns:p14="http://schemas.microsoft.com/office/powerpoint/2010/main" val="3768568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96" y="1"/>
            <a:ext cx="5008786" cy="6864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de seta reta 4"/>
          <p:cNvCxnSpPr/>
          <p:nvPr/>
        </p:nvCxnSpPr>
        <p:spPr>
          <a:xfrm>
            <a:off x="6023992" y="476672"/>
            <a:ext cx="1296144" cy="187220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6528048" y="2423210"/>
            <a:ext cx="2376264" cy="10772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/>
              <a:t>Clicar em</a:t>
            </a:r>
          </a:p>
          <a:p>
            <a:endParaRPr lang="pt-BR" sz="1600" dirty="0"/>
          </a:p>
          <a:p>
            <a:r>
              <a:rPr lang="pt-BR" sz="1600" dirty="0" err="1"/>
              <a:t>File</a:t>
            </a:r>
            <a:r>
              <a:rPr lang="pt-BR" sz="1600" dirty="0" err="1">
                <a:sym typeface="Wingdings" panose="05000000000000000000" pitchFamily="2" charset="2"/>
              </a:rPr>
              <a:t>NewJava</a:t>
            </a:r>
            <a:r>
              <a:rPr lang="pt-BR" sz="1600" dirty="0">
                <a:sym typeface="Wingdings" panose="05000000000000000000" pitchFamily="2" charset="2"/>
              </a:rPr>
              <a:t> Project</a:t>
            </a:r>
            <a:endParaRPr lang="pt-BR" sz="1600" dirty="0"/>
          </a:p>
          <a:p>
            <a:endParaRPr lang="pt-BR" sz="1600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6636568" y="116632"/>
            <a:ext cx="3923928" cy="10801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/>
              <a:t>Criando Projeto</a:t>
            </a:r>
          </a:p>
        </p:txBody>
      </p:sp>
    </p:spTree>
    <p:extLst>
      <p:ext uri="{BB962C8B-B14F-4D97-AF65-F5344CB8AC3E}">
        <p14:creationId xmlns:p14="http://schemas.microsoft.com/office/powerpoint/2010/main" val="653919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5" y="24065"/>
            <a:ext cx="5044371" cy="6741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de seta reta 4"/>
          <p:cNvCxnSpPr/>
          <p:nvPr/>
        </p:nvCxnSpPr>
        <p:spPr>
          <a:xfrm>
            <a:off x="6384032" y="1268760"/>
            <a:ext cx="2592288" cy="108012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8184232" y="2423210"/>
            <a:ext cx="2376264" cy="3385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/>
              <a:t>Nome do Projeto</a:t>
            </a:r>
          </a:p>
        </p:txBody>
      </p:sp>
      <p:cxnSp>
        <p:nvCxnSpPr>
          <p:cNvPr id="8" name="Conector de seta reta 7"/>
          <p:cNvCxnSpPr/>
          <p:nvPr/>
        </p:nvCxnSpPr>
        <p:spPr>
          <a:xfrm flipV="1">
            <a:off x="4727848" y="5301208"/>
            <a:ext cx="3240360" cy="93610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8040216" y="4869161"/>
            <a:ext cx="2376264" cy="8309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/>
              <a:t>Clicar em</a:t>
            </a:r>
          </a:p>
          <a:p>
            <a:endParaRPr lang="pt-BR" sz="1600" dirty="0"/>
          </a:p>
          <a:p>
            <a:r>
              <a:rPr lang="pt-BR" sz="1600" dirty="0"/>
              <a:t>Next &gt;</a:t>
            </a:r>
          </a:p>
        </p:txBody>
      </p:sp>
    </p:spTree>
    <p:extLst>
      <p:ext uri="{BB962C8B-B14F-4D97-AF65-F5344CB8AC3E}">
        <p14:creationId xmlns:p14="http://schemas.microsoft.com/office/powerpoint/2010/main" val="275181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362" y="36097"/>
            <a:ext cx="5005735" cy="6739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de seta reta 4"/>
          <p:cNvCxnSpPr/>
          <p:nvPr/>
        </p:nvCxnSpPr>
        <p:spPr>
          <a:xfrm flipV="1">
            <a:off x="5447928" y="5301208"/>
            <a:ext cx="2520280" cy="93610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8040216" y="4869161"/>
            <a:ext cx="2376264" cy="8309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/>
              <a:t>Clicar em</a:t>
            </a:r>
          </a:p>
          <a:p>
            <a:endParaRPr lang="pt-BR" sz="1600" dirty="0"/>
          </a:p>
          <a:p>
            <a:r>
              <a:rPr lang="pt-BR" sz="1600" dirty="0" err="1"/>
              <a:t>Finish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061953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7104112" y="116632"/>
            <a:ext cx="3491880" cy="10801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/>
              <a:t>Criando uma Classe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038" y="116633"/>
            <a:ext cx="5337051" cy="656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Conector de seta reta 7"/>
          <p:cNvCxnSpPr/>
          <p:nvPr/>
        </p:nvCxnSpPr>
        <p:spPr>
          <a:xfrm>
            <a:off x="2279576" y="1556792"/>
            <a:ext cx="5112568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7410219" y="1412776"/>
            <a:ext cx="3024336" cy="10772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/>
              <a:t>Clicar com o botão direito na pasta “</a:t>
            </a:r>
            <a:r>
              <a:rPr lang="pt-BR" sz="1600" dirty="0" err="1"/>
              <a:t>src</a:t>
            </a:r>
            <a:r>
              <a:rPr lang="pt-BR" sz="1600" dirty="0"/>
              <a:t>”</a:t>
            </a:r>
          </a:p>
          <a:p>
            <a:endParaRPr lang="pt-BR" sz="1600" dirty="0"/>
          </a:p>
          <a:p>
            <a:r>
              <a:rPr lang="pt-BR" sz="1600" dirty="0"/>
              <a:t> New </a:t>
            </a:r>
            <a:r>
              <a:rPr lang="pt-BR" sz="1600" dirty="0">
                <a:sym typeface="Wingdings" panose="05000000000000000000" pitchFamily="2" charset="2"/>
              </a:rPr>
              <a:t>  </a:t>
            </a:r>
            <a:r>
              <a:rPr lang="pt-BR" sz="1600" dirty="0" err="1">
                <a:sym typeface="Wingdings" panose="05000000000000000000" pitchFamily="2" charset="2"/>
              </a:rPr>
              <a:t>Class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914713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786" y="395289"/>
            <a:ext cx="5153025" cy="606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Conector de seta reta 2"/>
          <p:cNvCxnSpPr/>
          <p:nvPr/>
        </p:nvCxnSpPr>
        <p:spPr>
          <a:xfrm>
            <a:off x="5231904" y="2548806"/>
            <a:ext cx="1944216" cy="8463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/>
          <p:cNvSpPr txBox="1"/>
          <p:nvPr/>
        </p:nvSpPr>
        <p:spPr>
          <a:xfrm>
            <a:off x="7248128" y="2548805"/>
            <a:ext cx="2376264" cy="3385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/>
              <a:t>Nome da Classe</a:t>
            </a:r>
          </a:p>
        </p:txBody>
      </p:sp>
      <p:cxnSp>
        <p:nvCxnSpPr>
          <p:cNvPr id="8" name="Conector de seta reta 7"/>
          <p:cNvCxnSpPr/>
          <p:nvPr/>
        </p:nvCxnSpPr>
        <p:spPr>
          <a:xfrm flipV="1">
            <a:off x="5384304" y="5157192"/>
            <a:ext cx="1791816" cy="86409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7248128" y="4987916"/>
            <a:ext cx="2376264" cy="8309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/>
              <a:t>Clicar em </a:t>
            </a:r>
          </a:p>
          <a:p>
            <a:endParaRPr lang="pt-BR" sz="1600" dirty="0"/>
          </a:p>
          <a:p>
            <a:r>
              <a:rPr lang="pt-BR" sz="1600" dirty="0" err="1"/>
              <a:t>Finish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401167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05" y="116633"/>
            <a:ext cx="477202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Conector de seta reta 2"/>
          <p:cNvCxnSpPr/>
          <p:nvPr/>
        </p:nvCxnSpPr>
        <p:spPr>
          <a:xfrm>
            <a:off x="2855640" y="2060849"/>
            <a:ext cx="1656184" cy="289295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/>
          <p:cNvSpPr txBox="1"/>
          <p:nvPr/>
        </p:nvSpPr>
        <p:spPr>
          <a:xfrm>
            <a:off x="4017516" y="5038437"/>
            <a:ext cx="1188132" cy="3385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Classe</a:t>
            </a:r>
          </a:p>
        </p:txBody>
      </p:sp>
      <p:cxnSp>
        <p:nvCxnSpPr>
          <p:cNvPr id="6" name="Conector de seta reta 5"/>
          <p:cNvCxnSpPr/>
          <p:nvPr/>
        </p:nvCxnSpPr>
        <p:spPr>
          <a:xfrm>
            <a:off x="5438180" y="1637657"/>
            <a:ext cx="1656184" cy="289295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6168008" y="4615245"/>
            <a:ext cx="2088232" cy="3385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Código da Classe</a:t>
            </a:r>
          </a:p>
        </p:txBody>
      </p:sp>
    </p:spTree>
    <p:extLst>
      <p:ext uri="{BB962C8B-B14F-4D97-AF65-F5344CB8AC3E}">
        <p14:creationId xmlns:p14="http://schemas.microsoft.com/office/powerpoint/2010/main" val="4011679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E8979577A86F2488CB2C05CB5783063" ma:contentTypeVersion="2" ma:contentTypeDescription="Crie um novo documento." ma:contentTypeScope="" ma:versionID="8aa26e6fcc24ce26745d18142ab2e0ef">
  <xsd:schema xmlns:xsd="http://www.w3.org/2001/XMLSchema" xmlns:xs="http://www.w3.org/2001/XMLSchema" xmlns:p="http://schemas.microsoft.com/office/2006/metadata/properties" xmlns:ns2="852388cf-b486-455a-9a75-9654ca8d5dc8" targetNamespace="http://schemas.microsoft.com/office/2006/metadata/properties" ma:root="true" ma:fieldsID="4dc698ab687b333b6e8df9272d5b8431" ns2:_="">
    <xsd:import namespace="852388cf-b486-455a-9a75-9654ca8d5dc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2388cf-b486-455a-9a75-9654ca8d5d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A1851D5-EC91-4473-8002-72E5031F7E6A}"/>
</file>

<file path=customXml/itemProps2.xml><?xml version="1.0" encoding="utf-8"?>
<ds:datastoreItem xmlns:ds="http://schemas.openxmlformats.org/officeDocument/2006/customXml" ds:itemID="{ECBF3983-0BD4-4AFF-903E-7D2E36E63131}"/>
</file>

<file path=customXml/itemProps3.xml><?xml version="1.0" encoding="utf-8"?>
<ds:datastoreItem xmlns:ds="http://schemas.openxmlformats.org/officeDocument/2006/customXml" ds:itemID="{04B744F3-5738-41C6-BF34-AC0AC73EE70D}"/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51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Tema do Office</vt:lpstr>
      <vt:lpstr>Eclipse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Eclipse</dc:title>
  <dc:creator>alecio</dc:creator>
  <cp:lastModifiedBy>Alecio Godoi</cp:lastModifiedBy>
  <cp:revision>14</cp:revision>
  <dcterms:created xsi:type="dcterms:W3CDTF">2015-02-11T15:21:26Z</dcterms:created>
  <dcterms:modified xsi:type="dcterms:W3CDTF">2020-08-28T14:55:39Z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0x010100CE8979577A86F2488CB2C05CB5783063</vt:lpwstr>
  </property>
</Properties>
</file>