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2" r:id="rId4"/>
    <p:sldId id="271" r:id="rId5"/>
    <p:sldId id="264" r:id="rId6"/>
    <p:sldId id="265" r:id="rId7"/>
    <p:sldId id="260" r:id="rId8"/>
    <p:sldId id="261" r:id="rId9"/>
    <p:sldId id="266" r:id="rId10"/>
    <p:sldId id="267" r:id="rId11"/>
    <p:sldId id="270" r:id="rId12"/>
    <p:sldId id="269" r:id="rId13"/>
    <p:sldId id="268" r:id="rId14"/>
    <p:sldId id="272" r:id="rId15"/>
    <p:sldId id="280" r:id="rId16"/>
    <p:sldId id="281" r:id="rId17"/>
    <p:sldId id="273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2FFA2-AD85-4E11-B7D7-F9753C7E9CF6}" v="1077" dt="2024-04-25T13:23:44.455"/>
    <p1510:client id="{9FABFD68-C9A5-D53C-0725-DA65BD48E199}" v="60" dt="2024-04-25T18:20:14.455"/>
    <p1510:client id="{CEB933FD-73AC-4A22-9A83-5FECDDAB535C}" v="330" dt="2024-04-25T18:48:30.445"/>
    <p1510:client id="{DC1E1D12-25E1-4ABA-8670-8D57AED6BD22}" v="548" dt="2024-04-26T06:28:37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 Ljubisavljevic" userId="S::llj142631@stud.gibb.ch::2b47d02a-ae42-434b-95b6-8884d1918828" providerId="AD" clId="Web-{9FABFD68-C9A5-D53C-0725-DA65BD48E199}"/>
    <pc:docChg chg="modSld">
      <pc:chgData name="Luka Ljubisavljevic" userId="S::llj142631@stud.gibb.ch::2b47d02a-ae42-434b-95b6-8884d1918828" providerId="AD" clId="Web-{9FABFD68-C9A5-D53C-0725-DA65BD48E199}" dt="2024-04-25T18:17:20.374" v="57" actId="20577"/>
      <pc:docMkLst>
        <pc:docMk/>
      </pc:docMkLst>
      <pc:sldChg chg="modSp">
        <pc:chgData name="Luka Ljubisavljevic" userId="S::llj142631@stud.gibb.ch::2b47d02a-ae42-434b-95b6-8884d1918828" providerId="AD" clId="Web-{9FABFD68-C9A5-D53C-0725-DA65BD48E199}" dt="2024-04-25T18:09:25.867" v="1" actId="20577"/>
        <pc:sldMkLst>
          <pc:docMk/>
          <pc:sldMk cId="164244069" sldId="257"/>
        </pc:sldMkLst>
        <pc:spChg chg="mod">
          <ac:chgData name="Luka Ljubisavljevic" userId="S::llj142631@stud.gibb.ch::2b47d02a-ae42-434b-95b6-8884d1918828" providerId="AD" clId="Web-{9FABFD68-C9A5-D53C-0725-DA65BD48E199}" dt="2024-04-25T18:09:25.867" v="1" actId="20577"/>
          <ac:spMkLst>
            <pc:docMk/>
            <pc:sldMk cId="164244069" sldId="257"/>
            <ac:spMk id="2" creationId="{8E7E5EFA-E9D0-25AA-3EDF-A63F8F4C2836}"/>
          </ac:spMkLst>
        </pc:spChg>
      </pc:sldChg>
      <pc:sldChg chg="modSp">
        <pc:chgData name="Luka Ljubisavljevic" userId="S::llj142631@stud.gibb.ch::2b47d02a-ae42-434b-95b6-8884d1918828" providerId="AD" clId="Web-{9FABFD68-C9A5-D53C-0725-DA65BD48E199}" dt="2024-04-25T18:17:20.374" v="57" actId="20577"/>
        <pc:sldMkLst>
          <pc:docMk/>
          <pc:sldMk cId="3552926239" sldId="261"/>
        </pc:sldMkLst>
        <pc:spChg chg="mod">
          <ac:chgData name="Luka Ljubisavljevic" userId="S::llj142631@stud.gibb.ch::2b47d02a-ae42-434b-95b6-8884d1918828" providerId="AD" clId="Web-{9FABFD68-C9A5-D53C-0725-DA65BD48E199}" dt="2024-04-25T18:17:20.374" v="57" actId="20577"/>
          <ac:spMkLst>
            <pc:docMk/>
            <pc:sldMk cId="3552926239" sldId="261"/>
            <ac:spMk id="5" creationId="{30C64D5E-0211-ACCE-0E8E-2A1C15A0EB55}"/>
          </ac:spMkLst>
        </pc:spChg>
      </pc:sldChg>
      <pc:sldChg chg="modSp">
        <pc:chgData name="Luka Ljubisavljevic" userId="S::llj142631@stud.gibb.ch::2b47d02a-ae42-434b-95b6-8884d1918828" providerId="AD" clId="Web-{9FABFD68-C9A5-D53C-0725-DA65BD48E199}" dt="2024-04-25T18:11:57.604" v="42" actId="20577"/>
        <pc:sldMkLst>
          <pc:docMk/>
          <pc:sldMk cId="3436425531" sldId="262"/>
        </pc:sldMkLst>
        <pc:spChg chg="mod">
          <ac:chgData name="Luka Ljubisavljevic" userId="S::llj142631@stud.gibb.ch::2b47d02a-ae42-434b-95b6-8884d1918828" providerId="AD" clId="Web-{9FABFD68-C9A5-D53C-0725-DA65BD48E199}" dt="2024-04-25T18:11:29.338" v="34" actId="20577"/>
          <ac:spMkLst>
            <pc:docMk/>
            <pc:sldMk cId="3436425531" sldId="262"/>
            <ac:spMk id="2" creationId="{53E7AE86-5101-0AF4-518D-A85AFCB5D3B8}"/>
          </ac:spMkLst>
        </pc:spChg>
        <pc:spChg chg="mod">
          <ac:chgData name="Luka Ljubisavljevic" userId="S::llj142631@stud.gibb.ch::2b47d02a-ae42-434b-95b6-8884d1918828" providerId="AD" clId="Web-{9FABFD68-C9A5-D53C-0725-DA65BD48E199}" dt="2024-04-25T18:11:57.604" v="42" actId="20577"/>
          <ac:spMkLst>
            <pc:docMk/>
            <pc:sldMk cId="3436425531" sldId="262"/>
            <ac:spMk id="3" creationId="{511E9DAD-BC1B-7AB7-1AD4-ECD2B6D5C3D1}"/>
          </ac:spMkLst>
        </pc:spChg>
      </pc:sldChg>
      <pc:sldChg chg="modSp">
        <pc:chgData name="Luka Ljubisavljevic" userId="S::llj142631@stud.gibb.ch::2b47d02a-ae42-434b-95b6-8884d1918828" providerId="AD" clId="Web-{9FABFD68-C9A5-D53C-0725-DA65BD48E199}" dt="2024-04-25T18:12:38.386" v="45" actId="1076"/>
        <pc:sldMkLst>
          <pc:docMk/>
          <pc:sldMk cId="3290105291" sldId="271"/>
        </pc:sldMkLst>
        <pc:picChg chg="mod modCrop">
          <ac:chgData name="Luka Ljubisavljevic" userId="S::llj142631@stud.gibb.ch::2b47d02a-ae42-434b-95b6-8884d1918828" providerId="AD" clId="Web-{9FABFD68-C9A5-D53C-0725-DA65BD48E199}" dt="2024-04-25T18:12:38.386" v="45" actId="1076"/>
          <ac:picMkLst>
            <pc:docMk/>
            <pc:sldMk cId="3290105291" sldId="271"/>
            <ac:picMk id="8" creationId="{E16DDAEA-7AE2-C801-55EA-ACB5DBDB6B95}"/>
          </ac:picMkLst>
        </pc:picChg>
      </pc:sldChg>
    </pc:docChg>
  </pc:docChgLst>
  <pc:docChgLst>
    <pc:chgData name="Sergio Soares Fonseca" userId="4d7631a0-b002-4eef-aee9-3f49594129fa" providerId="ADAL" clId="{DC1E1D12-25E1-4ABA-8670-8D57AED6BD22}"/>
    <pc:docChg chg="undo custSel addSld delSld modSld sldOrd">
      <pc:chgData name="Sergio Soares Fonseca" userId="4d7631a0-b002-4eef-aee9-3f49594129fa" providerId="ADAL" clId="{DC1E1D12-25E1-4ABA-8670-8D57AED6BD22}" dt="2024-04-26T06:28:37.568" v="1522" actId="113"/>
      <pc:docMkLst>
        <pc:docMk/>
      </pc:docMkLst>
      <pc:sldChg chg="modSp mod">
        <pc:chgData name="Sergio Soares Fonseca" userId="4d7631a0-b002-4eef-aee9-3f49594129fa" providerId="ADAL" clId="{DC1E1D12-25E1-4ABA-8670-8D57AED6BD22}" dt="2024-04-26T06:28:37.568" v="1522" actId="113"/>
        <pc:sldMkLst>
          <pc:docMk/>
          <pc:sldMk cId="164244069" sldId="257"/>
        </pc:sldMkLst>
        <pc:spChg chg="mod">
          <ac:chgData name="Sergio Soares Fonseca" userId="4d7631a0-b002-4eef-aee9-3f49594129fa" providerId="ADAL" clId="{DC1E1D12-25E1-4ABA-8670-8D57AED6BD22}" dt="2024-04-26T06:28:37.568" v="1522" actId="113"/>
          <ac:spMkLst>
            <pc:docMk/>
            <pc:sldMk cId="164244069" sldId="257"/>
            <ac:spMk id="2" creationId="{8E7E5EFA-E9D0-25AA-3EDF-A63F8F4C2836}"/>
          </ac:spMkLst>
        </pc:spChg>
        <pc:graphicFrameChg chg="mod">
          <ac:chgData name="Sergio Soares Fonseca" userId="4d7631a0-b002-4eef-aee9-3f49594129fa" providerId="ADAL" clId="{DC1E1D12-25E1-4ABA-8670-8D57AED6BD22}" dt="2024-04-26T06:28:08.052" v="1521" actId="20577"/>
          <ac:graphicFrameMkLst>
            <pc:docMk/>
            <pc:sldMk cId="164244069" sldId="257"/>
            <ac:graphicFrameMk id="6" creationId="{EA625B46-2974-79F7-080F-CA37DFCEE809}"/>
          </ac:graphicFrameMkLst>
        </pc:graphicFrameChg>
      </pc:sldChg>
      <pc:sldChg chg="modSp del mod">
        <pc:chgData name="Sergio Soares Fonseca" userId="4d7631a0-b002-4eef-aee9-3f49594129fa" providerId="ADAL" clId="{DC1E1D12-25E1-4ABA-8670-8D57AED6BD22}" dt="2024-04-25T10:04:53.465" v="75" actId="47"/>
        <pc:sldMkLst>
          <pc:docMk/>
          <pc:sldMk cId="593071211" sldId="258"/>
        </pc:sldMkLst>
        <pc:spChg chg="mod">
          <ac:chgData name="Sergio Soares Fonseca" userId="4d7631a0-b002-4eef-aee9-3f49594129fa" providerId="ADAL" clId="{DC1E1D12-25E1-4ABA-8670-8D57AED6BD22}" dt="2024-04-24T13:53:59.531" v="71" actId="20577"/>
          <ac:spMkLst>
            <pc:docMk/>
            <pc:sldMk cId="593071211" sldId="258"/>
            <ac:spMk id="2" creationId="{4B448E72-1D74-3ADF-0FFC-4FE2FB2926EF}"/>
          </ac:spMkLst>
        </pc:spChg>
      </pc:sldChg>
      <pc:sldChg chg="modSp">
        <pc:chgData name="Sergio Soares Fonseca" userId="4d7631a0-b002-4eef-aee9-3f49594129fa" providerId="ADAL" clId="{DC1E1D12-25E1-4ABA-8670-8D57AED6BD22}" dt="2024-04-25T09:30:14.100" v="74" actId="208"/>
        <pc:sldMkLst>
          <pc:docMk/>
          <pc:sldMk cId="2482447074" sldId="260"/>
        </pc:sldMkLst>
        <pc:grpChg chg="mod">
          <ac:chgData name="Sergio Soares Fonseca" userId="4d7631a0-b002-4eef-aee9-3f49594129fa" providerId="ADAL" clId="{DC1E1D12-25E1-4ABA-8670-8D57AED6BD22}" dt="2024-04-25T09:30:10.313" v="73" actId="208"/>
          <ac:grpSpMkLst>
            <pc:docMk/>
            <pc:sldMk cId="2482447074" sldId="260"/>
            <ac:grpSpMk id="17" creationId="{1B202D12-A378-66B1-DB17-1777263FEF94}"/>
          </ac:grpSpMkLst>
        </pc:grpChg>
        <pc:grpChg chg="mod">
          <ac:chgData name="Sergio Soares Fonseca" userId="4d7631a0-b002-4eef-aee9-3f49594129fa" providerId="ADAL" clId="{DC1E1D12-25E1-4ABA-8670-8D57AED6BD22}" dt="2024-04-25T09:30:06.655" v="72" actId="208"/>
          <ac:grpSpMkLst>
            <pc:docMk/>
            <pc:sldMk cId="2482447074" sldId="260"/>
            <ac:grpSpMk id="21" creationId="{FA45C2F1-F725-F1AF-10F1-BC7B5CD072AC}"/>
          </ac:grpSpMkLst>
        </pc:grpChg>
        <pc:grpChg chg="mod">
          <ac:chgData name="Sergio Soares Fonseca" userId="4d7631a0-b002-4eef-aee9-3f49594129fa" providerId="ADAL" clId="{DC1E1D12-25E1-4ABA-8670-8D57AED6BD22}" dt="2024-04-25T09:30:14.100" v="74" actId="208"/>
          <ac:grpSpMkLst>
            <pc:docMk/>
            <pc:sldMk cId="2482447074" sldId="260"/>
            <ac:grpSpMk id="25" creationId="{34A2F33E-0250-0D0D-64A5-9836D5807109}"/>
          </ac:grpSpMkLst>
        </pc:grpChg>
      </pc:sldChg>
      <pc:sldChg chg="addSp delSp modSp mod">
        <pc:chgData name="Sergio Soares Fonseca" userId="4d7631a0-b002-4eef-aee9-3f49594129fa" providerId="ADAL" clId="{DC1E1D12-25E1-4ABA-8670-8D57AED6BD22}" dt="2024-04-24T13:48:16.758" v="44" actId="1036"/>
        <pc:sldMkLst>
          <pc:docMk/>
          <pc:sldMk cId="3552926239" sldId="261"/>
        </pc:sldMkLst>
        <pc:spChg chg="mod">
          <ac:chgData name="Sergio Soares Fonseca" userId="4d7631a0-b002-4eef-aee9-3f49594129fa" providerId="ADAL" clId="{DC1E1D12-25E1-4ABA-8670-8D57AED6BD22}" dt="2024-04-24T13:48:16.758" v="44" actId="1036"/>
          <ac:spMkLst>
            <pc:docMk/>
            <pc:sldMk cId="3552926239" sldId="261"/>
            <ac:spMk id="6" creationId="{01140BBF-F627-26C7-0D0B-E3B837ACB218}"/>
          </ac:spMkLst>
        </pc:spChg>
        <pc:spChg chg="add del mod topLvl">
          <ac:chgData name="Sergio Soares Fonseca" userId="4d7631a0-b002-4eef-aee9-3f49594129fa" providerId="ADAL" clId="{DC1E1D12-25E1-4ABA-8670-8D57AED6BD22}" dt="2024-04-24T13:48:04.810" v="16" actId="1035"/>
          <ac:spMkLst>
            <pc:docMk/>
            <pc:sldMk cId="3552926239" sldId="261"/>
            <ac:spMk id="19" creationId="{8E8979AC-D9ED-5383-2146-34F971ACF3D9}"/>
          </ac:spMkLst>
        </pc:spChg>
        <pc:grpChg chg="add del">
          <ac:chgData name="Sergio Soares Fonseca" userId="4d7631a0-b002-4eef-aee9-3f49594129fa" providerId="ADAL" clId="{DC1E1D12-25E1-4ABA-8670-8D57AED6BD22}" dt="2024-04-24T13:47:48.092" v="1" actId="478"/>
          <ac:grpSpMkLst>
            <pc:docMk/>
            <pc:sldMk cId="3552926239" sldId="261"/>
            <ac:grpSpMk id="21" creationId="{FA45C2F1-F725-F1AF-10F1-BC7B5CD072AC}"/>
          </ac:grpSpMkLst>
        </pc:grpChg>
        <pc:picChg chg="mod topLvl">
          <ac:chgData name="Sergio Soares Fonseca" userId="4d7631a0-b002-4eef-aee9-3f49594129fa" providerId="ADAL" clId="{DC1E1D12-25E1-4ABA-8670-8D57AED6BD22}" dt="2024-04-24T13:47:48.092" v="1" actId="478"/>
          <ac:picMkLst>
            <pc:docMk/>
            <pc:sldMk cId="3552926239" sldId="261"/>
            <ac:picMk id="1036" creationId="{F35EF4DE-1DCE-4421-D39A-CEC38858ED1B}"/>
          </ac:picMkLst>
        </pc:picChg>
      </pc:sldChg>
      <pc:sldChg chg="modSp mod">
        <pc:chgData name="Sergio Soares Fonseca" userId="4d7631a0-b002-4eef-aee9-3f49594129fa" providerId="ADAL" clId="{DC1E1D12-25E1-4ABA-8670-8D57AED6BD22}" dt="2024-04-25T18:28:35.256" v="1141" actId="14100"/>
        <pc:sldMkLst>
          <pc:docMk/>
          <pc:sldMk cId="3436425531" sldId="262"/>
        </pc:sldMkLst>
        <pc:spChg chg="mod">
          <ac:chgData name="Sergio Soares Fonseca" userId="4d7631a0-b002-4eef-aee9-3f49594129fa" providerId="ADAL" clId="{DC1E1D12-25E1-4ABA-8670-8D57AED6BD22}" dt="2024-04-25T18:28:35.256" v="1141" actId="14100"/>
          <ac:spMkLst>
            <pc:docMk/>
            <pc:sldMk cId="3436425531" sldId="262"/>
            <ac:spMk id="3" creationId="{511E9DAD-BC1B-7AB7-1AD4-ECD2B6D5C3D1}"/>
          </ac:spMkLst>
        </pc:spChg>
      </pc:sldChg>
      <pc:sldChg chg="del">
        <pc:chgData name="Sergio Soares Fonseca" userId="4d7631a0-b002-4eef-aee9-3f49594129fa" providerId="ADAL" clId="{DC1E1D12-25E1-4ABA-8670-8D57AED6BD22}" dt="2024-04-25T18:28:47.430" v="1142" actId="47"/>
        <pc:sldMkLst>
          <pc:docMk/>
          <pc:sldMk cId="3307828726" sldId="263"/>
        </pc:sldMkLst>
      </pc:sldChg>
      <pc:sldChg chg="addSp modSp new mod ord">
        <pc:chgData name="Sergio Soares Fonseca" userId="4d7631a0-b002-4eef-aee9-3f49594129fa" providerId="ADAL" clId="{DC1E1D12-25E1-4ABA-8670-8D57AED6BD22}" dt="2024-04-26T06:27:45.443" v="1504" actId="20577"/>
        <pc:sldMkLst>
          <pc:docMk/>
          <pc:sldMk cId="3685739856" sldId="266"/>
        </pc:sldMkLst>
        <pc:spChg chg="mod">
          <ac:chgData name="Sergio Soares Fonseca" userId="4d7631a0-b002-4eef-aee9-3f49594129fa" providerId="ADAL" clId="{DC1E1D12-25E1-4ABA-8670-8D57AED6BD22}" dt="2024-04-26T06:27:45.443" v="1504" actId="20577"/>
          <ac:spMkLst>
            <pc:docMk/>
            <pc:sldMk cId="3685739856" sldId="266"/>
            <ac:spMk id="2" creationId="{7BCCD1E9-1DFB-6687-7793-1731EFFEAFAF}"/>
          </ac:spMkLst>
        </pc:spChg>
        <pc:spChg chg="add mod">
          <ac:chgData name="Sergio Soares Fonseca" userId="4d7631a0-b002-4eef-aee9-3f49594129fa" providerId="ADAL" clId="{DC1E1D12-25E1-4ABA-8670-8D57AED6BD22}" dt="2024-04-25T10:06:29.252" v="192" actId="1036"/>
          <ac:spMkLst>
            <pc:docMk/>
            <pc:sldMk cId="3685739856" sldId="266"/>
            <ac:spMk id="4" creationId="{EBECB7C0-35C4-9842-7A1C-F46C41EC069A}"/>
          </ac:spMkLst>
        </pc:spChg>
        <pc:spChg chg="add mod">
          <ac:chgData name="Sergio Soares Fonseca" userId="4d7631a0-b002-4eef-aee9-3f49594129fa" providerId="ADAL" clId="{DC1E1D12-25E1-4ABA-8670-8D57AED6BD22}" dt="2024-04-25T10:06:36.246" v="270" actId="1036"/>
          <ac:spMkLst>
            <pc:docMk/>
            <pc:sldMk cId="3685739856" sldId="266"/>
            <ac:spMk id="5" creationId="{2F9F9E14-16F5-AAFC-E5A5-2AA904D207D4}"/>
          </ac:spMkLst>
        </pc:spChg>
      </pc:sldChg>
      <pc:sldChg chg="addSp delSp modSp add mod ord modTransition modAnim">
        <pc:chgData name="Sergio Soares Fonseca" userId="4d7631a0-b002-4eef-aee9-3f49594129fa" providerId="ADAL" clId="{DC1E1D12-25E1-4ABA-8670-8D57AED6BD22}" dt="2024-04-26T06:27:17.407" v="1498" actId="478"/>
        <pc:sldMkLst>
          <pc:docMk/>
          <pc:sldMk cId="1578307883" sldId="267"/>
        </pc:sldMkLst>
        <pc:spChg chg="add del">
          <ac:chgData name="Sergio Soares Fonseca" userId="4d7631a0-b002-4eef-aee9-3f49594129fa" providerId="ADAL" clId="{DC1E1D12-25E1-4ABA-8670-8D57AED6BD22}" dt="2024-04-26T06:27:17.407" v="1498" actId="478"/>
          <ac:spMkLst>
            <pc:docMk/>
            <pc:sldMk cId="1578307883" sldId="267"/>
            <ac:spMk id="2" creationId="{7BCCD1E9-1DFB-6687-7793-1731EFFEAFAF}"/>
          </ac:spMkLst>
        </pc:spChg>
        <pc:spChg chg="add del mod">
          <ac:chgData name="Sergio Soares Fonseca" userId="4d7631a0-b002-4eef-aee9-3f49594129fa" providerId="ADAL" clId="{DC1E1D12-25E1-4ABA-8670-8D57AED6BD22}" dt="2024-04-25T10:16:13.016" v="838"/>
          <ac:spMkLst>
            <pc:docMk/>
            <pc:sldMk cId="1578307883" sldId="267"/>
            <ac:spMk id="3" creationId="{6B6D3374-0CE2-9781-1C46-137381553316}"/>
          </ac:spMkLst>
        </pc:spChg>
        <pc:spChg chg="add mod">
          <ac:chgData name="Sergio Soares Fonseca" userId="4d7631a0-b002-4eef-aee9-3f49594129fa" providerId="ADAL" clId="{DC1E1D12-25E1-4ABA-8670-8D57AED6BD22}" dt="2024-04-25T10:14:12.382" v="607" actId="313"/>
          <ac:spMkLst>
            <pc:docMk/>
            <pc:sldMk cId="1578307883" sldId="267"/>
            <ac:spMk id="6" creationId="{CFC93E3B-3EAF-E680-C816-D646F3DA62F8}"/>
          </ac:spMkLst>
        </pc:spChg>
        <pc:spChg chg="add mod">
          <ac:chgData name="Sergio Soares Fonseca" userId="4d7631a0-b002-4eef-aee9-3f49594129fa" providerId="ADAL" clId="{DC1E1D12-25E1-4ABA-8670-8D57AED6BD22}" dt="2024-04-25T10:15:28.563" v="836" actId="20577"/>
          <ac:spMkLst>
            <pc:docMk/>
            <pc:sldMk cId="1578307883" sldId="267"/>
            <ac:spMk id="7" creationId="{4B4C8E85-60F3-17DA-8345-285B2AB24847}"/>
          </ac:spMkLst>
        </pc:spChg>
        <pc:spChg chg="add del mod">
          <ac:chgData name="Sergio Soares Fonseca" userId="4d7631a0-b002-4eef-aee9-3f49594129fa" providerId="ADAL" clId="{DC1E1D12-25E1-4ABA-8670-8D57AED6BD22}" dt="2024-04-26T06:27:17.407" v="1498" actId="478"/>
          <ac:spMkLst>
            <pc:docMk/>
            <pc:sldMk cId="1578307883" sldId="267"/>
            <ac:spMk id="10" creationId="{2F37FD6C-21BD-599C-CF0B-B2153C6FC6FA}"/>
          </ac:spMkLst>
        </pc:spChg>
        <pc:spChg chg="add mod">
          <ac:chgData name="Sergio Soares Fonseca" userId="4d7631a0-b002-4eef-aee9-3f49594129fa" providerId="ADAL" clId="{DC1E1D12-25E1-4ABA-8670-8D57AED6BD22}" dt="2024-04-26T06:27:17.030" v="1497"/>
          <ac:spMkLst>
            <pc:docMk/>
            <pc:sldMk cId="1578307883" sldId="267"/>
            <ac:spMk id="11" creationId="{7B8F72BA-2A41-6723-DF76-04801C4AC94A}"/>
          </ac:spMkLst>
        </pc:spChg>
        <pc:picChg chg="mod">
          <ac:chgData name="Sergio Soares Fonseca" userId="4d7631a0-b002-4eef-aee9-3f49594129fa" providerId="ADAL" clId="{DC1E1D12-25E1-4ABA-8670-8D57AED6BD22}" dt="2024-04-25T10:16:13.016" v="838"/>
          <ac:picMkLst>
            <pc:docMk/>
            <pc:sldMk cId="1578307883" sldId="267"/>
            <ac:picMk id="8" creationId="{9D5E822D-8C10-6935-2255-8DEC61C72EDE}"/>
          </ac:picMkLst>
        </pc:picChg>
        <pc:picChg chg="add del mod">
          <ac:chgData name="Sergio Soares Fonseca" userId="4d7631a0-b002-4eef-aee9-3f49594129fa" providerId="ADAL" clId="{DC1E1D12-25E1-4ABA-8670-8D57AED6BD22}" dt="2024-04-25T10:19:35.289" v="853" actId="478"/>
          <ac:picMkLst>
            <pc:docMk/>
            <pc:sldMk cId="1578307883" sldId="267"/>
            <ac:picMk id="10" creationId="{CB069CC6-286E-1CF6-5FE4-CCF871ABAD58}"/>
          </ac:picMkLst>
        </pc:picChg>
        <pc:picChg chg="add mod">
          <ac:chgData name="Sergio Soares Fonseca" userId="4d7631a0-b002-4eef-aee9-3f49594129fa" providerId="ADAL" clId="{DC1E1D12-25E1-4ABA-8670-8D57AED6BD22}" dt="2024-04-25T10:20:10.301" v="858" actId="1076"/>
          <ac:picMkLst>
            <pc:docMk/>
            <pc:sldMk cId="1578307883" sldId="267"/>
            <ac:picMk id="11" creationId="{D20E8ACF-3F0A-3575-0753-444F4148F307}"/>
          </ac:picMkLst>
        </pc:picChg>
        <pc:picChg chg="add del mod">
          <ac:chgData name="Sergio Soares Fonseca" userId="4d7631a0-b002-4eef-aee9-3f49594129fa" providerId="ADAL" clId="{DC1E1D12-25E1-4ABA-8670-8D57AED6BD22}" dt="2024-04-25T10:16:13.016" v="838"/>
          <ac:picMkLst>
            <pc:docMk/>
            <pc:sldMk cId="1578307883" sldId="267"/>
            <ac:picMk id="1026" creationId="{0CC416AE-E125-F3C6-2513-FEEDC5AF77DD}"/>
          </ac:picMkLst>
        </pc:picChg>
        <pc:picChg chg="add mod">
          <ac:chgData name="Sergio Soares Fonseca" userId="4d7631a0-b002-4eef-aee9-3f49594129fa" providerId="ADAL" clId="{DC1E1D12-25E1-4ABA-8670-8D57AED6BD22}" dt="2024-04-25T10:11:13.256" v="320" actId="1076"/>
          <ac:picMkLst>
            <pc:docMk/>
            <pc:sldMk cId="1578307883" sldId="267"/>
            <ac:picMk id="1028" creationId="{1F798FC6-EFDF-99C0-52E8-FC9E6833A8A8}"/>
          </ac:picMkLst>
        </pc:picChg>
        <pc:picChg chg="add mod">
          <ac:chgData name="Sergio Soares Fonseca" userId="4d7631a0-b002-4eef-aee9-3f49594129fa" providerId="ADAL" clId="{DC1E1D12-25E1-4ABA-8670-8D57AED6BD22}" dt="2024-04-25T10:14:55.430" v="789" actId="1036"/>
          <ac:picMkLst>
            <pc:docMk/>
            <pc:sldMk cId="1578307883" sldId="267"/>
            <ac:picMk id="1030" creationId="{2EB2AF15-02EF-1EEF-D9B2-90A68B97D8DA}"/>
          </ac:picMkLst>
        </pc:picChg>
      </pc:sldChg>
      <pc:sldChg chg="addSp delSp modSp add mod modAnim">
        <pc:chgData name="Sergio Soares Fonseca" userId="4d7631a0-b002-4eef-aee9-3f49594129fa" providerId="ADAL" clId="{DC1E1D12-25E1-4ABA-8670-8D57AED6BD22}" dt="2024-04-26T06:27:41.573" v="1500" actId="20577"/>
        <pc:sldMkLst>
          <pc:docMk/>
          <pc:sldMk cId="1027034580" sldId="268"/>
        </pc:sldMkLst>
        <pc:spChg chg="mod">
          <ac:chgData name="Sergio Soares Fonseca" userId="4d7631a0-b002-4eef-aee9-3f49594129fa" providerId="ADAL" clId="{DC1E1D12-25E1-4ABA-8670-8D57AED6BD22}" dt="2024-04-26T06:27:41.573" v="1500" actId="20577"/>
          <ac:spMkLst>
            <pc:docMk/>
            <pc:sldMk cId="1027034580" sldId="268"/>
            <ac:spMk id="2" creationId="{7BCCD1E9-1DFB-6687-7793-1731EFFEAFAF}"/>
          </ac:spMkLst>
        </pc:spChg>
        <pc:spChg chg="add del mod">
          <ac:chgData name="Sergio Soares Fonseca" userId="4d7631a0-b002-4eef-aee9-3f49594129fa" providerId="ADAL" clId="{DC1E1D12-25E1-4ABA-8670-8D57AED6BD22}" dt="2024-04-25T10:22:49.030" v="879" actId="478"/>
          <ac:spMkLst>
            <pc:docMk/>
            <pc:sldMk cId="1027034580" sldId="268"/>
            <ac:spMk id="3" creationId="{6B6D3374-0CE2-9781-1C46-137381553316}"/>
          </ac:spMkLst>
        </pc:spChg>
        <pc:spChg chg="add del mod">
          <ac:chgData name="Sergio Soares Fonseca" userId="4d7631a0-b002-4eef-aee9-3f49594129fa" providerId="ADAL" clId="{DC1E1D12-25E1-4ABA-8670-8D57AED6BD22}" dt="2024-04-25T10:22:51.213" v="880" actId="1076"/>
          <ac:spMkLst>
            <pc:docMk/>
            <pc:sldMk cId="1027034580" sldId="268"/>
            <ac:spMk id="4" creationId="{EBECB7C0-35C4-9842-7A1C-F46C41EC069A}"/>
          </ac:spMkLst>
        </pc:spChg>
        <pc:spChg chg="add del mod">
          <ac:chgData name="Sergio Soares Fonseca" userId="4d7631a0-b002-4eef-aee9-3f49594129fa" providerId="ADAL" clId="{DC1E1D12-25E1-4ABA-8670-8D57AED6BD22}" dt="2024-04-25T10:22:49.030" v="879" actId="478"/>
          <ac:spMkLst>
            <pc:docMk/>
            <pc:sldMk cId="1027034580" sldId="268"/>
            <ac:spMk id="5" creationId="{2F9F9E14-16F5-AAFC-E5A5-2AA904D207D4}"/>
          </ac:spMkLst>
        </pc:spChg>
        <pc:spChg chg="add del mod">
          <ac:chgData name="Sergio Soares Fonseca" userId="4d7631a0-b002-4eef-aee9-3f49594129fa" providerId="ADAL" clId="{DC1E1D12-25E1-4ABA-8670-8D57AED6BD22}" dt="2024-04-25T10:25:43.050" v="1106" actId="20577"/>
          <ac:spMkLst>
            <pc:docMk/>
            <pc:sldMk cId="1027034580" sldId="268"/>
            <ac:spMk id="6" creationId="{CFC93E3B-3EAF-E680-C816-D646F3DA62F8}"/>
          </ac:spMkLst>
        </pc:spChg>
        <pc:spChg chg="add del mod">
          <ac:chgData name="Sergio Soares Fonseca" userId="4d7631a0-b002-4eef-aee9-3f49594129fa" providerId="ADAL" clId="{DC1E1D12-25E1-4ABA-8670-8D57AED6BD22}" dt="2024-04-25T10:22:49.030" v="879" actId="478"/>
          <ac:spMkLst>
            <pc:docMk/>
            <pc:sldMk cId="1027034580" sldId="268"/>
            <ac:spMk id="7" creationId="{4B4C8E85-60F3-17DA-8345-285B2AB24847}"/>
          </ac:spMkLst>
        </pc:spChg>
        <pc:spChg chg="add mod">
          <ac:chgData name="Sergio Soares Fonseca" userId="4d7631a0-b002-4eef-aee9-3f49594129fa" providerId="ADAL" clId="{DC1E1D12-25E1-4ABA-8670-8D57AED6BD22}" dt="2024-04-25T10:21:46.428" v="863" actId="478"/>
          <ac:spMkLst>
            <pc:docMk/>
            <pc:sldMk cId="1027034580" sldId="268"/>
            <ac:spMk id="8" creationId="{E448C99A-1032-22CA-4F65-F0EBF5EF1D20}"/>
          </ac:spMkLst>
        </pc:spChg>
        <pc:spChg chg="add mod">
          <ac:chgData name="Sergio Soares Fonseca" userId="4d7631a0-b002-4eef-aee9-3f49594129fa" providerId="ADAL" clId="{DC1E1D12-25E1-4ABA-8670-8D57AED6BD22}" dt="2024-04-25T10:22:05.132" v="868" actId="478"/>
          <ac:spMkLst>
            <pc:docMk/>
            <pc:sldMk cId="1027034580" sldId="268"/>
            <ac:spMk id="9" creationId="{C9D633F6-B084-4110-DC27-F314C8FA5362}"/>
          </ac:spMkLst>
        </pc:spChg>
        <pc:picChg chg="add del mod">
          <ac:chgData name="Sergio Soares Fonseca" userId="4d7631a0-b002-4eef-aee9-3f49594129fa" providerId="ADAL" clId="{DC1E1D12-25E1-4ABA-8670-8D57AED6BD22}" dt="2024-04-25T10:23:56.194" v="1085" actId="478"/>
          <ac:picMkLst>
            <pc:docMk/>
            <pc:sldMk cId="1027034580" sldId="268"/>
            <ac:picMk id="1026" creationId="{0CC416AE-E125-F3C6-2513-FEEDC5AF77DD}"/>
          </ac:picMkLst>
        </pc:picChg>
        <pc:picChg chg="add del mod">
          <ac:chgData name="Sergio Soares Fonseca" userId="4d7631a0-b002-4eef-aee9-3f49594129fa" providerId="ADAL" clId="{DC1E1D12-25E1-4ABA-8670-8D57AED6BD22}" dt="2024-04-25T10:23:50.370" v="1083" actId="478"/>
          <ac:picMkLst>
            <pc:docMk/>
            <pc:sldMk cId="1027034580" sldId="268"/>
            <ac:picMk id="1028" creationId="{1F798FC6-EFDF-99C0-52E8-FC9E6833A8A8}"/>
          </ac:picMkLst>
        </pc:picChg>
        <pc:picChg chg="add del mod">
          <ac:chgData name="Sergio Soares Fonseca" userId="4d7631a0-b002-4eef-aee9-3f49594129fa" providerId="ADAL" clId="{DC1E1D12-25E1-4ABA-8670-8D57AED6BD22}" dt="2024-04-25T10:23:53.719" v="1084" actId="478"/>
          <ac:picMkLst>
            <pc:docMk/>
            <pc:sldMk cId="1027034580" sldId="268"/>
            <ac:picMk id="1030" creationId="{2EB2AF15-02EF-1EEF-D9B2-90A68B97D8DA}"/>
          </ac:picMkLst>
        </pc:picChg>
        <pc:picChg chg="add mod">
          <ac:chgData name="Sergio Soares Fonseca" userId="4d7631a0-b002-4eef-aee9-3f49594129fa" providerId="ADAL" clId="{DC1E1D12-25E1-4ABA-8670-8D57AED6BD22}" dt="2024-04-25T10:25:35.477" v="1089" actId="1076"/>
          <ac:picMkLst>
            <pc:docMk/>
            <pc:sldMk cId="1027034580" sldId="268"/>
            <ac:picMk id="3074" creationId="{76497922-C3B9-1C56-90BB-FA9619B78194}"/>
          </ac:picMkLst>
        </pc:picChg>
        <pc:picChg chg="add mod">
          <ac:chgData name="Sergio Soares Fonseca" userId="4d7631a0-b002-4eef-aee9-3f49594129fa" providerId="ADAL" clId="{DC1E1D12-25E1-4ABA-8670-8D57AED6BD22}" dt="2024-04-25T10:26:41.699" v="1112" actId="1076"/>
          <ac:picMkLst>
            <pc:docMk/>
            <pc:sldMk cId="1027034580" sldId="268"/>
            <ac:picMk id="3076" creationId="{B71C1BE6-4F32-B207-FB6E-15D9380A1433}"/>
          </ac:picMkLst>
        </pc:picChg>
      </pc:sldChg>
      <pc:sldChg chg="addSp delSp modSp add mod ord">
        <pc:chgData name="Sergio Soares Fonseca" userId="4d7631a0-b002-4eef-aee9-3f49594129fa" providerId="ADAL" clId="{DC1E1D12-25E1-4ABA-8670-8D57AED6BD22}" dt="2024-04-26T06:27:43.677" v="1502" actId="20577"/>
        <pc:sldMkLst>
          <pc:docMk/>
          <pc:sldMk cId="971687264" sldId="269"/>
        </pc:sldMkLst>
        <pc:spChg chg="mod">
          <ac:chgData name="Sergio Soares Fonseca" userId="4d7631a0-b002-4eef-aee9-3f49594129fa" providerId="ADAL" clId="{DC1E1D12-25E1-4ABA-8670-8D57AED6BD22}" dt="2024-04-26T06:27:43.677" v="1502" actId="20577"/>
          <ac:spMkLst>
            <pc:docMk/>
            <pc:sldMk cId="971687264" sldId="269"/>
            <ac:spMk id="2" creationId="{7BCCD1E9-1DFB-6687-7793-1731EFFEAFAF}"/>
          </ac:spMkLst>
        </pc:spChg>
        <pc:spChg chg="del">
          <ac:chgData name="Sergio Soares Fonseca" userId="4d7631a0-b002-4eef-aee9-3f49594129fa" providerId="ADAL" clId="{DC1E1D12-25E1-4ABA-8670-8D57AED6BD22}" dt="2024-04-25T10:23:14.235" v="885" actId="478"/>
          <ac:spMkLst>
            <pc:docMk/>
            <pc:sldMk cId="971687264" sldId="269"/>
            <ac:spMk id="3" creationId="{6B6D3374-0CE2-9781-1C46-137381553316}"/>
          </ac:spMkLst>
        </pc:spChg>
        <pc:spChg chg="mod">
          <ac:chgData name="Sergio Soares Fonseca" userId="4d7631a0-b002-4eef-aee9-3f49594129fa" providerId="ADAL" clId="{DC1E1D12-25E1-4ABA-8670-8D57AED6BD22}" dt="2024-04-25T10:23:35.400" v="999" actId="1036"/>
          <ac:spMkLst>
            <pc:docMk/>
            <pc:sldMk cId="971687264" sldId="269"/>
            <ac:spMk id="4" creationId="{EBECB7C0-35C4-9842-7A1C-F46C41EC069A}"/>
          </ac:spMkLst>
        </pc:spChg>
        <pc:spChg chg="mod">
          <ac:chgData name="Sergio Soares Fonseca" userId="4d7631a0-b002-4eef-aee9-3f49594129fa" providerId="ADAL" clId="{DC1E1D12-25E1-4ABA-8670-8D57AED6BD22}" dt="2024-04-25T10:23:41.388" v="1082" actId="1036"/>
          <ac:spMkLst>
            <pc:docMk/>
            <pc:sldMk cId="971687264" sldId="269"/>
            <ac:spMk id="5" creationId="{2F9F9E14-16F5-AAFC-E5A5-2AA904D207D4}"/>
          </ac:spMkLst>
        </pc:spChg>
        <pc:spChg chg="del">
          <ac:chgData name="Sergio Soares Fonseca" userId="4d7631a0-b002-4eef-aee9-3f49594129fa" providerId="ADAL" clId="{DC1E1D12-25E1-4ABA-8670-8D57AED6BD22}" dt="2024-04-25T10:23:24.424" v="888" actId="478"/>
          <ac:spMkLst>
            <pc:docMk/>
            <pc:sldMk cId="971687264" sldId="269"/>
            <ac:spMk id="6" creationId="{CFC93E3B-3EAF-E680-C816-D646F3DA62F8}"/>
          </ac:spMkLst>
        </pc:spChg>
        <pc:spChg chg="del">
          <ac:chgData name="Sergio Soares Fonseca" userId="4d7631a0-b002-4eef-aee9-3f49594129fa" providerId="ADAL" clId="{DC1E1D12-25E1-4ABA-8670-8D57AED6BD22}" dt="2024-04-25T10:23:20.919" v="887" actId="478"/>
          <ac:spMkLst>
            <pc:docMk/>
            <pc:sldMk cId="971687264" sldId="269"/>
            <ac:spMk id="7" creationId="{4B4C8E85-60F3-17DA-8345-285B2AB24847}"/>
          </ac:spMkLst>
        </pc:spChg>
        <pc:spChg chg="add del mod">
          <ac:chgData name="Sergio Soares Fonseca" userId="4d7631a0-b002-4eef-aee9-3f49594129fa" providerId="ADAL" clId="{DC1E1D12-25E1-4ABA-8670-8D57AED6BD22}" dt="2024-04-25T10:23:16.339" v="886" actId="478"/>
          <ac:spMkLst>
            <pc:docMk/>
            <pc:sldMk cId="971687264" sldId="269"/>
            <ac:spMk id="9" creationId="{2D1A47F4-BC9B-D7CD-C70F-0B32E20F9C96}"/>
          </ac:spMkLst>
        </pc:spChg>
        <pc:picChg chg="del">
          <ac:chgData name="Sergio Soares Fonseca" userId="4d7631a0-b002-4eef-aee9-3f49594129fa" providerId="ADAL" clId="{DC1E1D12-25E1-4ABA-8670-8D57AED6BD22}" dt="2024-04-25T10:23:05.147" v="884" actId="478"/>
          <ac:picMkLst>
            <pc:docMk/>
            <pc:sldMk cId="971687264" sldId="269"/>
            <ac:picMk id="1026" creationId="{0CC416AE-E125-F3C6-2513-FEEDC5AF77DD}"/>
          </ac:picMkLst>
        </pc:picChg>
        <pc:picChg chg="del">
          <ac:chgData name="Sergio Soares Fonseca" userId="4d7631a0-b002-4eef-aee9-3f49594129fa" providerId="ADAL" clId="{DC1E1D12-25E1-4ABA-8670-8D57AED6BD22}" dt="2024-04-25T10:23:24.424" v="888" actId="478"/>
          <ac:picMkLst>
            <pc:docMk/>
            <pc:sldMk cId="971687264" sldId="269"/>
            <ac:picMk id="1028" creationId="{1F798FC6-EFDF-99C0-52E8-FC9E6833A8A8}"/>
          </ac:picMkLst>
        </pc:picChg>
        <pc:picChg chg="del">
          <ac:chgData name="Sergio Soares Fonseca" userId="4d7631a0-b002-4eef-aee9-3f49594129fa" providerId="ADAL" clId="{DC1E1D12-25E1-4ABA-8670-8D57AED6BD22}" dt="2024-04-25T10:23:20.919" v="887" actId="478"/>
          <ac:picMkLst>
            <pc:docMk/>
            <pc:sldMk cId="971687264" sldId="269"/>
            <ac:picMk id="1030" creationId="{2EB2AF15-02EF-1EEF-D9B2-90A68B97D8DA}"/>
          </ac:picMkLst>
        </pc:picChg>
      </pc:sldChg>
      <pc:sldChg chg="modTransition">
        <pc:chgData name="Sergio Soares Fonseca" userId="4d7631a0-b002-4eef-aee9-3f49594129fa" providerId="ADAL" clId="{DC1E1D12-25E1-4ABA-8670-8D57AED6BD22}" dt="2024-04-25T18:43:54.321" v="1393"/>
        <pc:sldMkLst>
          <pc:docMk/>
          <pc:sldMk cId="613259947" sldId="270"/>
        </pc:sldMkLst>
      </pc:sldChg>
      <pc:sldChg chg="addSp delSp modSp modAnim">
        <pc:chgData name="Sergio Soares Fonseca" userId="4d7631a0-b002-4eef-aee9-3f49594129fa" providerId="ADAL" clId="{DC1E1D12-25E1-4ABA-8670-8D57AED6BD22}" dt="2024-04-25T20:09:24.465" v="1441" actId="170"/>
        <pc:sldMkLst>
          <pc:docMk/>
          <pc:sldMk cId="4222134049" sldId="275"/>
        </pc:sldMkLst>
        <pc:picChg chg="add mod">
          <ac:chgData name="Sergio Soares Fonseca" userId="4d7631a0-b002-4eef-aee9-3f49594129fa" providerId="ADAL" clId="{DC1E1D12-25E1-4ABA-8670-8D57AED6BD22}" dt="2024-04-25T20:09:20.535" v="1438" actId="1076"/>
          <ac:picMkLst>
            <pc:docMk/>
            <pc:sldMk cId="4222134049" sldId="275"/>
            <ac:picMk id="4" creationId="{02A6EBB3-38D3-09CF-0ADA-7009FC7EBF6A}"/>
          </ac:picMkLst>
        </pc:picChg>
        <pc:picChg chg="mod">
          <ac:chgData name="Sergio Soares Fonseca" userId="4d7631a0-b002-4eef-aee9-3f49594129fa" providerId="ADAL" clId="{DC1E1D12-25E1-4ABA-8670-8D57AED6BD22}" dt="2024-04-25T20:09:24.465" v="1441" actId="170"/>
          <ac:picMkLst>
            <pc:docMk/>
            <pc:sldMk cId="4222134049" sldId="275"/>
            <ac:picMk id="7" creationId="{AE918FBB-2A72-A013-604B-B5652F211857}"/>
          </ac:picMkLst>
        </pc:picChg>
        <pc:picChg chg="del">
          <ac:chgData name="Sergio Soares Fonseca" userId="4d7631a0-b002-4eef-aee9-3f49594129fa" providerId="ADAL" clId="{DC1E1D12-25E1-4ABA-8670-8D57AED6BD22}" dt="2024-04-25T20:06:57.125" v="1413" actId="478"/>
          <ac:picMkLst>
            <pc:docMk/>
            <pc:sldMk cId="4222134049" sldId="275"/>
            <ac:picMk id="3076" creationId="{6874E3E3-9BC1-0D4B-77C7-1A81ED273606}"/>
          </ac:picMkLst>
        </pc:picChg>
        <pc:picChg chg="del">
          <ac:chgData name="Sergio Soares Fonseca" userId="4d7631a0-b002-4eef-aee9-3f49594129fa" providerId="ADAL" clId="{DC1E1D12-25E1-4ABA-8670-8D57AED6BD22}" dt="2024-04-25T20:06:54.787" v="1412" actId="478"/>
          <ac:picMkLst>
            <pc:docMk/>
            <pc:sldMk cId="4222134049" sldId="275"/>
            <ac:picMk id="3080" creationId="{674AA70C-9C67-11DB-E3E7-E76560454BD4}"/>
          </ac:picMkLst>
        </pc:picChg>
        <pc:picChg chg="mod">
          <ac:chgData name="Sergio Soares Fonseca" userId="4d7631a0-b002-4eef-aee9-3f49594129fa" providerId="ADAL" clId="{DC1E1D12-25E1-4ABA-8670-8D57AED6BD22}" dt="2024-04-25T20:09:20.535" v="1438" actId="1076"/>
          <ac:picMkLst>
            <pc:docMk/>
            <pc:sldMk cId="4222134049" sldId="275"/>
            <ac:picMk id="3082" creationId="{F3B8ADEB-1472-CD39-C5E4-B96D2EDAACEB}"/>
          </ac:picMkLst>
        </pc:picChg>
        <pc:picChg chg="del">
          <ac:chgData name="Sergio Soares Fonseca" userId="4d7631a0-b002-4eef-aee9-3f49594129fa" providerId="ADAL" clId="{DC1E1D12-25E1-4ABA-8670-8D57AED6BD22}" dt="2024-04-25T20:06:46.857" v="1410" actId="478"/>
          <ac:picMkLst>
            <pc:docMk/>
            <pc:sldMk cId="4222134049" sldId="275"/>
            <ac:picMk id="3084" creationId="{C5EE8036-B888-1949-9250-167D803160F3}"/>
          </ac:picMkLst>
        </pc:picChg>
      </pc:sldChg>
      <pc:sldChg chg="addSp delSp modSp">
        <pc:chgData name="Sergio Soares Fonseca" userId="4d7631a0-b002-4eef-aee9-3f49594129fa" providerId="ADAL" clId="{DC1E1D12-25E1-4ABA-8670-8D57AED6BD22}" dt="2024-04-25T20:06:33.851" v="1408" actId="1076"/>
        <pc:sldMkLst>
          <pc:docMk/>
          <pc:sldMk cId="3072003060" sldId="276"/>
        </pc:sldMkLst>
        <pc:picChg chg="del">
          <ac:chgData name="Sergio Soares Fonseca" userId="4d7631a0-b002-4eef-aee9-3f49594129fa" providerId="ADAL" clId="{DC1E1D12-25E1-4ABA-8670-8D57AED6BD22}" dt="2024-04-25T20:06:08.563" v="1399" actId="478"/>
          <ac:picMkLst>
            <pc:docMk/>
            <pc:sldMk cId="3072003060" sldId="276"/>
            <ac:picMk id="3076" creationId="{6874E3E3-9BC1-0D4B-77C7-1A81ED273606}"/>
          </ac:picMkLst>
        </pc:picChg>
        <pc:picChg chg="del">
          <ac:chgData name="Sergio Soares Fonseca" userId="4d7631a0-b002-4eef-aee9-3f49594129fa" providerId="ADAL" clId="{DC1E1D12-25E1-4ABA-8670-8D57AED6BD22}" dt="2024-04-25T20:06:10.302" v="1400" actId="478"/>
          <ac:picMkLst>
            <pc:docMk/>
            <pc:sldMk cId="3072003060" sldId="276"/>
            <ac:picMk id="3080" creationId="{674AA70C-9C67-11DB-E3E7-E76560454BD4}"/>
          </ac:picMkLst>
        </pc:picChg>
        <pc:picChg chg="mod">
          <ac:chgData name="Sergio Soares Fonseca" userId="4d7631a0-b002-4eef-aee9-3f49594129fa" providerId="ADAL" clId="{DC1E1D12-25E1-4ABA-8670-8D57AED6BD22}" dt="2024-04-25T20:06:33.851" v="1408" actId="1076"/>
          <ac:picMkLst>
            <pc:docMk/>
            <pc:sldMk cId="3072003060" sldId="276"/>
            <ac:picMk id="3082" creationId="{F3B8ADEB-1472-CD39-C5E4-B96D2EDAACEB}"/>
          </ac:picMkLst>
        </pc:picChg>
        <pc:picChg chg="del">
          <ac:chgData name="Sergio Soares Fonseca" userId="4d7631a0-b002-4eef-aee9-3f49594129fa" providerId="ADAL" clId="{DC1E1D12-25E1-4ABA-8670-8D57AED6BD22}" dt="2024-04-25T20:06:06.799" v="1398" actId="478"/>
          <ac:picMkLst>
            <pc:docMk/>
            <pc:sldMk cId="3072003060" sldId="276"/>
            <ac:picMk id="3084" creationId="{C5EE8036-B888-1949-9250-167D803160F3}"/>
          </ac:picMkLst>
        </pc:picChg>
        <pc:picChg chg="add mod">
          <ac:chgData name="Sergio Soares Fonseca" userId="4d7631a0-b002-4eef-aee9-3f49594129fa" providerId="ADAL" clId="{DC1E1D12-25E1-4ABA-8670-8D57AED6BD22}" dt="2024-04-25T20:06:29.701" v="1407" actId="1076"/>
          <ac:picMkLst>
            <pc:docMk/>
            <pc:sldMk cId="3072003060" sldId="276"/>
            <ac:picMk id="4098" creationId="{E655285D-69F1-79BD-6775-95D3E432C156}"/>
          </ac:picMkLst>
        </pc:picChg>
      </pc:sldChg>
      <pc:sldChg chg="modTransition">
        <pc:chgData name="Sergio Soares Fonseca" userId="4d7631a0-b002-4eef-aee9-3f49594129fa" providerId="ADAL" clId="{DC1E1D12-25E1-4ABA-8670-8D57AED6BD22}" dt="2024-04-25T20:10:10.492" v="1442"/>
        <pc:sldMkLst>
          <pc:docMk/>
          <pc:sldMk cId="366686966" sldId="278"/>
        </pc:sldMkLst>
      </pc:sldChg>
      <pc:sldChg chg="modTransition">
        <pc:chgData name="Sergio Soares Fonseca" userId="4d7631a0-b002-4eef-aee9-3f49594129fa" providerId="ADAL" clId="{DC1E1D12-25E1-4ABA-8670-8D57AED6BD22}" dt="2024-04-26T05:49:51.325" v="1454"/>
        <pc:sldMkLst>
          <pc:docMk/>
          <pc:sldMk cId="1373190226" sldId="279"/>
        </pc:sldMkLst>
      </pc:sldChg>
      <pc:sldChg chg="addSp modSp mod">
        <pc:chgData name="Sergio Soares Fonseca" userId="4d7631a0-b002-4eef-aee9-3f49594129fa" providerId="ADAL" clId="{DC1E1D12-25E1-4ABA-8670-8D57AED6BD22}" dt="2024-04-25T18:29:51.230" v="1147" actId="1076"/>
        <pc:sldMkLst>
          <pc:docMk/>
          <pc:sldMk cId="3063619170" sldId="280"/>
        </pc:sldMkLst>
        <pc:spChg chg="mod">
          <ac:chgData name="Sergio Soares Fonseca" userId="4d7631a0-b002-4eef-aee9-3f49594129fa" providerId="ADAL" clId="{DC1E1D12-25E1-4ABA-8670-8D57AED6BD22}" dt="2024-04-25T18:29:35.092" v="1145" actId="1076"/>
          <ac:spMkLst>
            <pc:docMk/>
            <pc:sldMk cId="3063619170" sldId="280"/>
            <ac:spMk id="4" creationId="{39F89E46-CBE1-76F5-EF10-86906017DA1D}"/>
          </ac:spMkLst>
        </pc:spChg>
        <pc:spChg chg="add mod">
          <ac:chgData name="Sergio Soares Fonseca" userId="4d7631a0-b002-4eef-aee9-3f49594129fa" providerId="ADAL" clId="{DC1E1D12-25E1-4ABA-8670-8D57AED6BD22}" dt="2024-04-25T18:29:51.230" v="1147" actId="1076"/>
          <ac:spMkLst>
            <pc:docMk/>
            <pc:sldMk cId="3063619170" sldId="280"/>
            <ac:spMk id="5" creationId="{588C7612-1192-AAF5-17E5-842FCF1361B2}"/>
          </ac:spMkLst>
        </pc:spChg>
      </pc:sldChg>
      <pc:sldChg chg="addSp modSp add mod modTransition modAnim">
        <pc:chgData name="Sergio Soares Fonseca" userId="4d7631a0-b002-4eef-aee9-3f49594129fa" providerId="ADAL" clId="{DC1E1D12-25E1-4ABA-8670-8D57AED6BD22}" dt="2024-04-25T18:33:03.670" v="1389"/>
        <pc:sldMkLst>
          <pc:docMk/>
          <pc:sldMk cId="2384371209" sldId="281"/>
        </pc:sldMkLst>
        <pc:spChg chg="mod">
          <ac:chgData name="Sergio Soares Fonseca" userId="4d7631a0-b002-4eef-aee9-3f49594129fa" providerId="ADAL" clId="{DC1E1D12-25E1-4ABA-8670-8D57AED6BD22}" dt="2024-04-25T18:30:08.421" v="1148" actId="1076"/>
          <ac:spMkLst>
            <pc:docMk/>
            <pc:sldMk cId="2384371209" sldId="281"/>
            <ac:spMk id="4" creationId="{39F89E46-CBE1-76F5-EF10-86906017DA1D}"/>
          </ac:spMkLst>
        </pc:spChg>
        <pc:spChg chg="add mod">
          <ac:chgData name="Sergio Soares Fonseca" userId="4d7631a0-b002-4eef-aee9-3f49594129fa" providerId="ADAL" clId="{DC1E1D12-25E1-4ABA-8670-8D57AED6BD22}" dt="2024-04-25T18:30:33.879" v="1240" actId="1035"/>
          <ac:spMkLst>
            <pc:docMk/>
            <pc:sldMk cId="2384371209" sldId="281"/>
            <ac:spMk id="5" creationId="{6239D7DC-47C8-9978-7C20-A21EBED5DF23}"/>
          </ac:spMkLst>
        </pc:spChg>
        <pc:spChg chg="add mod">
          <ac:chgData name="Sergio Soares Fonseca" userId="4d7631a0-b002-4eef-aee9-3f49594129fa" providerId="ADAL" clId="{DC1E1D12-25E1-4ABA-8670-8D57AED6BD22}" dt="2024-04-25T18:31:59.931" v="1382" actId="113"/>
          <ac:spMkLst>
            <pc:docMk/>
            <pc:sldMk cId="2384371209" sldId="281"/>
            <ac:spMk id="6" creationId="{AC5660E1-1F78-B40C-53CF-17B00A573481}"/>
          </ac:spMkLst>
        </pc:spChg>
        <pc:spChg chg="add mod">
          <ac:chgData name="Sergio Soares Fonseca" userId="4d7631a0-b002-4eef-aee9-3f49594129fa" providerId="ADAL" clId="{DC1E1D12-25E1-4ABA-8670-8D57AED6BD22}" dt="2024-04-25T18:31:56.550" v="1381" actId="113"/>
          <ac:spMkLst>
            <pc:docMk/>
            <pc:sldMk cId="2384371209" sldId="281"/>
            <ac:spMk id="7" creationId="{8D6D2A4C-F2F6-6CA7-B176-FE58E20C85AB}"/>
          </ac:spMkLst>
        </pc:spChg>
      </pc:sldChg>
    </pc:docChg>
  </pc:docChgLst>
  <pc:docChgLst>
    <pc:chgData name="Sergio Soares Fonseca" userId="4d7631a0-b002-4eef-aee9-3f49594129fa" providerId="ADAL" clId="{3112FFA2-AD85-4E11-B7D7-F9753C7E9CF6}"/>
    <pc:docChg chg="undo custSel addSld delSld modSld sldOrd modMainMaster">
      <pc:chgData name="Sergio Soares Fonseca" userId="4d7631a0-b002-4eef-aee9-3f49594129fa" providerId="ADAL" clId="{3112FFA2-AD85-4E11-B7D7-F9753C7E9CF6}" dt="2024-04-25T13:23:44.455" v="1098"/>
      <pc:docMkLst>
        <pc:docMk/>
      </pc:docMkLst>
      <pc:sldChg chg="addSp delSp modSp mod setBg">
        <pc:chgData name="Sergio Soares Fonseca" userId="4d7631a0-b002-4eef-aee9-3f49594129fa" providerId="ADAL" clId="{3112FFA2-AD85-4E11-B7D7-F9753C7E9CF6}" dt="2024-04-25T13:22:36.409" v="1094" actId="9405"/>
        <pc:sldMkLst>
          <pc:docMk/>
          <pc:sldMk cId="501805377" sldId="256"/>
        </pc:sldMkLst>
        <pc:graphicFrameChg chg="mod">
          <ac:chgData name="Sergio Soares Fonseca" userId="4d7631a0-b002-4eef-aee9-3f49594129fa" providerId="ADAL" clId="{3112FFA2-AD85-4E11-B7D7-F9753C7E9CF6}" dt="2024-04-25T13:20:46.617" v="1084" actId="13822"/>
          <ac:graphicFrameMkLst>
            <pc:docMk/>
            <pc:sldMk cId="501805377" sldId="256"/>
            <ac:graphicFrameMk id="8" creationId="{07C18912-461B-1428-A166-80431B9FDE3F}"/>
          </ac:graphicFrameMkLst>
        </pc:graphicFrameChg>
        <pc:inkChg chg="add del">
          <ac:chgData name="Sergio Soares Fonseca" userId="4d7631a0-b002-4eef-aee9-3f49594129fa" providerId="ADAL" clId="{3112FFA2-AD85-4E11-B7D7-F9753C7E9CF6}" dt="2024-04-25T13:21:56.057" v="1088"/>
          <ac:inkMkLst>
            <pc:docMk/>
            <pc:sldMk cId="501805377" sldId="256"/>
            <ac:inkMk id="3" creationId="{149A37FC-9749-6B61-D753-FDD2F4512510}"/>
          </ac:inkMkLst>
        </pc:inkChg>
        <pc:inkChg chg="add del">
          <ac:chgData name="Sergio Soares Fonseca" userId="4d7631a0-b002-4eef-aee9-3f49594129fa" providerId="ADAL" clId="{3112FFA2-AD85-4E11-B7D7-F9753C7E9CF6}" dt="2024-04-25T13:21:52.977" v="1087"/>
          <ac:inkMkLst>
            <pc:docMk/>
            <pc:sldMk cId="501805377" sldId="256"/>
            <ac:inkMk id="4" creationId="{7DFC1CB1-911A-FFDF-E3BC-7A8EADD0D838}"/>
          </ac:inkMkLst>
        </pc:inkChg>
        <pc:inkChg chg="add del">
          <ac:chgData name="Sergio Soares Fonseca" userId="4d7631a0-b002-4eef-aee9-3f49594129fa" providerId="ADAL" clId="{3112FFA2-AD85-4E11-B7D7-F9753C7E9CF6}" dt="2024-04-25T13:22:31.871" v="1092" actId="9405"/>
          <ac:inkMkLst>
            <pc:docMk/>
            <pc:sldMk cId="501805377" sldId="256"/>
            <ac:inkMk id="6" creationId="{B3AE7A26-D132-9C04-E57A-B8B101D549FB}"/>
          </ac:inkMkLst>
        </pc:inkChg>
        <pc:inkChg chg="add del">
          <ac:chgData name="Sergio Soares Fonseca" userId="4d7631a0-b002-4eef-aee9-3f49594129fa" providerId="ADAL" clId="{3112FFA2-AD85-4E11-B7D7-F9753C7E9CF6}" dt="2024-04-25T13:22:29.696" v="1091" actId="9405"/>
          <ac:inkMkLst>
            <pc:docMk/>
            <pc:sldMk cId="501805377" sldId="256"/>
            <ac:inkMk id="7" creationId="{D439C749-6CDB-1265-A9F1-0D150F3EAC7B}"/>
          </ac:inkMkLst>
        </pc:inkChg>
        <pc:inkChg chg="add del">
          <ac:chgData name="Sergio Soares Fonseca" userId="4d7631a0-b002-4eef-aee9-3f49594129fa" providerId="ADAL" clId="{3112FFA2-AD85-4E11-B7D7-F9753C7E9CF6}" dt="2024-04-25T13:22:36.409" v="1094" actId="9405"/>
          <ac:inkMkLst>
            <pc:docMk/>
            <pc:sldMk cId="501805377" sldId="256"/>
            <ac:inkMk id="9" creationId="{967F39F9-48DE-6F7B-2A47-B55115EA9EC5}"/>
          </ac:inkMkLst>
        </pc:inkChg>
      </pc:sldChg>
      <pc:sldChg chg="modSp">
        <pc:chgData name="Sergio Soares Fonseca" userId="4d7631a0-b002-4eef-aee9-3f49594129fa" providerId="ADAL" clId="{3112FFA2-AD85-4E11-B7D7-F9753C7E9CF6}" dt="2024-04-25T13:19:15.922" v="1062" actId="13822"/>
        <pc:sldMkLst>
          <pc:docMk/>
          <pc:sldMk cId="164244069" sldId="257"/>
        </pc:sldMkLst>
        <pc:graphicFrameChg chg="mod">
          <ac:chgData name="Sergio Soares Fonseca" userId="4d7631a0-b002-4eef-aee9-3f49594129fa" providerId="ADAL" clId="{3112FFA2-AD85-4E11-B7D7-F9753C7E9CF6}" dt="2024-04-25T13:19:15.922" v="1062" actId="13822"/>
          <ac:graphicFrameMkLst>
            <pc:docMk/>
            <pc:sldMk cId="164244069" sldId="257"/>
            <ac:graphicFrameMk id="6" creationId="{EA625B46-2974-79F7-080F-CA37DFCEE809}"/>
          </ac:graphicFrameMkLst>
        </pc:graphicFrameChg>
      </pc:sldChg>
      <pc:sldChg chg="delSp modSp mod">
        <pc:chgData name="Sergio Soares Fonseca" userId="4d7631a0-b002-4eef-aee9-3f49594129fa" providerId="ADAL" clId="{3112FFA2-AD85-4E11-B7D7-F9753C7E9CF6}" dt="2024-04-25T13:19:30.353" v="1065" actId="478"/>
        <pc:sldMkLst>
          <pc:docMk/>
          <pc:sldMk cId="2482447074" sldId="260"/>
        </pc:sldMkLst>
        <pc:spChg chg="del">
          <ac:chgData name="Sergio Soares Fonseca" userId="4d7631a0-b002-4eef-aee9-3f49594129fa" providerId="ADAL" clId="{3112FFA2-AD85-4E11-B7D7-F9753C7E9CF6}" dt="2024-04-25T13:19:30.353" v="1065" actId="478"/>
          <ac:spMkLst>
            <pc:docMk/>
            <pc:sldMk cId="2482447074" sldId="260"/>
            <ac:spMk id="3" creationId="{A5F0E8FD-8752-7B44-077E-5D340890390F}"/>
          </ac:spMkLst>
        </pc:spChg>
        <pc:spChg chg="mod">
          <ac:chgData name="Sergio Soares Fonseca" userId="4d7631a0-b002-4eef-aee9-3f49594129fa" providerId="ADAL" clId="{3112FFA2-AD85-4E11-B7D7-F9753C7E9CF6}" dt="2024-04-25T13:19:25.832" v="1064" actId="1037"/>
          <ac:spMkLst>
            <pc:docMk/>
            <pc:sldMk cId="2482447074" sldId="260"/>
            <ac:spMk id="16" creationId="{CA2F2A35-6C78-4338-52E3-C327BBDB0E66}"/>
          </ac:spMkLst>
        </pc:spChg>
        <pc:spChg chg="mod">
          <ac:chgData name="Sergio Soares Fonseca" userId="4d7631a0-b002-4eef-aee9-3f49594129fa" providerId="ADAL" clId="{3112FFA2-AD85-4E11-B7D7-F9753C7E9CF6}" dt="2024-04-25T12:16:47.150" v="379" actId="1038"/>
          <ac:spMkLst>
            <pc:docMk/>
            <pc:sldMk cId="2482447074" sldId="260"/>
            <ac:spMk id="19" creationId="{8E8979AC-D9ED-5383-2146-34F971ACF3D9}"/>
          </ac:spMkLst>
        </pc:spChg>
        <pc:grpChg chg="mod">
          <ac:chgData name="Sergio Soares Fonseca" userId="4d7631a0-b002-4eef-aee9-3f49594129fa" providerId="ADAL" clId="{3112FFA2-AD85-4E11-B7D7-F9753C7E9CF6}" dt="2024-04-25T13:19:25.832" v="1064" actId="1037"/>
          <ac:grpSpMkLst>
            <pc:docMk/>
            <pc:sldMk cId="2482447074" sldId="260"/>
            <ac:grpSpMk id="17" creationId="{1B202D12-A378-66B1-DB17-1777263FEF94}"/>
          </ac:grpSpMkLst>
        </pc:grpChg>
        <pc:grpChg chg="mod">
          <ac:chgData name="Sergio Soares Fonseca" userId="4d7631a0-b002-4eef-aee9-3f49594129fa" providerId="ADAL" clId="{3112FFA2-AD85-4E11-B7D7-F9753C7E9CF6}" dt="2024-04-25T12:16:47.150" v="379" actId="1038"/>
          <ac:grpSpMkLst>
            <pc:docMk/>
            <pc:sldMk cId="2482447074" sldId="260"/>
            <ac:grpSpMk id="21" creationId="{FA45C2F1-F725-F1AF-10F1-BC7B5CD072AC}"/>
          </ac:grpSpMkLst>
        </pc:grpChg>
        <pc:picChg chg="mod">
          <ac:chgData name="Sergio Soares Fonseca" userId="4d7631a0-b002-4eef-aee9-3f49594129fa" providerId="ADAL" clId="{3112FFA2-AD85-4E11-B7D7-F9753C7E9CF6}" dt="2024-04-25T13:19:25.832" v="1064" actId="1037"/>
          <ac:picMkLst>
            <pc:docMk/>
            <pc:sldMk cId="2482447074" sldId="260"/>
            <ac:picMk id="1034" creationId="{9A861AAE-40F1-5946-45CD-B44A0DBC943B}"/>
          </ac:picMkLst>
        </pc:picChg>
        <pc:picChg chg="mod">
          <ac:chgData name="Sergio Soares Fonseca" userId="4d7631a0-b002-4eef-aee9-3f49594129fa" providerId="ADAL" clId="{3112FFA2-AD85-4E11-B7D7-F9753C7E9CF6}" dt="2024-04-25T12:16:47.150" v="379" actId="1038"/>
          <ac:picMkLst>
            <pc:docMk/>
            <pc:sldMk cId="2482447074" sldId="260"/>
            <ac:picMk id="1036" creationId="{F35EF4DE-1DCE-4421-D39A-CEC38858ED1B}"/>
          </ac:picMkLst>
        </pc:picChg>
      </pc:sldChg>
      <pc:sldChg chg="modSp mod setBg">
        <pc:chgData name="Sergio Soares Fonseca" userId="4d7631a0-b002-4eef-aee9-3f49594129fa" providerId="ADAL" clId="{3112FFA2-AD85-4E11-B7D7-F9753C7E9CF6}" dt="2024-04-25T12:28:57.473" v="480" actId="113"/>
        <pc:sldMkLst>
          <pc:docMk/>
          <pc:sldMk cId="3552926239" sldId="261"/>
        </pc:sldMkLst>
        <pc:spChg chg="mod">
          <ac:chgData name="Sergio Soares Fonseca" userId="4d7631a0-b002-4eef-aee9-3f49594129fa" providerId="ADAL" clId="{3112FFA2-AD85-4E11-B7D7-F9753C7E9CF6}" dt="2024-04-25T12:28:57.473" v="480" actId="113"/>
          <ac:spMkLst>
            <pc:docMk/>
            <pc:sldMk cId="3552926239" sldId="261"/>
            <ac:spMk id="3" creationId="{A5F0E8FD-8752-7B44-077E-5D340890390F}"/>
          </ac:spMkLst>
        </pc:spChg>
      </pc:sldChg>
      <pc:sldChg chg="addSp modSp mod">
        <pc:chgData name="Sergio Soares Fonseca" userId="4d7631a0-b002-4eef-aee9-3f49594129fa" providerId="ADAL" clId="{3112FFA2-AD85-4E11-B7D7-F9753C7E9CF6}" dt="2024-04-25T12:34:06.428" v="549"/>
        <pc:sldMkLst>
          <pc:docMk/>
          <pc:sldMk cId="3685739856" sldId="266"/>
        </pc:sldMkLst>
        <pc:spChg chg="mod">
          <ac:chgData name="Sergio Soares Fonseca" userId="4d7631a0-b002-4eef-aee9-3f49594129fa" providerId="ADAL" clId="{3112FFA2-AD85-4E11-B7D7-F9753C7E9CF6}" dt="2024-04-25T12:28:43.873" v="476" actId="113"/>
          <ac:spMkLst>
            <pc:docMk/>
            <pc:sldMk cId="3685739856" sldId="266"/>
            <ac:spMk id="2" creationId="{7BCCD1E9-1DFB-6687-7793-1731EFFEAFAF}"/>
          </ac:spMkLst>
        </pc:spChg>
        <pc:picChg chg="add mod">
          <ac:chgData name="Sergio Soares Fonseca" userId="4d7631a0-b002-4eef-aee9-3f49594129fa" providerId="ADAL" clId="{3112FFA2-AD85-4E11-B7D7-F9753C7E9CF6}" dt="2024-04-25T12:34:06.428" v="549"/>
          <ac:picMkLst>
            <pc:docMk/>
            <pc:sldMk cId="3685739856" sldId="266"/>
            <ac:picMk id="6" creationId="{2EE66FD7-3F6C-33BD-6B01-BCAEF15A97E4}"/>
          </ac:picMkLst>
        </pc:picChg>
      </pc:sldChg>
      <pc:sldChg chg="addSp delSp modSp mod delAnim modAnim">
        <pc:chgData name="Sergio Soares Fonseca" userId="4d7631a0-b002-4eef-aee9-3f49594129fa" providerId="ADAL" clId="{3112FFA2-AD85-4E11-B7D7-F9753C7E9CF6}" dt="2024-04-25T12:34:37.976" v="552" actId="14100"/>
        <pc:sldMkLst>
          <pc:docMk/>
          <pc:sldMk cId="1578307883" sldId="267"/>
        </pc:sldMkLst>
        <pc:spChg chg="mod">
          <ac:chgData name="Sergio Soares Fonseca" userId="4d7631a0-b002-4eef-aee9-3f49594129fa" providerId="ADAL" clId="{3112FFA2-AD85-4E11-B7D7-F9753C7E9CF6}" dt="2024-04-25T12:28:38.209" v="475" actId="113"/>
          <ac:spMkLst>
            <pc:docMk/>
            <pc:sldMk cId="1578307883" sldId="267"/>
            <ac:spMk id="2" creationId="{7BCCD1E9-1DFB-6687-7793-1731EFFEAFAF}"/>
          </ac:spMkLst>
        </pc:spChg>
        <pc:spChg chg="mod">
          <ac:chgData name="Sergio Soares Fonseca" userId="4d7631a0-b002-4eef-aee9-3f49594129fa" providerId="ADAL" clId="{3112FFA2-AD85-4E11-B7D7-F9753C7E9CF6}" dt="2024-04-25T12:08:28.056" v="201" actId="1037"/>
          <ac:spMkLst>
            <pc:docMk/>
            <pc:sldMk cId="1578307883" sldId="267"/>
            <ac:spMk id="6" creationId="{CFC93E3B-3EAF-E680-C816-D646F3DA62F8}"/>
          </ac:spMkLst>
        </pc:spChg>
        <pc:spChg chg="mod">
          <ac:chgData name="Sergio Soares Fonseca" userId="4d7631a0-b002-4eef-aee9-3f49594129fa" providerId="ADAL" clId="{3112FFA2-AD85-4E11-B7D7-F9753C7E9CF6}" dt="2024-04-25T12:08:47.064" v="283" actId="1037"/>
          <ac:spMkLst>
            <pc:docMk/>
            <pc:sldMk cId="1578307883" sldId="267"/>
            <ac:spMk id="7" creationId="{4B4C8E85-60F3-17DA-8345-285B2AB24847}"/>
          </ac:spMkLst>
        </pc:spChg>
        <pc:picChg chg="add mod">
          <ac:chgData name="Sergio Soares Fonseca" userId="4d7631a0-b002-4eef-aee9-3f49594129fa" providerId="ADAL" clId="{3112FFA2-AD85-4E11-B7D7-F9753C7E9CF6}" dt="2024-04-25T12:34:37.976" v="552" actId="14100"/>
          <ac:picMkLst>
            <pc:docMk/>
            <pc:sldMk cId="1578307883" sldId="267"/>
            <ac:picMk id="8" creationId="{84A2DE52-36B9-55A1-5DDC-01DD99022571}"/>
          </ac:picMkLst>
        </pc:picChg>
        <pc:picChg chg="del mod">
          <ac:chgData name="Sergio Soares Fonseca" userId="4d7631a0-b002-4eef-aee9-3f49594129fa" providerId="ADAL" clId="{3112FFA2-AD85-4E11-B7D7-F9753C7E9CF6}" dt="2024-04-25T12:07:28.939" v="5" actId="478"/>
          <ac:picMkLst>
            <pc:docMk/>
            <pc:sldMk cId="1578307883" sldId="267"/>
            <ac:picMk id="11" creationId="{D20E8ACF-3F0A-3575-0753-444F4148F307}"/>
          </ac:picMkLst>
        </pc:picChg>
        <pc:picChg chg="mod">
          <ac:chgData name="Sergio Soares Fonseca" userId="4d7631a0-b002-4eef-aee9-3f49594129fa" providerId="ADAL" clId="{3112FFA2-AD85-4E11-B7D7-F9753C7E9CF6}" dt="2024-04-25T12:08:28.056" v="201" actId="1037"/>
          <ac:picMkLst>
            <pc:docMk/>
            <pc:sldMk cId="1578307883" sldId="267"/>
            <ac:picMk id="1028" creationId="{1F798FC6-EFDF-99C0-52E8-FC9E6833A8A8}"/>
          </ac:picMkLst>
        </pc:picChg>
        <pc:picChg chg="mod">
          <ac:chgData name="Sergio Soares Fonseca" userId="4d7631a0-b002-4eef-aee9-3f49594129fa" providerId="ADAL" clId="{3112FFA2-AD85-4E11-B7D7-F9753C7E9CF6}" dt="2024-04-25T12:08:47.064" v="283" actId="1037"/>
          <ac:picMkLst>
            <pc:docMk/>
            <pc:sldMk cId="1578307883" sldId="267"/>
            <ac:picMk id="1030" creationId="{2EB2AF15-02EF-1EEF-D9B2-90A68B97D8DA}"/>
          </ac:picMkLst>
        </pc:picChg>
      </pc:sldChg>
      <pc:sldChg chg="addSp modSp mod modAnim">
        <pc:chgData name="Sergio Soares Fonseca" userId="4d7631a0-b002-4eef-aee9-3f49594129fa" providerId="ADAL" clId="{3112FFA2-AD85-4E11-B7D7-F9753C7E9CF6}" dt="2024-04-25T12:35:11.607" v="561" actId="1076"/>
        <pc:sldMkLst>
          <pc:docMk/>
          <pc:sldMk cId="1027034580" sldId="268"/>
        </pc:sldMkLst>
        <pc:spChg chg="mod">
          <ac:chgData name="Sergio Soares Fonseca" userId="4d7631a0-b002-4eef-aee9-3f49594129fa" providerId="ADAL" clId="{3112FFA2-AD85-4E11-B7D7-F9753C7E9CF6}" dt="2024-04-25T12:28:29.376" v="473" actId="113"/>
          <ac:spMkLst>
            <pc:docMk/>
            <pc:sldMk cId="1027034580" sldId="268"/>
            <ac:spMk id="2" creationId="{7BCCD1E9-1DFB-6687-7793-1731EFFEAFAF}"/>
          </ac:spMkLst>
        </pc:spChg>
        <pc:spChg chg="mod">
          <ac:chgData name="Sergio Soares Fonseca" userId="4d7631a0-b002-4eef-aee9-3f49594129fa" providerId="ADAL" clId="{3112FFA2-AD85-4E11-B7D7-F9753C7E9CF6}" dt="2024-04-25T12:11:10.845" v="364" actId="20577"/>
          <ac:spMkLst>
            <pc:docMk/>
            <pc:sldMk cId="1027034580" sldId="268"/>
            <ac:spMk id="3" creationId="{6B6D3374-0CE2-9781-1C46-137381553316}"/>
          </ac:spMkLst>
        </pc:spChg>
        <pc:spChg chg="mod">
          <ac:chgData name="Sergio Soares Fonseca" userId="4d7631a0-b002-4eef-aee9-3f49594129fa" providerId="ADAL" clId="{3112FFA2-AD85-4E11-B7D7-F9753C7E9CF6}" dt="2024-04-25T12:11:29.245" v="366" actId="20577"/>
          <ac:spMkLst>
            <pc:docMk/>
            <pc:sldMk cId="1027034580" sldId="268"/>
            <ac:spMk id="6" creationId="{CFC93E3B-3EAF-E680-C816-D646F3DA62F8}"/>
          </ac:spMkLst>
        </pc:spChg>
        <pc:spChg chg="mod">
          <ac:chgData name="Sergio Soares Fonseca" userId="4d7631a0-b002-4eef-aee9-3f49594129fa" providerId="ADAL" clId="{3112FFA2-AD85-4E11-B7D7-F9753C7E9CF6}" dt="2024-04-25T12:25:58.211" v="455" actId="20577"/>
          <ac:spMkLst>
            <pc:docMk/>
            <pc:sldMk cId="1027034580" sldId="268"/>
            <ac:spMk id="7" creationId="{4B4C8E85-60F3-17DA-8345-285B2AB24847}"/>
          </ac:spMkLst>
        </pc:spChg>
        <pc:picChg chg="add mod">
          <ac:chgData name="Sergio Soares Fonseca" userId="4d7631a0-b002-4eef-aee9-3f49594129fa" providerId="ADAL" clId="{3112FFA2-AD85-4E11-B7D7-F9753C7E9CF6}" dt="2024-04-25T12:34:52.083" v="555"/>
          <ac:picMkLst>
            <pc:docMk/>
            <pc:sldMk cId="1027034580" sldId="268"/>
            <ac:picMk id="8" creationId="{3CE99B22-8600-79F6-BE32-9573C73C20EB}"/>
          </ac:picMkLst>
        </pc:picChg>
        <pc:picChg chg="add mod">
          <ac:chgData name="Sergio Soares Fonseca" userId="4d7631a0-b002-4eef-aee9-3f49594129fa" providerId="ADAL" clId="{3112FFA2-AD85-4E11-B7D7-F9753C7E9CF6}" dt="2024-04-25T12:35:05.112" v="559" actId="1076"/>
          <ac:picMkLst>
            <pc:docMk/>
            <pc:sldMk cId="1027034580" sldId="268"/>
            <ac:picMk id="1026" creationId="{BEAE53FC-29E5-002C-9507-E70D4A627460}"/>
          </ac:picMkLst>
        </pc:picChg>
        <pc:picChg chg="mod">
          <ac:chgData name="Sergio Soares Fonseca" userId="4d7631a0-b002-4eef-aee9-3f49594129fa" providerId="ADAL" clId="{3112FFA2-AD85-4E11-B7D7-F9753C7E9CF6}" dt="2024-04-25T12:34:58.743" v="557" actId="1076"/>
          <ac:picMkLst>
            <pc:docMk/>
            <pc:sldMk cId="1027034580" sldId="268"/>
            <ac:picMk id="3074" creationId="{76497922-C3B9-1C56-90BB-FA9619B78194}"/>
          </ac:picMkLst>
        </pc:picChg>
        <pc:picChg chg="mod">
          <ac:chgData name="Sergio Soares Fonseca" userId="4d7631a0-b002-4eef-aee9-3f49594129fa" providerId="ADAL" clId="{3112FFA2-AD85-4E11-B7D7-F9753C7E9CF6}" dt="2024-04-25T12:35:11.607" v="561" actId="1076"/>
          <ac:picMkLst>
            <pc:docMk/>
            <pc:sldMk cId="1027034580" sldId="268"/>
            <ac:picMk id="3076" creationId="{B71C1BE6-4F32-B207-FB6E-15D9380A1433}"/>
          </ac:picMkLst>
        </pc:picChg>
      </pc:sldChg>
      <pc:sldChg chg="addSp delSp modSp mod modTransition">
        <pc:chgData name="Sergio Soares Fonseca" userId="4d7631a0-b002-4eef-aee9-3f49594129fa" providerId="ADAL" clId="{3112FFA2-AD85-4E11-B7D7-F9753C7E9CF6}" dt="2024-04-25T13:01:53.630" v="970"/>
        <pc:sldMkLst>
          <pc:docMk/>
          <pc:sldMk cId="971687264" sldId="269"/>
        </pc:sldMkLst>
        <pc:spChg chg="mod">
          <ac:chgData name="Sergio Soares Fonseca" userId="4d7631a0-b002-4eef-aee9-3f49594129fa" providerId="ADAL" clId="{3112FFA2-AD85-4E11-B7D7-F9753C7E9CF6}" dt="2024-04-25T12:28:33.529" v="474" actId="113"/>
          <ac:spMkLst>
            <pc:docMk/>
            <pc:sldMk cId="971687264" sldId="269"/>
            <ac:spMk id="2" creationId="{7BCCD1E9-1DFB-6687-7793-1731EFFEAFAF}"/>
          </ac:spMkLst>
        </pc:spChg>
        <pc:picChg chg="add del mod">
          <ac:chgData name="Sergio Soares Fonseca" userId="4d7631a0-b002-4eef-aee9-3f49594129fa" providerId="ADAL" clId="{3112FFA2-AD85-4E11-B7D7-F9753C7E9CF6}" dt="2024-04-25T12:34:46.744" v="553" actId="478"/>
          <ac:picMkLst>
            <pc:docMk/>
            <pc:sldMk cId="971687264" sldId="269"/>
            <ac:picMk id="3" creationId="{222EC46F-6DA1-0EF1-F6A6-CB97A2670160}"/>
          </ac:picMkLst>
        </pc:picChg>
        <pc:picChg chg="add mod">
          <ac:chgData name="Sergio Soares Fonseca" userId="4d7631a0-b002-4eef-aee9-3f49594129fa" providerId="ADAL" clId="{3112FFA2-AD85-4E11-B7D7-F9753C7E9CF6}" dt="2024-04-25T12:34:48.131" v="554"/>
          <ac:picMkLst>
            <pc:docMk/>
            <pc:sldMk cId="971687264" sldId="269"/>
            <ac:picMk id="6" creationId="{CD302FBC-50D4-A48F-3B49-A5F0E5F29917}"/>
          </ac:picMkLst>
        </pc:picChg>
      </pc:sldChg>
      <pc:sldChg chg="addSp delSp modSp add mod modTransition modAnim">
        <pc:chgData name="Sergio Soares Fonseca" userId="4d7631a0-b002-4eef-aee9-3f49594129fa" providerId="ADAL" clId="{3112FFA2-AD85-4E11-B7D7-F9753C7E9CF6}" dt="2024-04-25T13:01:55.733" v="971"/>
        <pc:sldMkLst>
          <pc:docMk/>
          <pc:sldMk cId="613259947" sldId="270"/>
        </pc:sldMkLst>
        <pc:spChg chg="del">
          <ac:chgData name="Sergio Soares Fonseca" userId="4d7631a0-b002-4eef-aee9-3f49594129fa" providerId="ADAL" clId="{3112FFA2-AD85-4E11-B7D7-F9753C7E9CF6}" dt="2024-04-25T12:07:18.085" v="2" actId="478"/>
          <ac:spMkLst>
            <pc:docMk/>
            <pc:sldMk cId="613259947" sldId="270"/>
            <ac:spMk id="2" creationId="{7BCCD1E9-1DFB-6687-7793-1731EFFEAFAF}"/>
          </ac:spMkLst>
        </pc:spChg>
        <pc:spChg chg="del">
          <ac:chgData name="Sergio Soares Fonseca" userId="4d7631a0-b002-4eef-aee9-3f49594129fa" providerId="ADAL" clId="{3112FFA2-AD85-4E11-B7D7-F9753C7E9CF6}" dt="2024-04-25T12:07:18.085" v="2" actId="478"/>
          <ac:spMkLst>
            <pc:docMk/>
            <pc:sldMk cId="613259947" sldId="270"/>
            <ac:spMk id="3" creationId="{6B6D3374-0CE2-9781-1C46-137381553316}"/>
          </ac:spMkLst>
        </pc:spChg>
        <pc:spChg chg="del">
          <ac:chgData name="Sergio Soares Fonseca" userId="4d7631a0-b002-4eef-aee9-3f49594129fa" providerId="ADAL" clId="{3112FFA2-AD85-4E11-B7D7-F9753C7E9CF6}" dt="2024-04-25T12:07:18.085" v="2" actId="478"/>
          <ac:spMkLst>
            <pc:docMk/>
            <pc:sldMk cId="613259947" sldId="270"/>
            <ac:spMk id="4" creationId="{EBECB7C0-35C4-9842-7A1C-F46C41EC069A}"/>
          </ac:spMkLst>
        </pc:spChg>
        <pc:spChg chg="del">
          <ac:chgData name="Sergio Soares Fonseca" userId="4d7631a0-b002-4eef-aee9-3f49594129fa" providerId="ADAL" clId="{3112FFA2-AD85-4E11-B7D7-F9753C7E9CF6}" dt="2024-04-25T12:07:18.085" v="2" actId="478"/>
          <ac:spMkLst>
            <pc:docMk/>
            <pc:sldMk cId="613259947" sldId="270"/>
            <ac:spMk id="5" creationId="{2F9F9E14-16F5-AAFC-E5A5-2AA904D207D4}"/>
          </ac:spMkLst>
        </pc:spChg>
        <pc:spChg chg="del">
          <ac:chgData name="Sergio Soares Fonseca" userId="4d7631a0-b002-4eef-aee9-3f49594129fa" providerId="ADAL" clId="{3112FFA2-AD85-4E11-B7D7-F9753C7E9CF6}" dt="2024-04-25T12:07:18.085" v="2" actId="478"/>
          <ac:spMkLst>
            <pc:docMk/>
            <pc:sldMk cId="613259947" sldId="270"/>
            <ac:spMk id="6" creationId="{CFC93E3B-3EAF-E680-C816-D646F3DA62F8}"/>
          </ac:spMkLst>
        </pc:spChg>
        <pc:spChg chg="del">
          <ac:chgData name="Sergio Soares Fonseca" userId="4d7631a0-b002-4eef-aee9-3f49594129fa" providerId="ADAL" clId="{3112FFA2-AD85-4E11-B7D7-F9753C7E9CF6}" dt="2024-04-25T12:07:18.085" v="2" actId="478"/>
          <ac:spMkLst>
            <pc:docMk/>
            <pc:sldMk cId="613259947" sldId="270"/>
            <ac:spMk id="7" creationId="{4B4C8E85-60F3-17DA-8345-285B2AB24847}"/>
          </ac:spMkLst>
        </pc:spChg>
        <pc:spChg chg="add mod">
          <ac:chgData name="Sergio Soares Fonseca" userId="4d7631a0-b002-4eef-aee9-3f49594129fa" providerId="ADAL" clId="{3112FFA2-AD85-4E11-B7D7-F9753C7E9CF6}" dt="2024-04-25T12:07:18.085" v="2" actId="478"/>
          <ac:spMkLst>
            <pc:docMk/>
            <pc:sldMk cId="613259947" sldId="270"/>
            <ac:spMk id="8" creationId="{24767476-C9D2-0E9D-B71A-D146398CF40D}"/>
          </ac:spMkLst>
        </pc:spChg>
        <pc:spChg chg="add mod">
          <ac:chgData name="Sergio Soares Fonseca" userId="4d7631a0-b002-4eef-aee9-3f49594129fa" providerId="ADAL" clId="{3112FFA2-AD85-4E11-B7D7-F9753C7E9CF6}" dt="2024-04-25T12:07:18.085" v="2" actId="478"/>
          <ac:spMkLst>
            <pc:docMk/>
            <pc:sldMk cId="613259947" sldId="270"/>
            <ac:spMk id="9" creationId="{A90F06ED-482A-E675-3744-26044C34FEA5}"/>
          </ac:spMkLst>
        </pc:spChg>
        <pc:picChg chg="mod">
          <ac:chgData name="Sergio Soares Fonseca" userId="4d7631a0-b002-4eef-aee9-3f49594129fa" providerId="ADAL" clId="{3112FFA2-AD85-4E11-B7D7-F9753C7E9CF6}" dt="2024-04-25T12:07:22.059" v="3" actId="1076"/>
          <ac:picMkLst>
            <pc:docMk/>
            <pc:sldMk cId="613259947" sldId="270"/>
            <ac:picMk id="11" creationId="{D20E8ACF-3F0A-3575-0753-444F4148F307}"/>
          </ac:picMkLst>
        </pc:picChg>
        <pc:picChg chg="del">
          <ac:chgData name="Sergio Soares Fonseca" userId="4d7631a0-b002-4eef-aee9-3f49594129fa" providerId="ADAL" clId="{3112FFA2-AD85-4E11-B7D7-F9753C7E9CF6}" dt="2024-04-25T12:07:18.085" v="2" actId="478"/>
          <ac:picMkLst>
            <pc:docMk/>
            <pc:sldMk cId="613259947" sldId="270"/>
            <ac:picMk id="1026" creationId="{0CC416AE-E125-F3C6-2513-FEEDC5AF77DD}"/>
          </ac:picMkLst>
        </pc:picChg>
        <pc:picChg chg="del">
          <ac:chgData name="Sergio Soares Fonseca" userId="4d7631a0-b002-4eef-aee9-3f49594129fa" providerId="ADAL" clId="{3112FFA2-AD85-4E11-B7D7-F9753C7E9CF6}" dt="2024-04-25T12:07:18.085" v="2" actId="478"/>
          <ac:picMkLst>
            <pc:docMk/>
            <pc:sldMk cId="613259947" sldId="270"/>
            <ac:picMk id="1028" creationId="{1F798FC6-EFDF-99C0-52E8-FC9E6833A8A8}"/>
          </ac:picMkLst>
        </pc:picChg>
        <pc:picChg chg="del">
          <ac:chgData name="Sergio Soares Fonseca" userId="4d7631a0-b002-4eef-aee9-3f49594129fa" providerId="ADAL" clId="{3112FFA2-AD85-4E11-B7D7-F9753C7E9CF6}" dt="2024-04-25T12:07:18.085" v="2" actId="478"/>
          <ac:picMkLst>
            <pc:docMk/>
            <pc:sldMk cId="613259947" sldId="270"/>
            <ac:picMk id="1030" creationId="{2EB2AF15-02EF-1EEF-D9B2-90A68B97D8DA}"/>
          </ac:picMkLst>
        </pc:picChg>
      </pc:sldChg>
      <pc:sldChg chg="addSp delSp modSp add mod modShow">
        <pc:chgData name="Sergio Soares Fonseca" userId="4d7631a0-b002-4eef-aee9-3f49594129fa" providerId="ADAL" clId="{3112FFA2-AD85-4E11-B7D7-F9753C7E9CF6}" dt="2024-04-25T13:15:33.403" v="1048" actId="729"/>
        <pc:sldMkLst>
          <pc:docMk/>
          <pc:sldMk cId="3290105291" sldId="271"/>
        </pc:sldMkLst>
        <pc:spChg chg="del">
          <ac:chgData name="Sergio Soares Fonseca" userId="4d7631a0-b002-4eef-aee9-3f49594129fa" providerId="ADAL" clId="{3112FFA2-AD85-4E11-B7D7-F9753C7E9CF6}" dt="2024-04-25T12:15:33.663" v="368" actId="478"/>
          <ac:spMkLst>
            <pc:docMk/>
            <pc:sldMk cId="3290105291" sldId="271"/>
            <ac:spMk id="3" creationId="{511E9DAD-BC1B-7AB7-1AD4-ECD2B6D5C3D1}"/>
          </ac:spMkLst>
        </pc:spChg>
        <pc:spChg chg="add del mod">
          <ac:chgData name="Sergio Soares Fonseca" userId="4d7631a0-b002-4eef-aee9-3f49594129fa" providerId="ADAL" clId="{3112FFA2-AD85-4E11-B7D7-F9753C7E9CF6}" dt="2024-04-25T12:15:34.964" v="369" actId="478"/>
          <ac:spMkLst>
            <pc:docMk/>
            <pc:sldMk cId="3290105291" sldId="271"/>
            <ac:spMk id="6" creationId="{423CD94A-9D25-6D4E-C799-3FF80F616F3A}"/>
          </ac:spMkLst>
        </pc:spChg>
        <pc:picChg chg="add mod modCrop">
          <ac:chgData name="Sergio Soares Fonseca" userId="4d7631a0-b002-4eef-aee9-3f49594129fa" providerId="ADAL" clId="{3112FFA2-AD85-4E11-B7D7-F9753C7E9CF6}" dt="2024-04-25T12:20:28.604" v="447" actId="18131"/>
          <ac:picMkLst>
            <pc:docMk/>
            <pc:sldMk cId="3290105291" sldId="271"/>
            <ac:picMk id="8" creationId="{E16DDAEA-7AE2-C801-55EA-ACB5DBDB6B95}"/>
          </ac:picMkLst>
        </pc:picChg>
      </pc:sldChg>
      <pc:sldChg chg="addSp delSp modSp add mod ord modTransition">
        <pc:chgData name="Sergio Soares Fonseca" userId="4d7631a0-b002-4eef-aee9-3f49594129fa" providerId="ADAL" clId="{3112FFA2-AD85-4E11-B7D7-F9753C7E9CF6}" dt="2024-04-25T13:02:20.413" v="972"/>
        <pc:sldMkLst>
          <pc:docMk/>
          <pc:sldMk cId="1095743664" sldId="272"/>
        </pc:sldMkLst>
        <pc:spChg chg="mod">
          <ac:chgData name="Sergio Soares Fonseca" userId="4d7631a0-b002-4eef-aee9-3f49594129fa" providerId="ADAL" clId="{3112FFA2-AD85-4E11-B7D7-F9753C7E9CF6}" dt="2024-04-25T12:32:53.296" v="498" actId="1076"/>
          <ac:spMkLst>
            <pc:docMk/>
            <pc:sldMk cId="1095743664" sldId="272"/>
            <ac:spMk id="2" creationId="{7BCCD1E9-1DFB-6687-7793-1731EFFEAFAF}"/>
          </ac:spMkLst>
        </pc:spChg>
        <pc:spChg chg="del">
          <ac:chgData name="Sergio Soares Fonseca" userId="4d7631a0-b002-4eef-aee9-3f49594129fa" providerId="ADAL" clId="{3112FFA2-AD85-4E11-B7D7-F9753C7E9CF6}" dt="2024-04-25T12:30:00.487" v="482" actId="478"/>
          <ac:spMkLst>
            <pc:docMk/>
            <pc:sldMk cId="1095743664" sldId="272"/>
            <ac:spMk id="4" creationId="{EBECB7C0-35C4-9842-7A1C-F46C41EC069A}"/>
          </ac:spMkLst>
        </pc:spChg>
        <pc:spChg chg="del">
          <ac:chgData name="Sergio Soares Fonseca" userId="4d7631a0-b002-4eef-aee9-3f49594129fa" providerId="ADAL" clId="{3112FFA2-AD85-4E11-B7D7-F9753C7E9CF6}" dt="2024-04-25T12:29:59.376" v="481" actId="478"/>
          <ac:spMkLst>
            <pc:docMk/>
            <pc:sldMk cId="1095743664" sldId="272"/>
            <ac:spMk id="5" creationId="{2F9F9E14-16F5-AAFC-E5A5-2AA904D207D4}"/>
          </ac:spMkLst>
        </pc:spChg>
        <pc:picChg chg="add mod">
          <ac:chgData name="Sergio Soares Fonseca" userId="4d7631a0-b002-4eef-aee9-3f49594129fa" providerId="ADAL" clId="{3112FFA2-AD85-4E11-B7D7-F9753C7E9CF6}" dt="2024-04-25T12:35:16.548" v="562"/>
          <ac:picMkLst>
            <pc:docMk/>
            <pc:sldMk cId="1095743664" sldId="272"/>
            <ac:picMk id="3" creationId="{B4CD0B66-B018-1AF5-8272-0C32B189BF4F}"/>
          </ac:picMkLst>
        </pc:picChg>
        <pc:picChg chg="add del mod">
          <ac:chgData name="Sergio Soares Fonseca" userId="4d7631a0-b002-4eef-aee9-3f49594129fa" providerId="ADAL" clId="{3112FFA2-AD85-4E11-B7D7-F9753C7E9CF6}" dt="2024-04-25T12:32:43.239" v="492" actId="478"/>
          <ac:picMkLst>
            <pc:docMk/>
            <pc:sldMk cId="1095743664" sldId="272"/>
            <ac:picMk id="2050" creationId="{0352D305-1A35-BFFB-8F7F-256653C31AFF}"/>
          </ac:picMkLst>
        </pc:picChg>
      </pc:sldChg>
      <pc:sldChg chg="addSp delSp modSp add mod ord modTransition">
        <pc:chgData name="Sergio Soares Fonseca" userId="4d7631a0-b002-4eef-aee9-3f49594129fa" providerId="ADAL" clId="{3112FFA2-AD85-4E11-B7D7-F9753C7E9CF6}" dt="2024-04-25T13:02:23.070" v="973"/>
        <pc:sldMkLst>
          <pc:docMk/>
          <pc:sldMk cId="779263951" sldId="273"/>
        </pc:sldMkLst>
        <pc:spChg chg="mod">
          <ac:chgData name="Sergio Soares Fonseca" userId="4d7631a0-b002-4eef-aee9-3f49594129fa" providerId="ADAL" clId="{3112FFA2-AD85-4E11-B7D7-F9753C7E9CF6}" dt="2024-04-25T12:33:56.992" v="548" actId="20577"/>
          <ac:spMkLst>
            <pc:docMk/>
            <pc:sldMk cId="779263951" sldId="273"/>
            <ac:spMk id="2" creationId="{7BCCD1E9-1DFB-6687-7793-1731EFFEAFAF}"/>
          </ac:spMkLst>
        </pc:spChg>
        <pc:spChg chg="del">
          <ac:chgData name="Sergio Soares Fonseca" userId="4d7631a0-b002-4eef-aee9-3f49594129fa" providerId="ADAL" clId="{3112FFA2-AD85-4E11-B7D7-F9753C7E9CF6}" dt="2024-04-25T13:00:51.446" v="969" actId="478"/>
          <ac:spMkLst>
            <pc:docMk/>
            <pc:sldMk cId="779263951" sldId="273"/>
            <ac:spMk id="4" creationId="{EBECB7C0-35C4-9842-7A1C-F46C41EC069A}"/>
          </ac:spMkLst>
        </pc:spChg>
        <pc:spChg chg="del">
          <ac:chgData name="Sergio Soares Fonseca" userId="4d7631a0-b002-4eef-aee9-3f49594129fa" providerId="ADAL" clId="{3112FFA2-AD85-4E11-B7D7-F9753C7E9CF6}" dt="2024-04-25T13:00:51.446" v="969" actId="478"/>
          <ac:spMkLst>
            <pc:docMk/>
            <pc:sldMk cId="779263951" sldId="273"/>
            <ac:spMk id="5" creationId="{2F9F9E14-16F5-AAFC-E5A5-2AA904D207D4}"/>
          </ac:spMkLst>
        </pc:spChg>
        <pc:spChg chg="add">
          <ac:chgData name="Sergio Soares Fonseca" userId="4d7631a0-b002-4eef-aee9-3f49594129fa" providerId="ADAL" clId="{3112FFA2-AD85-4E11-B7D7-F9753C7E9CF6}" dt="2024-04-25T12:41:45.074" v="593"/>
          <ac:spMkLst>
            <pc:docMk/>
            <pc:sldMk cId="779263951" sldId="273"/>
            <ac:spMk id="7" creationId="{BD753C8F-4EE5-7AFD-2F11-DA6D1DA44E2A}"/>
          </ac:spMkLst>
        </pc:spChg>
        <pc:picChg chg="add mod">
          <ac:chgData name="Sergio Soares Fonseca" userId="4d7631a0-b002-4eef-aee9-3f49594129fa" providerId="ADAL" clId="{3112FFA2-AD85-4E11-B7D7-F9753C7E9CF6}" dt="2024-04-25T12:35:20.020" v="563"/>
          <ac:picMkLst>
            <pc:docMk/>
            <pc:sldMk cId="779263951" sldId="273"/>
            <ac:picMk id="3" creationId="{30042ACF-98DE-F660-6B6B-71CFCEB503F4}"/>
          </ac:picMkLst>
        </pc:picChg>
        <pc:picChg chg="add mod">
          <ac:chgData name="Sergio Soares Fonseca" userId="4d7631a0-b002-4eef-aee9-3f49594129fa" providerId="ADAL" clId="{3112FFA2-AD85-4E11-B7D7-F9753C7E9CF6}" dt="2024-04-25T12:39:42.646" v="581" actId="1076"/>
          <ac:picMkLst>
            <pc:docMk/>
            <pc:sldMk cId="779263951" sldId="273"/>
            <ac:picMk id="6" creationId="{30C45702-BBA4-9A27-149A-F369041E4ECC}"/>
          </ac:picMkLst>
        </pc:picChg>
        <pc:picChg chg="add mod">
          <ac:chgData name="Sergio Soares Fonseca" userId="4d7631a0-b002-4eef-aee9-3f49594129fa" providerId="ADAL" clId="{3112FFA2-AD85-4E11-B7D7-F9753C7E9CF6}" dt="2024-04-25T12:44:40.131" v="713" actId="1038"/>
          <ac:picMkLst>
            <pc:docMk/>
            <pc:sldMk cId="779263951" sldId="273"/>
            <ac:picMk id="8" creationId="{3B686DF6-6227-CC53-99DB-50D42A311F82}"/>
          </ac:picMkLst>
        </pc:picChg>
        <pc:picChg chg="add del mod">
          <ac:chgData name="Sergio Soares Fonseca" userId="4d7631a0-b002-4eef-aee9-3f49594129fa" providerId="ADAL" clId="{3112FFA2-AD85-4E11-B7D7-F9753C7E9CF6}" dt="2024-04-25T12:44:08.424" v="613" actId="478"/>
          <ac:picMkLst>
            <pc:docMk/>
            <pc:sldMk cId="779263951" sldId="273"/>
            <ac:picMk id="3074" creationId="{8C7ADC7D-A648-CCB4-DCF4-9030A5703CB4}"/>
          </ac:picMkLst>
        </pc:picChg>
        <pc:picChg chg="add del mod">
          <ac:chgData name="Sergio Soares Fonseca" userId="4d7631a0-b002-4eef-aee9-3f49594129fa" providerId="ADAL" clId="{3112FFA2-AD85-4E11-B7D7-F9753C7E9CF6}" dt="2024-04-25T12:44:10.328" v="616" actId="478"/>
          <ac:picMkLst>
            <pc:docMk/>
            <pc:sldMk cId="779263951" sldId="273"/>
            <ac:picMk id="3076" creationId="{6874E3E3-9BC1-0D4B-77C7-1A81ED273606}"/>
          </ac:picMkLst>
        </pc:picChg>
        <pc:picChg chg="add del mod">
          <ac:chgData name="Sergio Soares Fonseca" userId="4d7631a0-b002-4eef-aee9-3f49594129fa" providerId="ADAL" clId="{3112FFA2-AD85-4E11-B7D7-F9753C7E9CF6}" dt="2024-04-25T12:44:09.489" v="615" actId="478"/>
          <ac:picMkLst>
            <pc:docMk/>
            <pc:sldMk cId="779263951" sldId="273"/>
            <ac:picMk id="3080" creationId="{674AA70C-9C67-11DB-E3E7-E76560454BD4}"/>
          </ac:picMkLst>
        </pc:picChg>
        <pc:picChg chg="add del mod">
          <ac:chgData name="Sergio Soares Fonseca" userId="4d7631a0-b002-4eef-aee9-3f49594129fa" providerId="ADAL" clId="{3112FFA2-AD85-4E11-B7D7-F9753C7E9CF6}" dt="2024-04-25T12:44:09.145" v="614" actId="478"/>
          <ac:picMkLst>
            <pc:docMk/>
            <pc:sldMk cId="779263951" sldId="273"/>
            <ac:picMk id="3082" creationId="{F3B8ADEB-1472-CD39-C5E4-B96D2EDAACEB}"/>
          </ac:picMkLst>
        </pc:picChg>
        <pc:picChg chg="add del mod">
          <ac:chgData name="Sergio Soares Fonseca" userId="4d7631a0-b002-4eef-aee9-3f49594129fa" providerId="ADAL" clId="{3112FFA2-AD85-4E11-B7D7-F9753C7E9CF6}" dt="2024-04-25T12:44:12.792" v="617" actId="478"/>
          <ac:picMkLst>
            <pc:docMk/>
            <pc:sldMk cId="779263951" sldId="273"/>
            <ac:picMk id="3084" creationId="{C5EE8036-B888-1949-9250-167D803160F3}"/>
          </ac:picMkLst>
        </pc:picChg>
      </pc:sldChg>
      <pc:sldChg chg="add del ord">
        <pc:chgData name="Sergio Soares Fonseca" userId="4d7631a0-b002-4eef-aee9-3f49594129fa" providerId="ADAL" clId="{3112FFA2-AD85-4E11-B7D7-F9753C7E9CF6}" dt="2024-04-25T12:48:59.941" v="828" actId="47"/>
        <pc:sldMkLst>
          <pc:docMk/>
          <pc:sldMk cId="91901049" sldId="274"/>
        </pc:sldMkLst>
      </pc:sldChg>
      <pc:sldChg chg="addSp delSp modSp add mod modTransition modAnim">
        <pc:chgData name="Sergio Soares Fonseca" userId="4d7631a0-b002-4eef-aee9-3f49594129fa" providerId="ADAL" clId="{3112FFA2-AD85-4E11-B7D7-F9753C7E9CF6}" dt="2024-04-25T13:23:41.160" v="1096"/>
        <pc:sldMkLst>
          <pc:docMk/>
          <pc:sldMk cId="4222134049" sldId="275"/>
        </pc:sldMkLst>
        <pc:spChg chg="del">
          <ac:chgData name="Sergio Soares Fonseca" userId="4d7631a0-b002-4eef-aee9-3f49594129fa" providerId="ADAL" clId="{3112FFA2-AD85-4E11-B7D7-F9753C7E9CF6}" dt="2024-04-25T13:00:47.175" v="968" actId="478"/>
          <ac:spMkLst>
            <pc:docMk/>
            <pc:sldMk cId="4222134049" sldId="275"/>
            <ac:spMk id="4" creationId="{EBECB7C0-35C4-9842-7A1C-F46C41EC069A}"/>
          </ac:spMkLst>
        </pc:spChg>
        <pc:spChg chg="del">
          <ac:chgData name="Sergio Soares Fonseca" userId="4d7631a0-b002-4eef-aee9-3f49594129fa" providerId="ADAL" clId="{3112FFA2-AD85-4E11-B7D7-F9753C7E9CF6}" dt="2024-04-25T13:00:45.895" v="967" actId="478"/>
          <ac:spMkLst>
            <pc:docMk/>
            <pc:sldMk cId="4222134049" sldId="275"/>
            <ac:spMk id="5" creationId="{2F9F9E14-16F5-AAFC-E5A5-2AA904D207D4}"/>
          </ac:spMkLst>
        </pc:spChg>
        <pc:picChg chg="mod">
          <ac:chgData name="Sergio Soares Fonseca" userId="4d7631a0-b002-4eef-aee9-3f49594129fa" providerId="ADAL" clId="{3112FFA2-AD85-4E11-B7D7-F9753C7E9CF6}" dt="2024-04-25T12:45:01.708" v="800" actId="1038"/>
          <ac:picMkLst>
            <pc:docMk/>
            <pc:sldMk cId="4222134049" sldId="275"/>
            <ac:picMk id="6" creationId="{30C45702-BBA4-9A27-149A-F369041E4ECC}"/>
          </ac:picMkLst>
        </pc:picChg>
        <pc:picChg chg="add mod">
          <ac:chgData name="Sergio Soares Fonseca" userId="4d7631a0-b002-4eef-aee9-3f49594129fa" providerId="ADAL" clId="{3112FFA2-AD85-4E11-B7D7-F9753C7E9CF6}" dt="2024-04-25T12:47:37.274" v="823"/>
          <ac:picMkLst>
            <pc:docMk/>
            <pc:sldMk cId="4222134049" sldId="275"/>
            <ac:picMk id="7" creationId="{AE918FBB-2A72-A013-604B-B5652F211857}"/>
          </ac:picMkLst>
        </pc:picChg>
        <pc:picChg chg="del mod">
          <ac:chgData name="Sergio Soares Fonseca" userId="4d7631a0-b002-4eef-aee9-3f49594129fa" providerId="ADAL" clId="{3112FFA2-AD85-4E11-B7D7-F9753C7E9CF6}" dt="2024-04-25T12:47:22.623" v="821" actId="478"/>
          <ac:picMkLst>
            <pc:docMk/>
            <pc:sldMk cId="4222134049" sldId="275"/>
            <ac:picMk id="3074" creationId="{8C7ADC7D-A648-CCB4-DCF4-9030A5703CB4}"/>
          </ac:picMkLst>
        </pc:picChg>
        <pc:picChg chg="mod">
          <ac:chgData name="Sergio Soares Fonseca" userId="4d7631a0-b002-4eef-aee9-3f49594129fa" providerId="ADAL" clId="{3112FFA2-AD85-4E11-B7D7-F9753C7E9CF6}" dt="2024-04-25T12:45:22.472" v="805" actId="1076"/>
          <ac:picMkLst>
            <pc:docMk/>
            <pc:sldMk cId="4222134049" sldId="275"/>
            <ac:picMk id="3076" creationId="{6874E3E3-9BC1-0D4B-77C7-1A81ED273606}"/>
          </ac:picMkLst>
        </pc:picChg>
        <pc:picChg chg="mod">
          <ac:chgData name="Sergio Soares Fonseca" userId="4d7631a0-b002-4eef-aee9-3f49594129fa" providerId="ADAL" clId="{3112FFA2-AD85-4E11-B7D7-F9753C7E9CF6}" dt="2024-04-25T12:45:42.913" v="811" actId="1076"/>
          <ac:picMkLst>
            <pc:docMk/>
            <pc:sldMk cId="4222134049" sldId="275"/>
            <ac:picMk id="3080" creationId="{674AA70C-9C67-11DB-E3E7-E76560454BD4}"/>
          </ac:picMkLst>
        </pc:picChg>
        <pc:picChg chg="mod">
          <ac:chgData name="Sergio Soares Fonseca" userId="4d7631a0-b002-4eef-aee9-3f49594129fa" providerId="ADAL" clId="{3112FFA2-AD85-4E11-B7D7-F9753C7E9CF6}" dt="2024-04-25T12:45:27.768" v="807" actId="1076"/>
          <ac:picMkLst>
            <pc:docMk/>
            <pc:sldMk cId="4222134049" sldId="275"/>
            <ac:picMk id="3082" creationId="{F3B8ADEB-1472-CD39-C5E4-B96D2EDAACEB}"/>
          </ac:picMkLst>
        </pc:picChg>
        <pc:picChg chg="mod">
          <ac:chgData name="Sergio Soares Fonseca" userId="4d7631a0-b002-4eef-aee9-3f49594129fa" providerId="ADAL" clId="{3112FFA2-AD85-4E11-B7D7-F9753C7E9CF6}" dt="2024-04-25T12:45:15.872" v="803" actId="1076"/>
          <ac:picMkLst>
            <pc:docMk/>
            <pc:sldMk cId="4222134049" sldId="275"/>
            <ac:picMk id="3084" creationId="{C5EE8036-B888-1949-9250-167D803160F3}"/>
          </ac:picMkLst>
        </pc:picChg>
      </pc:sldChg>
      <pc:sldChg chg="delSp modSp add mod modTransition">
        <pc:chgData name="Sergio Soares Fonseca" userId="4d7631a0-b002-4eef-aee9-3f49594129fa" providerId="ADAL" clId="{3112FFA2-AD85-4E11-B7D7-F9753C7E9CF6}" dt="2024-04-25T13:23:44.455" v="1098"/>
        <pc:sldMkLst>
          <pc:docMk/>
          <pc:sldMk cId="3072003060" sldId="276"/>
        </pc:sldMkLst>
        <pc:spChg chg="del">
          <ac:chgData name="Sergio Soares Fonseca" userId="4d7631a0-b002-4eef-aee9-3f49594129fa" providerId="ADAL" clId="{3112FFA2-AD85-4E11-B7D7-F9753C7E9CF6}" dt="2024-04-25T13:00:42.535" v="966" actId="478"/>
          <ac:spMkLst>
            <pc:docMk/>
            <pc:sldMk cId="3072003060" sldId="276"/>
            <ac:spMk id="4" creationId="{EBECB7C0-35C4-9842-7A1C-F46C41EC069A}"/>
          </ac:spMkLst>
        </pc:spChg>
        <pc:spChg chg="del">
          <ac:chgData name="Sergio Soares Fonseca" userId="4d7631a0-b002-4eef-aee9-3f49594129fa" providerId="ADAL" clId="{3112FFA2-AD85-4E11-B7D7-F9753C7E9CF6}" dt="2024-04-25T13:00:40.687" v="965" actId="478"/>
          <ac:spMkLst>
            <pc:docMk/>
            <pc:sldMk cId="3072003060" sldId="276"/>
            <ac:spMk id="5" creationId="{2F9F9E14-16F5-AAFC-E5A5-2AA904D207D4}"/>
          </ac:spMkLst>
        </pc:spChg>
        <pc:picChg chg="del">
          <ac:chgData name="Sergio Soares Fonseca" userId="4d7631a0-b002-4eef-aee9-3f49594129fa" providerId="ADAL" clId="{3112FFA2-AD85-4E11-B7D7-F9753C7E9CF6}" dt="2024-04-25T12:45:51.104" v="813" actId="478"/>
          <ac:picMkLst>
            <pc:docMk/>
            <pc:sldMk cId="3072003060" sldId="276"/>
            <ac:picMk id="6" creationId="{30C45702-BBA4-9A27-149A-F369041E4ECC}"/>
          </ac:picMkLst>
        </pc:picChg>
        <pc:picChg chg="mod">
          <ac:chgData name="Sergio Soares Fonseca" userId="4d7631a0-b002-4eef-aee9-3f49594129fa" providerId="ADAL" clId="{3112FFA2-AD85-4E11-B7D7-F9753C7E9CF6}" dt="2024-04-25T12:45:49.804" v="812" actId="167"/>
          <ac:picMkLst>
            <pc:docMk/>
            <pc:sldMk cId="3072003060" sldId="276"/>
            <ac:picMk id="3074" creationId="{8C7ADC7D-A648-CCB4-DCF4-9030A5703CB4}"/>
          </ac:picMkLst>
        </pc:picChg>
        <pc:picChg chg="mod">
          <ac:chgData name="Sergio Soares Fonseca" userId="4d7631a0-b002-4eef-aee9-3f49594129fa" providerId="ADAL" clId="{3112FFA2-AD85-4E11-B7D7-F9753C7E9CF6}" dt="2024-04-25T12:53:07.470" v="857"/>
          <ac:picMkLst>
            <pc:docMk/>
            <pc:sldMk cId="3072003060" sldId="276"/>
            <ac:picMk id="3076" creationId="{6874E3E3-9BC1-0D4B-77C7-1A81ED273606}"/>
          </ac:picMkLst>
        </pc:picChg>
        <pc:picChg chg="mod">
          <ac:chgData name="Sergio Soares Fonseca" userId="4d7631a0-b002-4eef-aee9-3f49594129fa" providerId="ADAL" clId="{3112FFA2-AD85-4E11-B7D7-F9753C7E9CF6}" dt="2024-04-25T12:46:23.855" v="818" actId="1076"/>
          <ac:picMkLst>
            <pc:docMk/>
            <pc:sldMk cId="3072003060" sldId="276"/>
            <ac:picMk id="3080" creationId="{674AA70C-9C67-11DB-E3E7-E76560454BD4}"/>
          </ac:picMkLst>
        </pc:picChg>
        <pc:picChg chg="mod">
          <ac:chgData name="Sergio Soares Fonseca" userId="4d7631a0-b002-4eef-aee9-3f49594129fa" providerId="ADAL" clId="{3112FFA2-AD85-4E11-B7D7-F9753C7E9CF6}" dt="2024-04-25T12:46:00.560" v="814" actId="1076"/>
          <ac:picMkLst>
            <pc:docMk/>
            <pc:sldMk cId="3072003060" sldId="276"/>
            <ac:picMk id="3082" creationId="{F3B8ADEB-1472-CD39-C5E4-B96D2EDAACEB}"/>
          </ac:picMkLst>
        </pc:picChg>
        <pc:picChg chg="mod">
          <ac:chgData name="Sergio Soares Fonseca" userId="4d7631a0-b002-4eef-aee9-3f49594129fa" providerId="ADAL" clId="{3112FFA2-AD85-4E11-B7D7-F9753C7E9CF6}" dt="2024-04-25T12:46:41.959" v="820" actId="1076"/>
          <ac:picMkLst>
            <pc:docMk/>
            <pc:sldMk cId="3072003060" sldId="276"/>
            <ac:picMk id="3084" creationId="{C5EE8036-B888-1949-9250-167D803160F3}"/>
          </ac:picMkLst>
        </pc:picChg>
      </pc:sldChg>
      <pc:sldChg chg="addSp delSp modSp add mod modTransition modAnim">
        <pc:chgData name="Sergio Soares Fonseca" userId="4d7631a0-b002-4eef-aee9-3f49594129fa" providerId="ADAL" clId="{3112FFA2-AD85-4E11-B7D7-F9753C7E9CF6}" dt="2024-04-25T13:02:26.813" v="974"/>
        <pc:sldMkLst>
          <pc:docMk/>
          <pc:sldMk cId="766487539" sldId="277"/>
        </pc:sldMkLst>
        <pc:spChg chg="del">
          <ac:chgData name="Sergio Soares Fonseca" userId="4d7631a0-b002-4eef-aee9-3f49594129fa" providerId="ADAL" clId="{3112FFA2-AD85-4E11-B7D7-F9753C7E9CF6}" dt="2024-04-25T13:00:36.751" v="964" actId="478"/>
          <ac:spMkLst>
            <pc:docMk/>
            <pc:sldMk cId="766487539" sldId="277"/>
            <ac:spMk id="4" creationId="{EBECB7C0-35C4-9842-7A1C-F46C41EC069A}"/>
          </ac:spMkLst>
        </pc:spChg>
        <pc:spChg chg="del">
          <ac:chgData name="Sergio Soares Fonseca" userId="4d7631a0-b002-4eef-aee9-3f49594129fa" providerId="ADAL" clId="{3112FFA2-AD85-4E11-B7D7-F9753C7E9CF6}" dt="2024-04-25T13:00:36.751" v="964" actId="478"/>
          <ac:spMkLst>
            <pc:docMk/>
            <pc:sldMk cId="766487539" sldId="277"/>
            <ac:spMk id="5" creationId="{2F9F9E14-16F5-AAFC-E5A5-2AA904D207D4}"/>
          </ac:spMkLst>
        </pc:spChg>
        <pc:spChg chg="add mod">
          <ac:chgData name="Sergio Soares Fonseca" userId="4d7631a0-b002-4eef-aee9-3f49594129fa" providerId="ADAL" clId="{3112FFA2-AD85-4E11-B7D7-F9753C7E9CF6}" dt="2024-04-25T12:58:47.779" v="924" actId="1037"/>
          <ac:spMkLst>
            <pc:docMk/>
            <pc:sldMk cId="766487539" sldId="277"/>
            <ac:spMk id="8" creationId="{CB6DC65D-04DB-EB9B-0836-0C7567B62F9E}"/>
          </ac:spMkLst>
        </pc:spChg>
        <pc:spChg chg="add mod">
          <ac:chgData name="Sergio Soares Fonseca" userId="4d7631a0-b002-4eef-aee9-3f49594129fa" providerId="ADAL" clId="{3112FFA2-AD85-4E11-B7D7-F9753C7E9CF6}" dt="2024-04-25T12:59:08.530" v="930" actId="403"/>
          <ac:spMkLst>
            <pc:docMk/>
            <pc:sldMk cId="766487539" sldId="277"/>
            <ac:spMk id="9" creationId="{7C1D27F5-EAF0-C692-D348-FFEC13696034}"/>
          </ac:spMkLst>
        </pc:spChg>
        <pc:picChg chg="add mod">
          <ac:chgData name="Sergio Soares Fonseca" userId="4d7631a0-b002-4eef-aee9-3f49594129fa" providerId="ADAL" clId="{3112FFA2-AD85-4E11-B7D7-F9753C7E9CF6}" dt="2024-04-25T12:55:27.221" v="866" actId="1076"/>
          <ac:picMkLst>
            <pc:docMk/>
            <pc:sldMk cId="766487539" sldId="277"/>
            <ac:picMk id="7" creationId="{00C24A5E-D660-A49A-EAB9-251E61BABBA6}"/>
          </ac:picMkLst>
        </pc:picChg>
        <pc:picChg chg="del">
          <ac:chgData name="Sergio Soares Fonseca" userId="4d7631a0-b002-4eef-aee9-3f49594129fa" providerId="ADAL" clId="{3112FFA2-AD85-4E11-B7D7-F9753C7E9CF6}" dt="2024-04-25T12:49:05.502" v="830" actId="478"/>
          <ac:picMkLst>
            <pc:docMk/>
            <pc:sldMk cId="766487539" sldId="277"/>
            <ac:picMk id="3074" creationId="{8C7ADC7D-A648-CCB4-DCF4-9030A5703CB4}"/>
          </ac:picMkLst>
        </pc:picChg>
        <pc:picChg chg="del">
          <ac:chgData name="Sergio Soares Fonseca" userId="4d7631a0-b002-4eef-aee9-3f49594129fa" providerId="ADAL" clId="{3112FFA2-AD85-4E11-B7D7-F9753C7E9CF6}" dt="2024-04-25T12:49:04.630" v="829" actId="478"/>
          <ac:picMkLst>
            <pc:docMk/>
            <pc:sldMk cId="766487539" sldId="277"/>
            <ac:picMk id="3076" creationId="{6874E3E3-9BC1-0D4B-77C7-1A81ED273606}"/>
          </ac:picMkLst>
        </pc:picChg>
        <pc:picChg chg="del">
          <ac:chgData name="Sergio Soares Fonseca" userId="4d7631a0-b002-4eef-aee9-3f49594129fa" providerId="ADAL" clId="{3112FFA2-AD85-4E11-B7D7-F9753C7E9CF6}" dt="2024-04-25T12:49:04.630" v="829" actId="478"/>
          <ac:picMkLst>
            <pc:docMk/>
            <pc:sldMk cId="766487539" sldId="277"/>
            <ac:picMk id="3080" creationId="{674AA70C-9C67-11DB-E3E7-E76560454BD4}"/>
          </ac:picMkLst>
        </pc:picChg>
        <pc:picChg chg="del">
          <ac:chgData name="Sergio Soares Fonseca" userId="4d7631a0-b002-4eef-aee9-3f49594129fa" providerId="ADAL" clId="{3112FFA2-AD85-4E11-B7D7-F9753C7E9CF6}" dt="2024-04-25T12:49:05.957" v="831" actId="478"/>
          <ac:picMkLst>
            <pc:docMk/>
            <pc:sldMk cId="766487539" sldId="277"/>
            <ac:picMk id="3082" creationId="{F3B8ADEB-1472-CD39-C5E4-B96D2EDAACEB}"/>
          </ac:picMkLst>
        </pc:picChg>
        <pc:picChg chg="del">
          <ac:chgData name="Sergio Soares Fonseca" userId="4d7631a0-b002-4eef-aee9-3f49594129fa" providerId="ADAL" clId="{3112FFA2-AD85-4E11-B7D7-F9753C7E9CF6}" dt="2024-04-25T12:49:08.133" v="832" actId="478"/>
          <ac:picMkLst>
            <pc:docMk/>
            <pc:sldMk cId="766487539" sldId="277"/>
            <ac:picMk id="3084" creationId="{C5EE8036-B888-1949-9250-167D803160F3}"/>
          </ac:picMkLst>
        </pc:picChg>
        <pc:picChg chg="add mod">
          <ac:chgData name="Sergio Soares Fonseca" userId="4d7631a0-b002-4eef-aee9-3f49594129fa" providerId="ADAL" clId="{3112FFA2-AD85-4E11-B7D7-F9753C7E9CF6}" dt="2024-04-25T12:53:48.684" v="862" actId="1076"/>
          <ac:picMkLst>
            <pc:docMk/>
            <pc:sldMk cId="766487539" sldId="277"/>
            <ac:picMk id="4098" creationId="{A30AF5B7-EC19-BA06-FDDC-F438088F7129}"/>
          </ac:picMkLst>
        </pc:picChg>
      </pc:sldChg>
      <pc:sldChg chg="delSp modSp add mod modTransition delAnim">
        <pc:chgData name="Sergio Soares Fonseca" userId="4d7631a0-b002-4eef-aee9-3f49594129fa" providerId="ADAL" clId="{3112FFA2-AD85-4E11-B7D7-F9753C7E9CF6}" dt="2024-04-25T13:02:28.957" v="975"/>
        <pc:sldMkLst>
          <pc:docMk/>
          <pc:sldMk cId="366686966" sldId="278"/>
        </pc:sldMkLst>
        <pc:spChg chg="mod">
          <ac:chgData name="Sergio Soares Fonseca" userId="4d7631a0-b002-4eef-aee9-3f49594129fa" providerId="ADAL" clId="{3112FFA2-AD85-4E11-B7D7-F9753C7E9CF6}" dt="2024-04-25T13:00:26.919" v="962" actId="1076"/>
          <ac:spMkLst>
            <pc:docMk/>
            <pc:sldMk cId="366686966" sldId="278"/>
            <ac:spMk id="2" creationId="{7BCCD1E9-1DFB-6687-7793-1731EFFEAFAF}"/>
          </ac:spMkLst>
        </pc:spChg>
        <pc:spChg chg="del">
          <ac:chgData name="Sergio Soares Fonseca" userId="4d7631a0-b002-4eef-aee9-3f49594129fa" providerId="ADAL" clId="{3112FFA2-AD85-4E11-B7D7-F9753C7E9CF6}" dt="2024-04-25T13:00:33.126" v="963" actId="478"/>
          <ac:spMkLst>
            <pc:docMk/>
            <pc:sldMk cId="366686966" sldId="278"/>
            <ac:spMk id="4" creationId="{EBECB7C0-35C4-9842-7A1C-F46C41EC069A}"/>
          </ac:spMkLst>
        </pc:spChg>
        <pc:spChg chg="del">
          <ac:chgData name="Sergio Soares Fonseca" userId="4d7631a0-b002-4eef-aee9-3f49594129fa" providerId="ADAL" clId="{3112FFA2-AD85-4E11-B7D7-F9753C7E9CF6}" dt="2024-04-25T13:00:33.126" v="963" actId="478"/>
          <ac:spMkLst>
            <pc:docMk/>
            <pc:sldMk cId="366686966" sldId="278"/>
            <ac:spMk id="5" creationId="{2F9F9E14-16F5-AAFC-E5A5-2AA904D207D4}"/>
          </ac:spMkLst>
        </pc:spChg>
        <pc:spChg chg="del">
          <ac:chgData name="Sergio Soares Fonseca" userId="4d7631a0-b002-4eef-aee9-3f49594129fa" providerId="ADAL" clId="{3112FFA2-AD85-4E11-B7D7-F9753C7E9CF6}" dt="2024-04-25T12:59:57.346" v="939" actId="478"/>
          <ac:spMkLst>
            <pc:docMk/>
            <pc:sldMk cId="366686966" sldId="278"/>
            <ac:spMk id="8" creationId="{CB6DC65D-04DB-EB9B-0836-0C7567B62F9E}"/>
          </ac:spMkLst>
        </pc:spChg>
        <pc:spChg chg="del">
          <ac:chgData name="Sergio Soares Fonseca" userId="4d7631a0-b002-4eef-aee9-3f49594129fa" providerId="ADAL" clId="{3112FFA2-AD85-4E11-B7D7-F9753C7E9CF6}" dt="2024-04-25T12:59:57.346" v="939" actId="478"/>
          <ac:spMkLst>
            <pc:docMk/>
            <pc:sldMk cId="366686966" sldId="278"/>
            <ac:spMk id="9" creationId="{7C1D27F5-EAF0-C692-D348-FFEC13696034}"/>
          </ac:spMkLst>
        </pc:spChg>
        <pc:picChg chg="del">
          <ac:chgData name="Sergio Soares Fonseca" userId="4d7631a0-b002-4eef-aee9-3f49594129fa" providerId="ADAL" clId="{3112FFA2-AD85-4E11-B7D7-F9753C7E9CF6}" dt="2024-04-25T12:59:57.346" v="939" actId="478"/>
          <ac:picMkLst>
            <pc:docMk/>
            <pc:sldMk cId="366686966" sldId="278"/>
            <ac:picMk id="7" creationId="{00C24A5E-D660-A49A-EAB9-251E61BABBA6}"/>
          </ac:picMkLst>
        </pc:picChg>
        <pc:picChg chg="del">
          <ac:chgData name="Sergio Soares Fonseca" userId="4d7631a0-b002-4eef-aee9-3f49594129fa" providerId="ADAL" clId="{3112FFA2-AD85-4E11-B7D7-F9753C7E9CF6}" dt="2024-04-25T12:59:57.982" v="940" actId="478"/>
          <ac:picMkLst>
            <pc:docMk/>
            <pc:sldMk cId="366686966" sldId="278"/>
            <ac:picMk id="4098" creationId="{A30AF5B7-EC19-BA06-FDDC-F438088F7129}"/>
          </ac:picMkLst>
        </pc:picChg>
      </pc:sldChg>
      <pc:sldChg chg="addSp modSp add mod">
        <pc:chgData name="Sergio Soares Fonseca" userId="4d7631a0-b002-4eef-aee9-3f49594129fa" providerId="ADAL" clId="{3112FFA2-AD85-4E11-B7D7-F9753C7E9CF6}" dt="2024-04-25T13:09:48.001" v="1047" actId="14100"/>
        <pc:sldMkLst>
          <pc:docMk/>
          <pc:sldMk cId="1373190226" sldId="279"/>
        </pc:sldMkLst>
        <pc:spChg chg="mod">
          <ac:chgData name="Sergio Soares Fonseca" userId="4d7631a0-b002-4eef-aee9-3f49594129fa" providerId="ADAL" clId="{3112FFA2-AD85-4E11-B7D7-F9753C7E9CF6}" dt="2024-04-25T13:03:06.093" v="1006" actId="20577"/>
          <ac:spMkLst>
            <pc:docMk/>
            <pc:sldMk cId="1373190226" sldId="279"/>
            <ac:spMk id="2" creationId="{7BCCD1E9-1DFB-6687-7793-1731EFFEAFAF}"/>
          </ac:spMkLst>
        </pc:spChg>
        <pc:picChg chg="add">
          <ac:chgData name="Sergio Soares Fonseca" userId="4d7631a0-b002-4eef-aee9-3f49594129fa" providerId="ADAL" clId="{3112FFA2-AD85-4E11-B7D7-F9753C7E9CF6}" dt="2024-04-25T13:03:43.561" v="1007"/>
          <ac:picMkLst>
            <pc:docMk/>
            <pc:sldMk cId="1373190226" sldId="279"/>
            <ac:picMk id="5122" creationId="{F21AE92F-4AD6-81F2-B589-3BC877034D5E}"/>
          </ac:picMkLst>
        </pc:picChg>
        <pc:picChg chg="add mod">
          <ac:chgData name="Sergio Soares Fonseca" userId="4d7631a0-b002-4eef-aee9-3f49594129fa" providerId="ADAL" clId="{3112FFA2-AD85-4E11-B7D7-F9753C7E9CF6}" dt="2024-04-25T13:04:22.102" v="1009"/>
          <ac:picMkLst>
            <pc:docMk/>
            <pc:sldMk cId="1373190226" sldId="279"/>
            <ac:picMk id="5124" creationId="{B18B8298-A8CE-A69C-AAE6-A4706F587372}"/>
          </ac:picMkLst>
        </pc:picChg>
        <pc:picChg chg="add mod">
          <ac:chgData name="Sergio Soares Fonseca" userId="4d7631a0-b002-4eef-aee9-3f49594129fa" providerId="ADAL" clId="{3112FFA2-AD85-4E11-B7D7-F9753C7E9CF6}" dt="2024-04-25T13:09:48.001" v="1047" actId="14100"/>
          <ac:picMkLst>
            <pc:docMk/>
            <pc:sldMk cId="1373190226" sldId="279"/>
            <ac:picMk id="5126" creationId="{26EBDF76-6D85-A0E5-F344-1E16F15A537F}"/>
          </ac:picMkLst>
        </pc:picChg>
      </pc:sldChg>
      <pc:sldMasterChg chg="setBg modSldLayout">
        <pc:chgData name="Sergio Soares Fonseca" userId="4d7631a0-b002-4eef-aee9-3f49594129fa" providerId="ADAL" clId="{3112FFA2-AD85-4E11-B7D7-F9753C7E9CF6}" dt="2024-04-25T12:17:52.933" v="444"/>
        <pc:sldMasterMkLst>
          <pc:docMk/>
          <pc:sldMasterMk cId="172945548" sldId="2147483648"/>
        </pc:sldMasterMkLst>
        <pc:sldLayoutChg chg="setBg">
          <pc:chgData name="Sergio Soares Fonseca" userId="4d7631a0-b002-4eef-aee9-3f49594129fa" providerId="ADAL" clId="{3112FFA2-AD85-4E11-B7D7-F9753C7E9CF6}" dt="2024-04-25T12:17:52.933" v="444"/>
          <pc:sldLayoutMkLst>
            <pc:docMk/>
            <pc:sldMasterMk cId="172945548" sldId="2147483648"/>
            <pc:sldLayoutMk cId="2666568007" sldId="2147483649"/>
          </pc:sldLayoutMkLst>
        </pc:sldLayoutChg>
        <pc:sldLayoutChg chg="setBg">
          <pc:chgData name="Sergio Soares Fonseca" userId="4d7631a0-b002-4eef-aee9-3f49594129fa" providerId="ADAL" clId="{3112FFA2-AD85-4E11-B7D7-F9753C7E9CF6}" dt="2024-04-25T12:17:52.933" v="444"/>
          <pc:sldLayoutMkLst>
            <pc:docMk/>
            <pc:sldMasterMk cId="172945548" sldId="2147483648"/>
            <pc:sldLayoutMk cId="3582637275" sldId="2147483650"/>
          </pc:sldLayoutMkLst>
        </pc:sldLayoutChg>
        <pc:sldLayoutChg chg="setBg">
          <pc:chgData name="Sergio Soares Fonseca" userId="4d7631a0-b002-4eef-aee9-3f49594129fa" providerId="ADAL" clId="{3112FFA2-AD85-4E11-B7D7-F9753C7E9CF6}" dt="2024-04-25T12:17:52.933" v="444"/>
          <pc:sldLayoutMkLst>
            <pc:docMk/>
            <pc:sldMasterMk cId="172945548" sldId="2147483648"/>
            <pc:sldLayoutMk cId="2847080311" sldId="2147483651"/>
          </pc:sldLayoutMkLst>
        </pc:sldLayoutChg>
        <pc:sldLayoutChg chg="setBg">
          <pc:chgData name="Sergio Soares Fonseca" userId="4d7631a0-b002-4eef-aee9-3f49594129fa" providerId="ADAL" clId="{3112FFA2-AD85-4E11-B7D7-F9753C7E9CF6}" dt="2024-04-25T12:17:52.933" v="444"/>
          <pc:sldLayoutMkLst>
            <pc:docMk/>
            <pc:sldMasterMk cId="172945548" sldId="2147483648"/>
            <pc:sldLayoutMk cId="2486581028" sldId="2147483652"/>
          </pc:sldLayoutMkLst>
        </pc:sldLayoutChg>
        <pc:sldLayoutChg chg="setBg">
          <pc:chgData name="Sergio Soares Fonseca" userId="4d7631a0-b002-4eef-aee9-3f49594129fa" providerId="ADAL" clId="{3112FFA2-AD85-4E11-B7D7-F9753C7E9CF6}" dt="2024-04-25T12:17:52.933" v="444"/>
          <pc:sldLayoutMkLst>
            <pc:docMk/>
            <pc:sldMasterMk cId="172945548" sldId="2147483648"/>
            <pc:sldLayoutMk cId="3718039766" sldId="2147483653"/>
          </pc:sldLayoutMkLst>
        </pc:sldLayoutChg>
        <pc:sldLayoutChg chg="setBg">
          <pc:chgData name="Sergio Soares Fonseca" userId="4d7631a0-b002-4eef-aee9-3f49594129fa" providerId="ADAL" clId="{3112FFA2-AD85-4E11-B7D7-F9753C7E9CF6}" dt="2024-04-25T12:17:52.933" v="444"/>
          <pc:sldLayoutMkLst>
            <pc:docMk/>
            <pc:sldMasterMk cId="172945548" sldId="2147483648"/>
            <pc:sldLayoutMk cId="3065030728" sldId="2147483654"/>
          </pc:sldLayoutMkLst>
        </pc:sldLayoutChg>
        <pc:sldLayoutChg chg="setBg">
          <pc:chgData name="Sergio Soares Fonseca" userId="4d7631a0-b002-4eef-aee9-3f49594129fa" providerId="ADAL" clId="{3112FFA2-AD85-4E11-B7D7-F9753C7E9CF6}" dt="2024-04-25T12:17:52.933" v="444"/>
          <pc:sldLayoutMkLst>
            <pc:docMk/>
            <pc:sldMasterMk cId="172945548" sldId="2147483648"/>
            <pc:sldLayoutMk cId="859049437" sldId="2147483655"/>
          </pc:sldLayoutMkLst>
        </pc:sldLayoutChg>
        <pc:sldLayoutChg chg="setBg">
          <pc:chgData name="Sergio Soares Fonseca" userId="4d7631a0-b002-4eef-aee9-3f49594129fa" providerId="ADAL" clId="{3112FFA2-AD85-4E11-B7D7-F9753C7E9CF6}" dt="2024-04-25T12:17:52.933" v="444"/>
          <pc:sldLayoutMkLst>
            <pc:docMk/>
            <pc:sldMasterMk cId="172945548" sldId="2147483648"/>
            <pc:sldLayoutMk cId="161514853" sldId="2147483656"/>
          </pc:sldLayoutMkLst>
        </pc:sldLayoutChg>
        <pc:sldLayoutChg chg="setBg">
          <pc:chgData name="Sergio Soares Fonseca" userId="4d7631a0-b002-4eef-aee9-3f49594129fa" providerId="ADAL" clId="{3112FFA2-AD85-4E11-B7D7-F9753C7E9CF6}" dt="2024-04-25T12:17:52.933" v="444"/>
          <pc:sldLayoutMkLst>
            <pc:docMk/>
            <pc:sldMasterMk cId="172945548" sldId="2147483648"/>
            <pc:sldLayoutMk cId="1665776557" sldId="2147483657"/>
          </pc:sldLayoutMkLst>
        </pc:sldLayoutChg>
        <pc:sldLayoutChg chg="setBg">
          <pc:chgData name="Sergio Soares Fonseca" userId="4d7631a0-b002-4eef-aee9-3f49594129fa" providerId="ADAL" clId="{3112FFA2-AD85-4E11-B7D7-F9753C7E9CF6}" dt="2024-04-25T12:17:52.933" v="444"/>
          <pc:sldLayoutMkLst>
            <pc:docMk/>
            <pc:sldMasterMk cId="172945548" sldId="2147483648"/>
            <pc:sldLayoutMk cId="3374388494" sldId="2147483658"/>
          </pc:sldLayoutMkLst>
        </pc:sldLayoutChg>
        <pc:sldLayoutChg chg="setBg">
          <pc:chgData name="Sergio Soares Fonseca" userId="4d7631a0-b002-4eef-aee9-3f49594129fa" providerId="ADAL" clId="{3112FFA2-AD85-4E11-B7D7-F9753C7E9CF6}" dt="2024-04-25T12:17:52.933" v="444"/>
          <pc:sldLayoutMkLst>
            <pc:docMk/>
            <pc:sldMasterMk cId="172945548" sldId="2147483648"/>
            <pc:sldLayoutMk cId="3381182102" sldId="2147483659"/>
          </pc:sldLayoutMkLst>
        </pc:sldLayoutChg>
      </pc:sldMasterChg>
    </pc:docChg>
  </pc:docChgLst>
  <pc:docChgLst>
    <pc:chgData name="Luka Ljubisavljevic" userId="2b47d02a-ae42-434b-95b6-8884d1918828" providerId="ADAL" clId="{CEB933FD-73AC-4A22-9A83-5FECDDAB535C}"/>
    <pc:docChg chg="undo custSel addSld delSld modSld sldOrd">
      <pc:chgData name="Luka Ljubisavljevic" userId="2b47d02a-ae42-434b-95b6-8884d1918828" providerId="ADAL" clId="{CEB933FD-73AC-4A22-9A83-5FECDDAB535C}" dt="2024-04-25T18:48:30.445" v="331" actId="20577"/>
      <pc:docMkLst>
        <pc:docMk/>
      </pc:docMkLst>
      <pc:sldChg chg="modSp mod">
        <pc:chgData name="Luka Ljubisavljevic" userId="2b47d02a-ae42-434b-95b6-8884d1918828" providerId="ADAL" clId="{CEB933FD-73AC-4A22-9A83-5FECDDAB535C}" dt="2024-04-25T18:28:31.688" v="59" actId="20577"/>
        <pc:sldMkLst>
          <pc:docMk/>
          <pc:sldMk cId="3685739856" sldId="266"/>
        </pc:sldMkLst>
        <pc:spChg chg="mod">
          <ac:chgData name="Luka Ljubisavljevic" userId="2b47d02a-ae42-434b-95b6-8884d1918828" providerId="ADAL" clId="{CEB933FD-73AC-4A22-9A83-5FECDDAB535C}" dt="2024-04-25T18:28:31.688" v="59" actId="20577"/>
          <ac:spMkLst>
            <pc:docMk/>
            <pc:sldMk cId="3685739856" sldId="266"/>
            <ac:spMk id="3" creationId="{6B6D3374-0CE2-9781-1C46-137381553316}"/>
          </ac:spMkLst>
        </pc:spChg>
      </pc:sldChg>
      <pc:sldChg chg="addSp delSp modSp mod modTransition delAnim modAnim">
        <pc:chgData name="Luka Ljubisavljevic" userId="2b47d02a-ae42-434b-95b6-8884d1918828" providerId="ADAL" clId="{CEB933FD-73AC-4A22-9A83-5FECDDAB535C}" dt="2024-04-25T18:35:27.618" v="142"/>
        <pc:sldMkLst>
          <pc:docMk/>
          <pc:sldMk cId="613259947" sldId="270"/>
        </pc:sldMkLst>
        <pc:spChg chg="add del mod">
          <ac:chgData name="Luka Ljubisavljevic" userId="2b47d02a-ae42-434b-95b6-8884d1918828" providerId="ADAL" clId="{CEB933FD-73AC-4A22-9A83-5FECDDAB535C}" dt="2024-04-25T18:34:23.732" v="138" actId="478"/>
          <ac:spMkLst>
            <pc:docMk/>
            <pc:sldMk cId="613259947" sldId="270"/>
            <ac:spMk id="2" creationId="{30EC0E28-4B6F-C858-27DB-70E819E33F65}"/>
          </ac:spMkLst>
        </pc:spChg>
        <pc:spChg chg="add mod">
          <ac:chgData name="Luka Ljubisavljevic" userId="2b47d02a-ae42-434b-95b6-8884d1918828" providerId="ADAL" clId="{CEB933FD-73AC-4A22-9A83-5FECDDAB535C}" dt="2024-04-25T18:34:36.331" v="141" actId="1076"/>
          <ac:spMkLst>
            <pc:docMk/>
            <pc:sldMk cId="613259947" sldId="270"/>
            <ac:spMk id="5" creationId="{933CE18D-3E09-1762-E0E4-9216998A6F51}"/>
          </ac:spMkLst>
        </pc:spChg>
        <pc:spChg chg="del">
          <ac:chgData name="Luka Ljubisavljevic" userId="2b47d02a-ae42-434b-95b6-8884d1918828" providerId="ADAL" clId="{CEB933FD-73AC-4A22-9A83-5FECDDAB535C}" dt="2024-04-25T18:34:21.934" v="137" actId="478"/>
          <ac:spMkLst>
            <pc:docMk/>
            <pc:sldMk cId="613259947" sldId="270"/>
            <ac:spMk id="8" creationId="{24767476-C9D2-0E9D-B71A-D146398CF40D}"/>
          </ac:spMkLst>
        </pc:spChg>
        <pc:picChg chg="add mod">
          <ac:chgData name="Luka Ljubisavljevic" userId="2b47d02a-ae42-434b-95b6-8884d1918828" providerId="ADAL" clId="{CEB933FD-73AC-4A22-9A83-5FECDDAB535C}" dt="2024-04-25T18:33:21.566" v="132"/>
          <ac:picMkLst>
            <pc:docMk/>
            <pc:sldMk cId="613259947" sldId="270"/>
            <ac:picMk id="3" creationId="{CA206575-ECC9-8608-4402-2BEF3C950CF7}"/>
          </ac:picMkLst>
        </pc:picChg>
        <pc:picChg chg="add del mod">
          <ac:chgData name="Luka Ljubisavljevic" userId="2b47d02a-ae42-434b-95b6-8884d1918828" providerId="ADAL" clId="{CEB933FD-73AC-4A22-9A83-5FECDDAB535C}" dt="2024-04-25T18:34:27.222" v="139" actId="478"/>
          <ac:picMkLst>
            <pc:docMk/>
            <pc:sldMk cId="613259947" sldId="270"/>
            <ac:picMk id="4" creationId="{C2CDC0C3-A0AF-9F00-D8DD-3B15170C2C4F}"/>
          </ac:picMkLst>
        </pc:picChg>
        <pc:picChg chg="mod modCrop">
          <ac:chgData name="Luka Ljubisavljevic" userId="2b47d02a-ae42-434b-95b6-8884d1918828" providerId="ADAL" clId="{CEB933FD-73AC-4A22-9A83-5FECDDAB535C}" dt="2024-04-25T18:32:42.014" v="118" actId="732"/>
          <ac:picMkLst>
            <pc:docMk/>
            <pc:sldMk cId="613259947" sldId="270"/>
            <ac:picMk id="11" creationId="{D20E8ACF-3F0A-3575-0753-444F4148F307}"/>
          </ac:picMkLst>
        </pc:picChg>
      </pc:sldChg>
      <pc:sldChg chg="modNotesTx">
        <pc:chgData name="Luka Ljubisavljevic" userId="2b47d02a-ae42-434b-95b6-8884d1918828" providerId="ADAL" clId="{CEB933FD-73AC-4A22-9A83-5FECDDAB535C}" dt="2024-04-25T18:48:30.445" v="331" actId="20577"/>
        <pc:sldMkLst>
          <pc:docMk/>
          <pc:sldMk cId="3072003060" sldId="276"/>
        </pc:sldMkLst>
      </pc:sldChg>
      <pc:sldChg chg="modNotesTx">
        <pc:chgData name="Luka Ljubisavljevic" userId="2b47d02a-ae42-434b-95b6-8884d1918828" providerId="ADAL" clId="{CEB933FD-73AC-4A22-9A83-5FECDDAB535C}" dt="2024-04-25T18:48:04.743" v="315" actId="20577"/>
        <pc:sldMkLst>
          <pc:docMk/>
          <pc:sldMk cId="766487539" sldId="277"/>
        </pc:sldMkLst>
      </pc:sldChg>
      <pc:sldChg chg="addSp modSp mod modTransition">
        <pc:chgData name="Luka Ljubisavljevic" userId="2b47d02a-ae42-434b-95b6-8884d1918828" providerId="ADAL" clId="{CEB933FD-73AC-4A22-9A83-5FECDDAB535C}" dt="2024-04-25T18:30:48.684" v="116"/>
        <pc:sldMkLst>
          <pc:docMk/>
          <pc:sldMk cId="366686966" sldId="278"/>
        </pc:sldMkLst>
        <pc:spChg chg="add mod">
          <ac:chgData name="Luka Ljubisavljevic" userId="2b47d02a-ae42-434b-95b6-8884d1918828" providerId="ADAL" clId="{CEB933FD-73AC-4A22-9A83-5FECDDAB535C}" dt="2024-04-25T18:30:40.432" v="114" actId="1076"/>
          <ac:spMkLst>
            <pc:docMk/>
            <pc:sldMk cId="366686966" sldId="278"/>
            <ac:spMk id="4" creationId="{4B9E6C1D-ED2A-454E-8150-9EF954040B62}"/>
          </ac:spMkLst>
        </pc:spChg>
      </pc:sldChg>
      <pc:sldChg chg="delSp modSp mod modTransition">
        <pc:chgData name="Luka Ljubisavljevic" userId="2b47d02a-ae42-434b-95b6-8884d1918828" providerId="ADAL" clId="{CEB933FD-73AC-4A22-9A83-5FECDDAB535C}" dt="2024-04-25T18:30:45.327" v="115"/>
        <pc:sldMkLst>
          <pc:docMk/>
          <pc:sldMk cId="1373190226" sldId="279"/>
        </pc:sldMkLst>
        <pc:spChg chg="mod">
          <ac:chgData name="Luka Ljubisavljevic" userId="2b47d02a-ae42-434b-95b6-8884d1918828" providerId="ADAL" clId="{CEB933FD-73AC-4A22-9A83-5FECDDAB535C}" dt="2024-04-25T18:30:26.444" v="111" actId="20577"/>
          <ac:spMkLst>
            <pc:docMk/>
            <pc:sldMk cId="1373190226" sldId="279"/>
            <ac:spMk id="2" creationId="{7BCCD1E9-1DFB-6687-7793-1731EFFEAFAF}"/>
          </ac:spMkLst>
        </pc:spChg>
        <pc:picChg chg="mod">
          <ac:chgData name="Luka Ljubisavljevic" userId="2b47d02a-ae42-434b-95b6-8884d1918828" providerId="ADAL" clId="{CEB933FD-73AC-4A22-9A83-5FECDDAB535C}" dt="2024-04-25T18:30:19.562" v="108" actId="1076"/>
          <ac:picMkLst>
            <pc:docMk/>
            <pc:sldMk cId="1373190226" sldId="279"/>
            <ac:picMk id="3" creationId="{30042ACF-98DE-F660-6B6B-71CFCEB503F4}"/>
          </ac:picMkLst>
        </pc:picChg>
        <pc:picChg chg="del">
          <ac:chgData name="Luka Ljubisavljevic" userId="2b47d02a-ae42-434b-95b6-8884d1918828" providerId="ADAL" clId="{CEB933FD-73AC-4A22-9A83-5FECDDAB535C}" dt="2024-04-25T18:29:51.508" v="101" actId="478"/>
          <ac:picMkLst>
            <pc:docMk/>
            <pc:sldMk cId="1373190226" sldId="279"/>
            <ac:picMk id="5126" creationId="{26EBDF76-6D85-A0E5-F344-1E16F15A537F}"/>
          </ac:picMkLst>
        </pc:picChg>
      </pc:sldChg>
      <pc:sldChg chg="addSp delSp modSp add mod ord delAnim">
        <pc:chgData name="Luka Ljubisavljevic" userId="2b47d02a-ae42-434b-95b6-8884d1918828" providerId="ADAL" clId="{CEB933FD-73AC-4A22-9A83-5FECDDAB535C}" dt="2024-04-25T18:28:49.357" v="100" actId="20577"/>
        <pc:sldMkLst>
          <pc:docMk/>
          <pc:sldMk cId="3063619170" sldId="280"/>
        </pc:sldMkLst>
        <pc:spChg chg="mod">
          <ac:chgData name="Luka Ljubisavljevic" userId="2b47d02a-ae42-434b-95b6-8884d1918828" providerId="ADAL" clId="{CEB933FD-73AC-4A22-9A83-5FECDDAB535C}" dt="2024-04-25T18:25:31.748" v="17" actId="20577"/>
          <ac:spMkLst>
            <pc:docMk/>
            <pc:sldMk cId="3063619170" sldId="280"/>
            <ac:spMk id="2" creationId="{7BCCD1E9-1DFB-6687-7793-1731EFFEAFAF}"/>
          </ac:spMkLst>
        </pc:spChg>
        <pc:spChg chg="add mod">
          <ac:chgData name="Luka Ljubisavljevic" userId="2b47d02a-ae42-434b-95b6-8884d1918828" providerId="ADAL" clId="{CEB933FD-73AC-4A22-9A83-5FECDDAB535C}" dt="2024-04-25T18:28:49.357" v="100" actId="20577"/>
          <ac:spMkLst>
            <pc:docMk/>
            <pc:sldMk cId="3063619170" sldId="280"/>
            <ac:spMk id="4" creationId="{39F89E46-CBE1-76F5-EF10-86906017DA1D}"/>
          </ac:spMkLst>
        </pc:spChg>
        <pc:spChg chg="del">
          <ac:chgData name="Luka Ljubisavljevic" userId="2b47d02a-ae42-434b-95b6-8884d1918828" providerId="ADAL" clId="{CEB933FD-73AC-4A22-9A83-5FECDDAB535C}" dt="2024-04-25T18:26:41.052" v="21" actId="478"/>
          <ac:spMkLst>
            <pc:docMk/>
            <pc:sldMk cId="3063619170" sldId="280"/>
            <ac:spMk id="8" creationId="{CB6DC65D-04DB-EB9B-0836-0C7567B62F9E}"/>
          </ac:spMkLst>
        </pc:spChg>
        <pc:spChg chg="del">
          <ac:chgData name="Luka Ljubisavljevic" userId="2b47d02a-ae42-434b-95b6-8884d1918828" providerId="ADAL" clId="{CEB933FD-73AC-4A22-9A83-5FECDDAB535C}" dt="2024-04-25T18:26:39.088" v="20" actId="478"/>
          <ac:spMkLst>
            <pc:docMk/>
            <pc:sldMk cId="3063619170" sldId="280"/>
            <ac:spMk id="9" creationId="{7C1D27F5-EAF0-C692-D348-FFEC13696034}"/>
          </ac:spMkLst>
        </pc:spChg>
        <pc:picChg chg="del">
          <ac:chgData name="Luka Ljubisavljevic" userId="2b47d02a-ae42-434b-95b6-8884d1918828" providerId="ADAL" clId="{CEB933FD-73AC-4A22-9A83-5FECDDAB535C}" dt="2024-04-25T18:26:36.093" v="18" actId="478"/>
          <ac:picMkLst>
            <pc:docMk/>
            <pc:sldMk cId="3063619170" sldId="280"/>
            <ac:picMk id="7" creationId="{00C24A5E-D660-A49A-EAB9-251E61BABBA6}"/>
          </ac:picMkLst>
        </pc:picChg>
        <pc:picChg chg="del">
          <ac:chgData name="Luka Ljubisavljevic" userId="2b47d02a-ae42-434b-95b6-8884d1918828" providerId="ADAL" clId="{CEB933FD-73AC-4A22-9A83-5FECDDAB535C}" dt="2024-04-25T18:26:36.491" v="19" actId="478"/>
          <ac:picMkLst>
            <pc:docMk/>
            <pc:sldMk cId="3063619170" sldId="280"/>
            <ac:picMk id="4098" creationId="{A30AF5B7-EC19-BA06-FDDC-F438088F7129}"/>
          </ac:picMkLst>
        </pc:picChg>
      </pc:sldChg>
      <pc:sldChg chg="new add del">
        <pc:chgData name="Luka Ljubisavljevic" userId="2b47d02a-ae42-434b-95b6-8884d1918828" providerId="ADAL" clId="{CEB933FD-73AC-4A22-9A83-5FECDDAB535C}" dt="2024-04-25T18:28:39.399" v="61" actId="47"/>
        <pc:sldMkLst>
          <pc:docMk/>
          <pc:sldMk cId="1450974953" sldId="28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931637-28E3-422A-867E-A91388376A3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C94524-C643-4B3E-8FC0-4A8D1DBC5B15}">
      <dgm:prSet/>
      <dgm:spPr>
        <a:solidFill>
          <a:schemeClr val="tx1">
            <a:lumMod val="50000"/>
            <a:lumOff val="50000"/>
          </a:schemeClr>
        </a:solidFill>
        <a:ln>
          <a:noFill/>
        </a:ln>
      </dgm:spPr>
      <dgm:t>
        <a:bodyPr/>
        <a:lstStyle/>
        <a:p>
          <a:r>
            <a:rPr lang="de-CH"/>
            <a:t>Projekt </a:t>
          </a:r>
          <a:endParaRPr lang="en-US"/>
        </a:p>
      </dgm:t>
    </dgm:pt>
    <dgm:pt modelId="{C1AF9EEC-1AF3-4424-9E5D-BFCB62EA1A94}" type="parTrans" cxnId="{F08BAB1A-B9C6-424C-9249-93800AE22977}">
      <dgm:prSet/>
      <dgm:spPr/>
      <dgm:t>
        <a:bodyPr/>
        <a:lstStyle/>
        <a:p>
          <a:endParaRPr lang="en-US"/>
        </a:p>
      </dgm:t>
    </dgm:pt>
    <dgm:pt modelId="{8C0194C2-222E-49C1-9C94-F60D6760BB00}" type="sibTrans" cxnId="{F08BAB1A-B9C6-424C-9249-93800AE22977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F187E90-0BC9-4532-9EC1-9FBAAF8A7D5A}">
      <dgm:prSet/>
      <dgm:spPr>
        <a:solidFill>
          <a:schemeClr val="tx1">
            <a:lumMod val="50000"/>
            <a:lumOff val="50000"/>
          </a:schemeClr>
        </a:solidFill>
        <a:ln>
          <a:noFill/>
        </a:ln>
      </dgm:spPr>
      <dgm:t>
        <a:bodyPr/>
        <a:lstStyle/>
        <a:p>
          <a:r>
            <a:rPr lang="de-CH"/>
            <a:t>Technologien </a:t>
          </a:r>
          <a:endParaRPr lang="en-US"/>
        </a:p>
      </dgm:t>
    </dgm:pt>
    <dgm:pt modelId="{6D19F074-5C49-45EF-8580-832DB3E8A128}" type="parTrans" cxnId="{F97B132D-2AEA-49AB-BF78-7E3861ADEDA3}">
      <dgm:prSet/>
      <dgm:spPr/>
      <dgm:t>
        <a:bodyPr/>
        <a:lstStyle/>
        <a:p>
          <a:endParaRPr lang="en-US"/>
        </a:p>
      </dgm:t>
    </dgm:pt>
    <dgm:pt modelId="{8C32C781-056B-4A3A-BAFD-7CFDE3F93EC5}" type="sibTrans" cxnId="{F97B132D-2AEA-49AB-BF78-7E3861ADEDA3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2E4FC2CD-D266-48DC-941B-EAF8CF360DD8}">
      <dgm:prSet/>
      <dgm:spPr>
        <a:solidFill>
          <a:schemeClr val="tx1">
            <a:lumMod val="50000"/>
            <a:lumOff val="50000"/>
          </a:schemeClr>
        </a:solidFill>
        <a:ln>
          <a:noFill/>
        </a:ln>
      </dgm:spPr>
      <dgm:t>
        <a:bodyPr/>
        <a:lstStyle/>
        <a:p>
          <a:r>
            <a:rPr lang="de-CH"/>
            <a:t>Was nicht als erwartend ging</a:t>
          </a:r>
          <a:endParaRPr lang="en-US"/>
        </a:p>
      </dgm:t>
    </dgm:pt>
    <dgm:pt modelId="{D060C684-25D6-400A-BB74-8F67A93D171A}" type="parTrans" cxnId="{DA42456A-5ABE-4D4B-A722-C377B68D79E9}">
      <dgm:prSet/>
      <dgm:spPr/>
      <dgm:t>
        <a:bodyPr/>
        <a:lstStyle/>
        <a:p>
          <a:endParaRPr lang="en-US"/>
        </a:p>
      </dgm:t>
    </dgm:pt>
    <dgm:pt modelId="{6A4D301B-7190-4914-9224-A35876324BD7}" type="sibTrans" cxnId="{DA42456A-5ABE-4D4B-A722-C377B68D79E9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0614BA99-EDAA-47F5-946B-AF8C3E24ACD5}">
      <dgm:prSet/>
      <dgm:spPr>
        <a:solidFill>
          <a:schemeClr val="tx1">
            <a:lumMod val="50000"/>
            <a:lumOff val="50000"/>
          </a:schemeClr>
        </a:solidFill>
        <a:ln>
          <a:noFill/>
        </a:ln>
      </dgm:spPr>
      <dgm:t>
        <a:bodyPr/>
        <a:lstStyle/>
        <a:p>
          <a:r>
            <a:rPr lang="de-CH"/>
            <a:t>Was besser gegangen ist</a:t>
          </a:r>
          <a:endParaRPr lang="en-US"/>
        </a:p>
      </dgm:t>
    </dgm:pt>
    <dgm:pt modelId="{27FDE95B-1715-4F21-8D54-C7495432C78D}" type="parTrans" cxnId="{E5738046-392A-47AD-8608-31C882258524}">
      <dgm:prSet/>
      <dgm:spPr/>
      <dgm:t>
        <a:bodyPr/>
        <a:lstStyle/>
        <a:p>
          <a:endParaRPr lang="en-US"/>
        </a:p>
      </dgm:t>
    </dgm:pt>
    <dgm:pt modelId="{FA6D608C-3E1F-4E36-9114-DE197AFBCDA7}" type="sibTrans" cxnId="{E5738046-392A-47AD-8608-31C882258524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E9BEB3CD-A675-4DBC-A016-146A50562832}">
      <dgm:prSet/>
      <dgm:spPr>
        <a:solidFill>
          <a:schemeClr val="tx1">
            <a:lumMod val="50000"/>
            <a:lumOff val="50000"/>
          </a:schemeClr>
        </a:solidFill>
        <a:ln>
          <a:noFill/>
        </a:ln>
      </dgm:spPr>
      <dgm:t>
        <a:bodyPr/>
        <a:lstStyle/>
        <a:p>
          <a:r>
            <a:rPr lang="de-CH"/>
            <a:t>Demo</a:t>
          </a:r>
          <a:endParaRPr lang="en-US"/>
        </a:p>
      </dgm:t>
    </dgm:pt>
    <dgm:pt modelId="{24A85F31-5109-4620-AABD-9EB04F2984CC}" type="parTrans" cxnId="{8F2AA08E-747B-4114-9174-30A024D39C8C}">
      <dgm:prSet/>
      <dgm:spPr/>
      <dgm:t>
        <a:bodyPr/>
        <a:lstStyle/>
        <a:p>
          <a:endParaRPr lang="en-US"/>
        </a:p>
      </dgm:t>
    </dgm:pt>
    <dgm:pt modelId="{DFB4937C-9D01-46D2-A33F-C4FFDFBDAEB5}" type="sibTrans" cxnId="{8F2AA08E-747B-4114-9174-30A024D39C8C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2E9CC118-4B9D-4CAA-8ED6-0E149D9BEB99}">
      <dgm:prSet/>
      <dgm:spPr>
        <a:solidFill>
          <a:schemeClr val="tx1">
            <a:lumMod val="50000"/>
            <a:lumOff val="50000"/>
          </a:schemeClr>
        </a:solidFill>
        <a:ln>
          <a:noFill/>
        </a:ln>
      </dgm:spPr>
      <dgm:t>
        <a:bodyPr/>
        <a:lstStyle/>
        <a:p>
          <a:r>
            <a:rPr lang="de-CH"/>
            <a:t>Was hätten wir anders gemacht</a:t>
          </a:r>
          <a:endParaRPr lang="en-US"/>
        </a:p>
      </dgm:t>
    </dgm:pt>
    <dgm:pt modelId="{2BF7088F-BAE4-4DE8-839E-DB83B1546644}" type="parTrans" cxnId="{804BF2F0-505F-43CD-AB6A-CD335A5E5A03}">
      <dgm:prSet/>
      <dgm:spPr/>
      <dgm:t>
        <a:bodyPr/>
        <a:lstStyle/>
        <a:p>
          <a:endParaRPr lang="en-US"/>
        </a:p>
      </dgm:t>
    </dgm:pt>
    <dgm:pt modelId="{D0188A38-ED28-4B68-B068-AC9ADC2C9C1B}" type="sibTrans" cxnId="{804BF2F0-505F-43CD-AB6A-CD335A5E5A03}">
      <dgm:prSet/>
      <dgm:spPr/>
      <dgm:t>
        <a:bodyPr/>
        <a:lstStyle/>
        <a:p>
          <a:endParaRPr lang="en-US"/>
        </a:p>
      </dgm:t>
    </dgm:pt>
    <dgm:pt modelId="{8344632B-22B4-4D6B-BE5B-067D83607580}" type="pres">
      <dgm:prSet presAssocID="{7E931637-28E3-422A-867E-A91388376A3E}" presName="Name0" presStyleCnt="0">
        <dgm:presLayoutVars>
          <dgm:dir/>
          <dgm:resizeHandles val="exact"/>
        </dgm:presLayoutVars>
      </dgm:prSet>
      <dgm:spPr/>
    </dgm:pt>
    <dgm:pt modelId="{CA102901-6F8D-49E5-A0AA-5AF8CD8ADC30}" type="pres">
      <dgm:prSet presAssocID="{09C94524-C643-4B3E-8FC0-4A8D1DBC5B15}" presName="node" presStyleLbl="node1" presStyleIdx="0" presStyleCnt="6">
        <dgm:presLayoutVars>
          <dgm:bulletEnabled val="1"/>
        </dgm:presLayoutVars>
      </dgm:prSet>
      <dgm:spPr/>
    </dgm:pt>
    <dgm:pt modelId="{7C958522-43C4-47A6-B678-890082717F3C}" type="pres">
      <dgm:prSet presAssocID="{8C0194C2-222E-49C1-9C94-F60D6760BB00}" presName="sibTrans" presStyleLbl="sibTrans1D1" presStyleIdx="0" presStyleCnt="5"/>
      <dgm:spPr/>
    </dgm:pt>
    <dgm:pt modelId="{9FF11D12-0AF3-4E3F-AF85-82D0CC8E131A}" type="pres">
      <dgm:prSet presAssocID="{8C0194C2-222E-49C1-9C94-F60D6760BB00}" presName="connectorText" presStyleLbl="sibTrans1D1" presStyleIdx="0" presStyleCnt="5"/>
      <dgm:spPr/>
    </dgm:pt>
    <dgm:pt modelId="{30C8979D-B817-4000-81CE-B7B72BFE35C9}" type="pres">
      <dgm:prSet presAssocID="{BF187E90-0BC9-4532-9EC1-9FBAAF8A7D5A}" presName="node" presStyleLbl="node1" presStyleIdx="1" presStyleCnt="6">
        <dgm:presLayoutVars>
          <dgm:bulletEnabled val="1"/>
        </dgm:presLayoutVars>
      </dgm:prSet>
      <dgm:spPr/>
    </dgm:pt>
    <dgm:pt modelId="{C0CC6A30-51D0-4446-8314-B89B811590C1}" type="pres">
      <dgm:prSet presAssocID="{8C32C781-056B-4A3A-BAFD-7CFDE3F93EC5}" presName="sibTrans" presStyleLbl="sibTrans1D1" presStyleIdx="1" presStyleCnt="5"/>
      <dgm:spPr/>
    </dgm:pt>
    <dgm:pt modelId="{03A1580C-9129-4CD3-8863-AF21CCDB9EFC}" type="pres">
      <dgm:prSet presAssocID="{8C32C781-056B-4A3A-BAFD-7CFDE3F93EC5}" presName="connectorText" presStyleLbl="sibTrans1D1" presStyleIdx="1" presStyleCnt="5"/>
      <dgm:spPr/>
    </dgm:pt>
    <dgm:pt modelId="{C0CC8604-D6E2-42D8-8B1A-2F26525E2C33}" type="pres">
      <dgm:prSet presAssocID="{2E4FC2CD-D266-48DC-941B-EAF8CF360DD8}" presName="node" presStyleLbl="node1" presStyleIdx="2" presStyleCnt="6">
        <dgm:presLayoutVars>
          <dgm:bulletEnabled val="1"/>
        </dgm:presLayoutVars>
      </dgm:prSet>
      <dgm:spPr/>
    </dgm:pt>
    <dgm:pt modelId="{B771DBDA-438A-48C0-B7C0-C36B07C7221C}" type="pres">
      <dgm:prSet presAssocID="{6A4D301B-7190-4914-9224-A35876324BD7}" presName="sibTrans" presStyleLbl="sibTrans1D1" presStyleIdx="2" presStyleCnt="5"/>
      <dgm:spPr/>
    </dgm:pt>
    <dgm:pt modelId="{101CAB58-AAF4-41B5-86A9-BDDE06CBB221}" type="pres">
      <dgm:prSet presAssocID="{6A4D301B-7190-4914-9224-A35876324BD7}" presName="connectorText" presStyleLbl="sibTrans1D1" presStyleIdx="2" presStyleCnt="5"/>
      <dgm:spPr/>
    </dgm:pt>
    <dgm:pt modelId="{696B6555-1F00-4F12-9FFA-80123514886A}" type="pres">
      <dgm:prSet presAssocID="{0614BA99-EDAA-47F5-946B-AF8C3E24ACD5}" presName="node" presStyleLbl="node1" presStyleIdx="3" presStyleCnt="6">
        <dgm:presLayoutVars>
          <dgm:bulletEnabled val="1"/>
        </dgm:presLayoutVars>
      </dgm:prSet>
      <dgm:spPr/>
    </dgm:pt>
    <dgm:pt modelId="{AFF0ADB1-FF29-43F5-B709-FBB5F7AC5116}" type="pres">
      <dgm:prSet presAssocID="{FA6D608C-3E1F-4E36-9114-DE197AFBCDA7}" presName="sibTrans" presStyleLbl="sibTrans1D1" presStyleIdx="3" presStyleCnt="5"/>
      <dgm:spPr/>
    </dgm:pt>
    <dgm:pt modelId="{6B74B07D-F618-4A24-9B2B-9B0F53FEB871}" type="pres">
      <dgm:prSet presAssocID="{FA6D608C-3E1F-4E36-9114-DE197AFBCDA7}" presName="connectorText" presStyleLbl="sibTrans1D1" presStyleIdx="3" presStyleCnt="5"/>
      <dgm:spPr/>
    </dgm:pt>
    <dgm:pt modelId="{426C5F76-DE94-4506-BFA2-7B7D34261267}" type="pres">
      <dgm:prSet presAssocID="{E9BEB3CD-A675-4DBC-A016-146A50562832}" presName="node" presStyleLbl="node1" presStyleIdx="4" presStyleCnt="6">
        <dgm:presLayoutVars>
          <dgm:bulletEnabled val="1"/>
        </dgm:presLayoutVars>
      </dgm:prSet>
      <dgm:spPr/>
    </dgm:pt>
    <dgm:pt modelId="{8E01E7ED-D49E-44FA-A4F4-2F4CBAA778E8}" type="pres">
      <dgm:prSet presAssocID="{DFB4937C-9D01-46D2-A33F-C4FFDFBDAEB5}" presName="sibTrans" presStyleLbl="sibTrans1D1" presStyleIdx="4" presStyleCnt="5"/>
      <dgm:spPr/>
    </dgm:pt>
    <dgm:pt modelId="{632D020B-9320-443B-BC49-2D9AEF6D6604}" type="pres">
      <dgm:prSet presAssocID="{DFB4937C-9D01-46D2-A33F-C4FFDFBDAEB5}" presName="connectorText" presStyleLbl="sibTrans1D1" presStyleIdx="4" presStyleCnt="5"/>
      <dgm:spPr/>
    </dgm:pt>
    <dgm:pt modelId="{2B428DEF-72CB-47AC-A967-2183BA0A7C00}" type="pres">
      <dgm:prSet presAssocID="{2E9CC118-4B9D-4CAA-8ED6-0E149D9BEB99}" presName="node" presStyleLbl="node1" presStyleIdx="5" presStyleCnt="6">
        <dgm:presLayoutVars>
          <dgm:bulletEnabled val="1"/>
        </dgm:presLayoutVars>
      </dgm:prSet>
      <dgm:spPr/>
    </dgm:pt>
  </dgm:ptLst>
  <dgm:cxnLst>
    <dgm:cxn modelId="{80D3130E-AF93-4DFF-B36D-FA6C724A898A}" type="presOf" srcId="{DFB4937C-9D01-46D2-A33F-C4FFDFBDAEB5}" destId="{632D020B-9320-443B-BC49-2D9AEF6D6604}" srcOrd="1" destOrd="0" presId="urn:microsoft.com/office/officeart/2016/7/layout/RepeatingBendingProcessNew"/>
    <dgm:cxn modelId="{F08BAB1A-B9C6-424C-9249-93800AE22977}" srcId="{7E931637-28E3-422A-867E-A91388376A3E}" destId="{09C94524-C643-4B3E-8FC0-4A8D1DBC5B15}" srcOrd="0" destOrd="0" parTransId="{C1AF9EEC-1AF3-4424-9E5D-BFCB62EA1A94}" sibTransId="{8C0194C2-222E-49C1-9C94-F60D6760BB00}"/>
    <dgm:cxn modelId="{F837941C-9E41-49A4-83E9-4C1F42A19144}" type="presOf" srcId="{8C0194C2-222E-49C1-9C94-F60D6760BB00}" destId="{7C958522-43C4-47A6-B678-890082717F3C}" srcOrd="0" destOrd="0" presId="urn:microsoft.com/office/officeart/2016/7/layout/RepeatingBendingProcessNew"/>
    <dgm:cxn modelId="{CCA40D1D-E1AB-47F9-9D1A-7EF6BE630BA8}" type="presOf" srcId="{BF187E90-0BC9-4532-9EC1-9FBAAF8A7D5A}" destId="{30C8979D-B817-4000-81CE-B7B72BFE35C9}" srcOrd="0" destOrd="0" presId="urn:microsoft.com/office/officeart/2016/7/layout/RepeatingBendingProcessNew"/>
    <dgm:cxn modelId="{FE2B4A2A-9064-490B-BD2D-1DFE83C82204}" type="presOf" srcId="{09C94524-C643-4B3E-8FC0-4A8D1DBC5B15}" destId="{CA102901-6F8D-49E5-A0AA-5AF8CD8ADC30}" srcOrd="0" destOrd="0" presId="urn:microsoft.com/office/officeart/2016/7/layout/RepeatingBendingProcessNew"/>
    <dgm:cxn modelId="{F97B132D-2AEA-49AB-BF78-7E3861ADEDA3}" srcId="{7E931637-28E3-422A-867E-A91388376A3E}" destId="{BF187E90-0BC9-4532-9EC1-9FBAAF8A7D5A}" srcOrd="1" destOrd="0" parTransId="{6D19F074-5C49-45EF-8580-832DB3E8A128}" sibTransId="{8C32C781-056B-4A3A-BAFD-7CFDE3F93EC5}"/>
    <dgm:cxn modelId="{0A0A3832-76AD-461A-AAD3-23B486B43147}" type="presOf" srcId="{8C32C781-056B-4A3A-BAFD-7CFDE3F93EC5}" destId="{C0CC6A30-51D0-4446-8314-B89B811590C1}" srcOrd="0" destOrd="0" presId="urn:microsoft.com/office/officeart/2016/7/layout/RepeatingBendingProcessNew"/>
    <dgm:cxn modelId="{459ABF39-94CC-400F-AA5F-1DEEFE112F40}" type="presOf" srcId="{E9BEB3CD-A675-4DBC-A016-146A50562832}" destId="{426C5F76-DE94-4506-BFA2-7B7D34261267}" srcOrd="0" destOrd="0" presId="urn:microsoft.com/office/officeart/2016/7/layout/RepeatingBendingProcessNew"/>
    <dgm:cxn modelId="{E5738046-392A-47AD-8608-31C882258524}" srcId="{7E931637-28E3-422A-867E-A91388376A3E}" destId="{0614BA99-EDAA-47F5-946B-AF8C3E24ACD5}" srcOrd="3" destOrd="0" parTransId="{27FDE95B-1715-4F21-8D54-C7495432C78D}" sibTransId="{FA6D608C-3E1F-4E36-9114-DE197AFBCDA7}"/>
    <dgm:cxn modelId="{DA42456A-5ABE-4D4B-A722-C377B68D79E9}" srcId="{7E931637-28E3-422A-867E-A91388376A3E}" destId="{2E4FC2CD-D266-48DC-941B-EAF8CF360DD8}" srcOrd="2" destOrd="0" parTransId="{D060C684-25D6-400A-BB74-8F67A93D171A}" sibTransId="{6A4D301B-7190-4914-9224-A35876324BD7}"/>
    <dgm:cxn modelId="{CADA6C4A-4EE4-4311-A672-29F54E5A608D}" type="presOf" srcId="{8C32C781-056B-4A3A-BAFD-7CFDE3F93EC5}" destId="{03A1580C-9129-4CD3-8863-AF21CCDB9EFC}" srcOrd="1" destOrd="0" presId="urn:microsoft.com/office/officeart/2016/7/layout/RepeatingBendingProcessNew"/>
    <dgm:cxn modelId="{315DAD4E-1190-4190-9958-292D9D36172D}" type="presOf" srcId="{6A4D301B-7190-4914-9224-A35876324BD7}" destId="{B771DBDA-438A-48C0-B7C0-C36B07C7221C}" srcOrd="0" destOrd="0" presId="urn:microsoft.com/office/officeart/2016/7/layout/RepeatingBendingProcessNew"/>
    <dgm:cxn modelId="{5E2DEC74-3589-4F8F-BD25-C1ABCCC91F2F}" type="presOf" srcId="{0614BA99-EDAA-47F5-946B-AF8C3E24ACD5}" destId="{696B6555-1F00-4F12-9FFA-80123514886A}" srcOrd="0" destOrd="0" presId="urn:microsoft.com/office/officeart/2016/7/layout/RepeatingBendingProcessNew"/>
    <dgm:cxn modelId="{6E3FDB75-2F76-4132-8EC7-7EC87BEEAC1F}" type="presOf" srcId="{DFB4937C-9D01-46D2-A33F-C4FFDFBDAEB5}" destId="{8E01E7ED-D49E-44FA-A4F4-2F4CBAA778E8}" srcOrd="0" destOrd="0" presId="urn:microsoft.com/office/officeart/2016/7/layout/RepeatingBendingProcessNew"/>
    <dgm:cxn modelId="{4D646B56-D792-47EC-8E42-8F17E7A4D8C8}" type="presOf" srcId="{8C0194C2-222E-49C1-9C94-F60D6760BB00}" destId="{9FF11D12-0AF3-4E3F-AF85-82D0CC8E131A}" srcOrd="1" destOrd="0" presId="urn:microsoft.com/office/officeart/2016/7/layout/RepeatingBendingProcessNew"/>
    <dgm:cxn modelId="{8F2AA08E-747B-4114-9174-30A024D39C8C}" srcId="{7E931637-28E3-422A-867E-A91388376A3E}" destId="{E9BEB3CD-A675-4DBC-A016-146A50562832}" srcOrd="4" destOrd="0" parTransId="{24A85F31-5109-4620-AABD-9EB04F2984CC}" sibTransId="{DFB4937C-9D01-46D2-A33F-C4FFDFBDAEB5}"/>
    <dgm:cxn modelId="{FE60C0A2-E3BB-47DC-9F76-37603794493B}" type="presOf" srcId="{FA6D608C-3E1F-4E36-9114-DE197AFBCDA7}" destId="{AFF0ADB1-FF29-43F5-B709-FBB5F7AC5116}" srcOrd="0" destOrd="0" presId="urn:microsoft.com/office/officeart/2016/7/layout/RepeatingBendingProcessNew"/>
    <dgm:cxn modelId="{70C37AB2-FA62-4B5E-9DC8-1C7ECEC6316E}" type="presOf" srcId="{7E931637-28E3-422A-867E-A91388376A3E}" destId="{8344632B-22B4-4D6B-BE5B-067D83607580}" srcOrd="0" destOrd="0" presId="urn:microsoft.com/office/officeart/2016/7/layout/RepeatingBendingProcessNew"/>
    <dgm:cxn modelId="{67BE56BA-08B0-4822-8CEE-B5C2D0D64201}" type="presOf" srcId="{FA6D608C-3E1F-4E36-9114-DE197AFBCDA7}" destId="{6B74B07D-F618-4A24-9B2B-9B0F53FEB871}" srcOrd="1" destOrd="0" presId="urn:microsoft.com/office/officeart/2016/7/layout/RepeatingBendingProcessNew"/>
    <dgm:cxn modelId="{A57348DB-C0D2-4219-A7EC-4CBC86DC9613}" type="presOf" srcId="{6A4D301B-7190-4914-9224-A35876324BD7}" destId="{101CAB58-AAF4-41B5-86A9-BDDE06CBB221}" srcOrd="1" destOrd="0" presId="urn:microsoft.com/office/officeart/2016/7/layout/RepeatingBendingProcessNew"/>
    <dgm:cxn modelId="{5319B4DF-4555-4FDF-9F4B-DF5D5444C158}" type="presOf" srcId="{2E9CC118-4B9D-4CAA-8ED6-0E149D9BEB99}" destId="{2B428DEF-72CB-47AC-A967-2183BA0A7C00}" srcOrd="0" destOrd="0" presId="urn:microsoft.com/office/officeart/2016/7/layout/RepeatingBendingProcessNew"/>
    <dgm:cxn modelId="{1DA79EEC-7BBD-4B13-B475-83D6821E6540}" type="presOf" srcId="{2E4FC2CD-D266-48DC-941B-EAF8CF360DD8}" destId="{C0CC8604-D6E2-42D8-8B1A-2F26525E2C33}" srcOrd="0" destOrd="0" presId="urn:microsoft.com/office/officeart/2016/7/layout/RepeatingBendingProcessNew"/>
    <dgm:cxn modelId="{804BF2F0-505F-43CD-AB6A-CD335A5E5A03}" srcId="{7E931637-28E3-422A-867E-A91388376A3E}" destId="{2E9CC118-4B9D-4CAA-8ED6-0E149D9BEB99}" srcOrd="5" destOrd="0" parTransId="{2BF7088F-BAE4-4DE8-839E-DB83B1546644}" sibTransId="{D0188A38-ED28-4B68-B068-AC9ADC2C9C1B}"/>
    <dgm:cxn modelId="{14B0EF0B-B058-48C4-A981-3CED93D17177}" type="presParOf" srcId="{8344632B-22B4-4D6B-BE5B-067D83607580}" destId="{CA102901-6F8D-49E5-A0AA-5AF8CD8ADC30}" srcOrd="0" destOrd="0" presId="urn:microsoft.com/office/officeart/2016/7/layout/RepeatingBendingProcessNew"/>
    <dgm:cxn modelId="{15EB28B1-44DB-4D2E-800E-D2AA843DC93D}" type="presParOf" srcId="{8344632B-22B4-4D6B-BE5B-067D83607580}" destId="{7C958522-43C4-47A6-B678-890082717F3C}" srcOrd="1" destOrd="0" presId="urn:microsoft.com/office/officeart/2016/7/layout/RepeatingBendingProcessNew"/>
    <dgm:cxn modelId="{57209741-9DEA-4EC6-A8A1-2B2B9C5A10FE}" type="presParOf" srcId="{7C958522-43C4-47A6-B678-890082717F3C}" destId="{9FF11D12-0AF3-4E3F-AF85-82D0CC8E131A}" srcOrd="0" destOrd="0" presId="urn:microsoft.com/office/officeart/2016/7/layout/RepeatingBendingProcessNew"/>
    <dgm:cxn modelId="{9D3B7FE4-25C4-41E3-970B-319F33D33D6C}" type="presParOf" srcId="{8344632B-22B4-4D6B-BE5B-067D83607580}" destId="{30C8979D-B817-4000-81CE-B7B72BFE35C9}" srcOrd="2" destOrd="0" presId="urn:microsoft.com/office/officeart/2016/7/layout/RepeatingBendingProcessNew"/>
    <dgm:cxn modelId="{E3D4C957-5EFA-4641-B818-BE761F8423D7}" type="presParOf" srcId="{8344632B-22B4-4D6B-BE5B-067D83607580}" destId="{C0CC6A30-51D0-4446-8314-B89B811590C1}" srcOrd="3" destOrd="0" presId="urn:microsoft.com/office/officeart/2016/7/layout/RepeatingBendingProcessNew"/>
    <dgm:cxn modelId="{1B871F53-8652-43F1-8DE5-C97A5DFC57E4}" type="presParOf" srcId="{C0CC6A30-51D0-4446-8314-B89B811590C1}" destId="{03A1580C-9129-4CD3-8863-AF21CCDB9EFC}" srcOrd="0" destOrd="0" presId="urn:microsoft.com/office/officeart/2016/7/layout/RepeatingBendingProcessNew"/>
    <dgm:cxn modelId="{3FD752C4-1BF9-4E44-8F63-30D3F8D53586}" type="presParOf" srcId="{8344632B-22B4-4D6B-BE5B-067D83607580}" destId="{C0CC8604-D6E2-42D8-8B1A-2F26525E2C33}" srcOrd="4" destOrd="0" presId="urn:microsoft.com/office/officeart/2016/7/layout/RepeatingBendingProcessNew"/>
    <dgm:cxn modelId="{9D2C5BF1-C0E9-4227-B5E3-95633D2C08B0}" type="presParOf" srcId="{8344632B-22B4-4D6B-BE5B-067D83607580}" destId="{B771DBDA-438A-48C0-B7C0-C36B07C7221C}" srcOrd="5" destOrd="0" presId="urn:microsoft.com/office/officeart/2016/7/layout/RepeatingBendingProcessNew"/>
    <dgm:cxn modelId="{A1E15BE8-BA5B-4071-A660-816FDEEEC607}" type="presParOf" srcId="{B771DBDA-438A-48C0-B7C0-C36B07C7221C}" destId="{101CAB58-AAF4-41B5-86A9-BDDE06CBB221}" srcOrd="0" destOrd="0" presId="urn:microsoft.com/office/officeart/2016/7/layout/RepeatingBendingProcessNew"/>
    <dgm:cxn modelId="{4044C718-3730-40FB-8783-BC56DA3411C0}" type="presParOf" srcId="{8344632B-22B4-4D6B-BE5B-067D83607580}" destId="{696B6555-1F00-4F12-9FFA-80123514886A}" srcOrd="6" destOrd="0" presId="urn:microsoft.com/office/officeart/2016/7/layout/RepeatingBendingProcessNew"/>
    <dgm:cxn modelId="{661AC749-A70F-4526-BEB5-24878A3B72FC}" type="presParOf" srcId="{8344632B-22B4-4D6B-BE5B-067D83607580}" destId="{AFF0ADB1-FF29-43F5-B709-FBB5F7AC5116}" srcOrd="7" destOrd="0" presId="urn:microsoft.com/office/officeart/2016/7/layout/RepeatingBendingProcessNew"/>
    <dgm:cxn modelId="{1CB45F2B-BFDA-4DBD-8ACD-4B2712F53D45}" type="presParOf" srcId="{AFF0ADB1-FF29-43F5-B709-FBB5F7AC5116}" destId="{6B74B07D-F618-4A24-9B2B-9B0F53FEB871}" srcOrd="0" destOrd="0" presId="urn:microsoft.com/office/officeart/2016/7/layout/RepeatingBendingProcessNew"/>
    <dgm:cxn modelId="{49348F7D-F78F-4D85-9C32-801CB307C2D5}" type="presParOf" srcId="{8344632B-22B4-4D6B-BE5B-067D83607580}" destId="{426C5F76-DE94-4506-BFA2-7B7D34261267}" srcOrd="8" destOrd="0" presId="urn:microsoft.com/office/officeart/2016/7/layout/RepeatingBendingProcessNew"/>
    <dgm:cxn modelId="{D061521C-2A2E-4404-A5E0-9E090C72E819}" type="presParOf" srcId="{8344632B-22B4-4D6B-BE5B-067D83607580}" destId="{8E01E7ED-D49E-44FA-A4F4-2F4CBAA778E8}" srcOrd="9" destOrd="0" presId="urn:microsoft.com/office/officeart/2016/7/layout/RepeatingBendingProcessNew"/>
    <dgm:cxn modelId="{5204255E-46DB-4DEB-8F58-B3306473A945}" type="presParOf" srcId="{8E01E7ED-D49E-44FA-A4F4-2F4CBAA778E8}" destId="{632D020B-9320-443B-BC49-2D9AEF6D6604}" srcOrd="0" destOrd="0" presId="urn:microsoft.com/office/officeart/2016/7/layout/RepeatingBendingProcessNew"/>
    <dgm:cxn modelId="{49AEB3EA-751F-407A-B575-B223745EC9C8}" type="presParOf" srcId="{8344632B-22B4-4D6B-BE5B-067D83607580}" destId="{2B428DEF-72CB-47AC-A967-2183BA0A7C00}" srcOrd="10" destOrd="0" presId="urn:microsoft.com/office/officeart/2016/7/layout/RepeatingBendingProcessNew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931637-28E3-422A-867E-A91388376A3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C94524-C643-4B3E-8FC0-4A8D1DBC5B15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de-CH" b="1"/>
            <a:t>Projekt</a:t>
          </a:r>
          <a:r>
            <a:rPr lang="de-CH"/>
            <a:t> </a:t>
          </a:r>
          <a:endParaRPr lang="en-US"/>
        </a:p>
      </dgm:t>
    </dgm:pt>
    <dgm:pt modelId="{C1AF9EEC-1AF3-4424-9E5D-BFCB62EA1A94}" type="parTrans" cxnId="{F08BAB1A-B9C6-424C-9249-93800AE22977}">
      <dgm:prSet/>
      <dgm:spPr/>
      <dgm:t>
        <a:bodyPr/>
        <a:lstStyle/>
        <a:p>
          <a:endParaRPr lang="en-US"/>
        </a:p>
      </dgm:t>
    </dgm:pt>
    <dgm:pt modelId="{8C0194C2-222E-49C1-9C94-F60D6760BB00}" type="sibTrans" cxnId="{F08BAB1A-B9C6-424C-9249-93800AE22977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F187E90-0BC9-4532-9EC1-9FBAAF8A7D5A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de-CH" b="1"/>
            <a:t>Technologien</a:t>
          </a:r>
          <a:r>
            <a:rPr lang="de-CH"/>
            <a:t> </a:t>
          </a:r>
          <a:endParaRPr lang="en-US"/>
        </a:p>
      </dgm:t>
    </dgm:pt>
    <dgm:pt modelId="{6D19F074-5C49-45EF-8580-832DB3E8A128}" type="parTrans" cxnId="{F97B132D-2AEA-49AB-BF78-7E3861ADEDA3}">
      <dgm:prSet/>
      <dgm:spPr/>
      <dgm:t>
        <a:bodyPr/>
        <a:lstStyle/>
        <a:p>
          <a:endParaRPr lang="en-US"/>
        </a:p>
      </dgm:t>
    </dgm:pt>
    <dgm:pt modelId="{8C32C781-056B-4A3A-BAFD-7CFDE3F93EC5}" type="sibTrans" cxnId="{F97B132D-2AEA-49AB-BF78-7E3861ADEDA3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2E4FC2CD-D266-48DC-941B-EAF8CF360DD8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de-CH" b="1"/>
            <a:t>Was ging nicht so gut  </a:t>
          </a:r>
          <a:endParaRPr lang="en-US"/>
        </a:p>
      </dgm:t>
    </dgm:pt>
    <dgm:pt modelId="{D060C684-25D6-400A-BB74-8F67A93D171A}" type="parTrans" cxnId="{DA42456A-5ABE-4D4B-A722-C377B68D79E9}">
      <dgm:prSet/>
      <dgm:spPr/>
      <dgm:t>
        <a:bodyPr/>
        <a:lstStyle/>
        <a:p>
          <a:endParaRPr lang="en-US"/>
        </a:p>
      </dgm:t>
    </dgm:pt>
    <dgm:pt modelId="{6A4D301B-7190-4914-9224-A35876324BD7}" type="sibTrans" cxnId="{DA42456A-5ABE-4D4B-A722-C377B68D79E9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0614BA99-EDAA-47F5-946B-AF8C3E24ACD5}">
      <dgm:prSet/>
      <dgm:spPr>
        <a:solidFill>
          <a:schemeClr val="tx1">
            <a:lumMod val="50000"/>
            <a:lumOff val="50000"/>
          </a:schemeClr>
        </a:solidFill>
        <a:ln>
          <a:noFill/>
        </a:ln>
      </dgm:spPr>
      <dgm:t>
        <a:bodyPr/>
        <a:lstStyle/>
        <a:p>
          <a:r>
            <a:rPr lang="de-CH" b="1"/>
            <a:t>Was ging gut</a:t>
          </a:r>
          <a:endParaRPr lang="en-US"/>
        </a:p>
      </dgm:t>
    </dgm:pt>
    <dgm:pt modelId="{27FDE95B-1715-4F21-8D54-C7495432C78D}" type="parTrans" cxnId="{E5738046-392A-47AD-8608-31C882258524}">
      <dgm:prSet/>
      <dgm:spPr/>
      <dgm:t>
        <a:bodyPr/>
        <a:lstStyle/>
        <a:p>
          <a:endParaRPr lang="en-US"/>
        </a:p>
      </dgm:t>
    </dgm:pt>
    <dgm:pt modelId="{FA6D608C-3E1F-4E36-9114-DE197AFBCDA7}" type="sibTrans" cxnId="{E5738046-392A-47AD-8608-31C882258524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E9BEB3CD-A675-4DBC-A016-146A50562832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de-CH" b="1"/>
            <a:t>Demo</a:t>
          </a:r>
          <a:endParaRPr lang="en-US" b="1"/>
        </a:p>
      </dgm:t>
    </dgm:pt>
    <dgm:pt modelId="{24A85F31-5109-4620-AABD-9EB04F2984CC}" type="parTrans" cxnId="{8F2AA08E-747B-4114-9174-30A024D39C8C}">
      <dgm:prSet/>
      <dgm:spPr/>
      <dgm:t>
        <a:bodyPr/>
        <a:lstStyle/>
        <a:p>
          <a:endParaRPr lang="en-US"/>
        </a:p>
      </dgm:t>
    </dgm:pt>
    <dgm:pt modelId="{DFB4937C-9D01-46D2-A33F-C4FFDFBDAEB5}" type="sibTrans" cxnId="{8F2AA08E-747B-4114-9174-30A024D39C8C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2E9CC118-4B9D-4CAA-8ED6-0E149D9BEB9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de-CH" b="1"/>
            <a:t>Was hätten wir anders Gemacht?</a:t>
          </a:r>
          <a:endParaRPr lang="en-US"/>
        </a:p>
      </dgm:t>
    </dgm:pt>
    <dgm:pt modelId="{2BF7088F-BAE4-4DE8-839E-DB83B1546644}" type="parTrans" cxnId="{804BF2F0-505F-43CD-AB6A-CD335A5E5A03}">
      <dgm:prSet/>
      <dgm:spPr/>
      <dgm:t>
        <a:bodyPr/>
        <a:lstStyle/>
        <a:p>
          <a:endParaRPr lang="en-US"/>
        </a:p>
      </dgm:t>
    </dgm:pt>
    <dgm:pt modelId="{D0188A38-ED28-4B68-B068-AC9ADC2C9C1B}" type="sibTrans" cxnId="{804BF2F0-505F-43CD-AB6A-CD335A5E5A03}">
      <dgm:prSet/>
      <dgm:spPr/>
      <dgm:t>
        <a:bodyPr/>
        <a:lstStyle/>
        <a:p>
          <a:endParaRPr lang="en-US"/>
        </a:p>
      </dgm:t>
    </dgm:pt>
    <dgm:pt modelId="{8344632B-22B4-4D6B-BE5B-067D83607580}" type="pres">
      <dgm:prSet presAssocID="{7E931637-28E3-422A-867E-A91388376A3E}" presName="Name0" presStyleCnt="0">
        <dgm:presLayoutVars>
          <dgm:dir/>
          <dgm:resizeHandles val="exact"/>
        </dgm:presLayoutVars>
      </dgm:prSet>
      <dgm:spPr/>
    </dgm:pt>
    <dgm:pt modelId="{CA102901-6F8D-49E5-A0AA-5AF8CD8ADC30}" type="pres">
      <dgm:prSet presAssocID="{09C94524-C643-4B3E-8FC0-4A8D1DBC5B15}" presName="node" presStyleLbl="node1" presStyleIdx="0" presStyleCnt="6">
        <dgm:presLayoutVars>
          <dgm:bulletEnabled val="1"/>
        </dgm:presLayoutVars>
      </dgm:prSet>
      <dgm:spPr/>
    </dgm:pt>
    <dgm:pt modelId="{7C958522-43C4-47A6-B678-890082717F3C}" type="pres">
      <dgm:prSet presAssocID="{8C0194C2-222E-49C1-9C94-F60D6760BB00}" presName="sibTrans" presStyleLbl="sibTrans1D1" presStyleIdx="0" presStyleCnt="5"/>
      <dgm:spPr/>
    </dgm:pt>
    <dgm:pt modelId="{9FF11D12-0AF3-4E3F-AF85-82D0CC8E131A}" type="pres">
      <dgm:prSet presAssocID="{8C0194C2-222E-49C1-9C94-F60D6760BB00}" presName="connectorText" presStyleLbl="sibTrans1D1" presStyleIdx="0" presStyleCnt="5"/>
      <dgm:spPr/>
    </dgm:pt>
    <dgm:pt modelId="{30C8979D-B817-4000-81CE-B7B72BFE35C9}" type="pres">
      <dgm:prSet presAssocID="{BF187E90-0BC9-4532-9EC1-9FBAAF8A7D5A}" presName="node" presStyleLbl="node1" presStyleIdx="1" presStyleCnt="6">
        <dgm:presLayoutVars>
          <dgm:bulletEnabled val="1"/>
        </dgm:presLayoutVars>
      </dgm:prSet>
      <dgm:spPr/>
    </dgm:pt>
    <dgm:pt modelId="{C0CC6A30-51D0-4446-8314-B89B811590C1}" type="pres">
      <dgm:prSet presAssocID="{8C32C781-056B-4A3A-BAFD-7CFDE3F93EC5}" presName="sibTrans" presStyleLbl="sibTrans1D1" presStyleIdx="1" presStyleCnt="5"/>
      <dgm:spPr/>
    </dgm:pt>
    <dgm:pt modelId="{03A1580C-9129-4CD3-8863-AF21CCDB9EFC}" type="pres">
      <dgm:prSet presAssocID="{8C32C781-056B-4A3A-BAFD-7CFDE3F93EC5}" presName="connectorText" presStyleLbl="sibTrans1D1" presStyleIdx="1" presStyleCnt="5"/>
      <dgm:spPr/>
    </dgm:pt>
    <dgm:pt modelId="{C0CC8604-D6E2-42D8-8B1A-2F26525E2C33}" type="pres">
      <dgm:prSet presAssocID="{2E4FC2CD-D266-48DC-941B-EAF8CF360DD8}" presName="node" presStyleLbl="node1" presStyleIdx="2" presStyleCnt="6">
        <dgm:presLayoutVars>
          <dgm:bulletEnabled val="1"/>
        </dgm:presLayoutVars>
      </dgm:prSet>
      <dgm:spPr/>
    </dgm:pt>
    <dgm:pt modelId="{B771DBDA-438A-48C0-B7C0-C36B07C7221C}" type="pres">
      <dgm:prSet presAssocID="{6A4D301B-7190-4914-9224-A35876324BD7}" presName="sibTrans" presStyleLbl="sibTrans1D1" presStyleIdx="2" presStyleCnt="5"/>
      <dgm:spPr/>
    </dgm:pt>
    <dgm:pt modelId="{101CAB58-AAF4-41B5-86A9-BDDE06CBB221}" type="pres">
      <dgm:prSet presAssocID="{6A4D301B-7190-4914-9224-A35876324BD7}" presName="connectorText" presStyleLbl="sibTrans1D1" presStyleIdx="2" presStyleCnt="5"/>
      <dgm:spPr/>
    </dgm:pt>
    <dgm:pt modelId="{696B6555-1F00-4F12-9FFA-80123514886A}" type="pres">
      <dgm:prSet presAssocID="{0614BA99-EDAA-47F5-946B-AF8C3E24ACD5}" presName="node" presStyleLbl="node1" presStyleIdx="3" presStyleCnt="6">
        <dgm:presLayoutVars>
          <dgm:bulletEnabled val="1"/>
        </dgm:presLayoutVars>
      </dgm:prSet>
      <dgm:spPr/>
    </dgm:pt>
    <dgm:pt modelId="{AFF0ADB1-FF29-43F5-B709-FBB5F7AC5116}" type="pres">
      <dgm:prSet presAssocID="{FA6D608C-3E1F-4E36-9114-DE197AFBCDA7}" presName="sibTrans" presStyleLbl="sibTrans1D1" presStyleIdx="3" presStyleCnt="5"/>
      <dgm:spPr/>
    </dgm:pt>
    <dgm:pt modelId="{6B74B07D-F618-4A24-9B2B-9B0F53FEB871}" type="pres">
      <dgm:prSet presAssocID="{FA6D608C-3E1F-4E36-9114-DE197AFBCDA7}" presName="connectorText" presStyleLbl="sibTrans1D1" presStyleIdx="3" presStyleCnt="5"/>
      <dgm:spPr/>
    </dgm:pt>
    <dgm:pt modelId="{426C5F76-DE94-4506-BFA2-7B7D34261267}" type="pres">
      <dgm:prSet presAssocID="{E9BEB3CD-A675-4DBC-A016-146A50562832}" presName="node" presStyleLbl="node1" presStyleIdx="4" presStyleCnt="6">
        <dgm:presLayoutVars>
          <dgm:bulletEnabled val="1"/>
        </dgm:presLayoutVars>
      </dgm:prSet>
      <dgm:spPr/>
    </dgm:pt>
    <dgm:pt modelId="{8E01E7ED-D49E-44FA-A4F4-2F4CBAA778E8}" type="pres">
      <dgm:prSet presAssocID="{DFB4937C-9D01-46D2-A33F-C4FFDFBDAEB5}" presName="sibTrans" presStyleLbl="sibTrans1D1" presStyleIdx="4" presStyleCnt="5"/>
      <dgm:spPr/>
    </dgm:pt>
    <dgm:pt modelId="{632D020B-9320-443B-BC49-2D9AEF6D6604}" type="pres">
      <dgm:prSet presAssocID="{DFB4937C-9D01-46D2-A33F-C4FFDFBDAEB5}" presName="connectorText" presStyleLbl="sibTrans1D1" presStyleIdx="4" presStyleCnt="5"/>
      <dgm:spPr/>
    </dgm:pt>
    <dgm:pt modelId="{2B428DEF-72CB-47AC-A967-2183BA0A7C00}" type="pres">
      <dgm:prSet presAssocID="{2E9CC118-4B9D-4CAA-8ED6-0E149D9BEB99}" presName="node" presStyleLbl="node1" presStyleIdx="5" presStyleCnt="6">
        <dgm:presLayoutVars>
          <dgm:bulletEnabled val="1"/>
        </dgm:presLayoutVars>
      </dgm:prSet>
      <dgm:spPr/>
    </dgm:pt>
  </dgm:ptLst>
  <dgm:cxnLst>
    <dgm:cxn modelId="{80D3130E-AF93-4DFF-B36D-FA6C724A898A}" type="presOf" srcId="{DFB4937C-9D01-46D2-A33F-C4FFDFBDAEB5}" destId="{632D020B-9320-443B-BC49-2D9AEF6D6604}" srcOrd="1" destOrd="0" presId="urn:microsoft.com/office/officeart/2016/7/layout/RepeatingBendingProcessNew"/>
    <dgm:cxn modelId="{F08BAB1A-B9C6-424C-9249-93800AE22977}" srcId="{7E931637-28E3-422A-867E-A91388376A3E}" destId="{09C94524-C643-4B3E-8FC0-4A8D1DBC5B15}" srcOrd="0" destOrd="0" parTransId="{C1AF9EEC-1AF3-4424-9E5D-BFCB62EA1A94}" sibTransId="{8C0194C2-222E-49C1-9C94-F60D6760BB00}"/>
    <dgm:cxn modelId="{F837941C-9E41-49A4-83E9-4C1F42A19144}" type="presOf" srcId="{8C0194C2-222E-49C1-9C94-F60D6760BB00}" destId="{7C958522-43C4-47A6-B678-890082717F3C}" srcOrd="0" destOrd="0" presId="urn:microsoft.com/office/officeart/2016/7/layout/RepeatingBendingProcessNew"/>
    <dgm:cxn modelId="{CCA40D1D-E1AB-47F9-9D1A-7EF6BE630BA8}" type="presOf" srcId="{BF187E90-0BC9-4532-9EC1-9FBAAF8A7D5A}" destId="{30C8979D-B817-4000-81CE-B7B72BFE35C9}" srcOrd="0" destOrd="0" presId="urn:microsoft.com/office/officeart/2016/7/layout/RepeatingBendingProcessNew"/>
    <dgm:cxn modelId="{FE2B4A2A-9064-490B-BD2D-1DFE83C82204}" type="presOf" srcId="{09C94524-C643-4B3E-8FC0-4A8D1DBC5B15}" destId="{CA102901-6F8D-49E5-A0AA-5AF8CD8ADC30}" srcOrd="0" destOrd="0" presId="urn:microsoft.com/office/officeart/2016/7/layout/RepeatingBendingProcessNew"/>
    <dgm:cxn modelId="{F97B132D-2AEA-49AB-BF78-7E3861ADEDA3}" srcId="{7E931637-28E3-422A-867E-A91388376A3E}" destId="{BF187E90-0BC9-4532-9EC1-9FBAAF8A7D5A}" srcOrd="1" destOrd="0" parTransId="{6D19F074-5C49-45EF-8580-832DB3E8A128}" sibTransId="{8C32C781-056B-4A3A-BAFD-7CFDE3F93EC5}"/>
    <dgm:cxn modelId="{0A0A3832-76AD-461A-AAD3-23B486B43147}" type="presOf" srcId="{8C32C781-056B-4A3A-BAFD-7CFDE3F93EC5}" destId="{C0CC6A30-51D0-4446-8314-B89B811590C1}" srcOrd="0" destOrd="0" presId="urn:microsoft.com/office/officeart/2016/7/layout/RepeatingBendingProcessNew"/>
    <dgm:cxn modelId="{459ABF39-94CC-400F-AA5F-1DEEFE112F40}" type="presOf" srcId="{E9BEB3CD-A675-4DBC-A016-146A50562832}" destId="{426C5F76-DE94-4506-BFA2-7B7D34261267}" srcOrd="0" destOrd="0" presId="urn:microsoft.com/office/officeart/2016/7/layout/RepeatingBendingProcessNew"/>
    <dgm:cxn modelId="{E5738046-392A-47AD-8608-31C882258524}" srcId="{7E931637-28E3-422A-867E-A91388376A3E}" destId="{0614BA99-EDAA-47F5-946B-AF8C3E24ACD5}" srcOrd="3" destOrd="0" parTransId="{27FDE95B-1715-4F21-8D54-C7495432C78D}" sibTransId="{FA6D608C-3E1F-4E36-9114-DE197AFBCDA7}"/>
    <dgm:cxn modelId="{DA42456A-5ABE-4D4B-A722-C377B68D79E9}" srcId="{7E931637-28E3-422A-867E-A91388376A3E}" destId="{2E4FC2CD-D266-48DC-941B-EAF8CF360DD8}" srcOrd="2" destOrd="0" parTransId="{D060C684-25D6-400A-BB74-8F67A93D171A}" sibTransId="{6A4D301B-7190-4914-9224-A35876324BD7}"/>
    <dgm:cxn modelId="{CADA6C4A-4EE4-4311-A672-29F54E5A608D}" type="presOf" srcId="{8C32C781-056B-4A3A-BAFD-7CFDE3F93EC5}" destId="{03A1580C-9129-4CD3-8863-AF21CCDB9EFC}" srcOrd="1" destOrd="0" presId="urn:microsoft.com/office/officeart/2016/7/layout/RepeatingBendingProcessNew"/>
    <dgm:cxn modelId="{315DAD4E-1190-4190-9958-292D9D36172D}" type="presOf" srcId="{6A4D301B-7190-4914-9224-A35876324BD7}" destId="{B771DBDA-438A-48C0-B7C0-C36B07C7221C}" srcOrd="0" destOrd="0" presId="urn:microsoft.com/office/officeart/2016/7/layout/RepeatingBendingProcessNew"/>
    <dgm:cxn modelId="{5E2DEC74-3589-4F8F-BD25-C1ABCCC91F2F}" type="presOf" srcId="{0614BA99-EDAA-47F5-946B-AF8C3E24ACD5}" destId="{696B6555-1F00-4F12-9FFA-80123514886A}" srcOrd="0" destOrd="0" presId="urn:microsoft.com/office/officeart/2016/7/layout/RepeatingBendingProcessNew"/>
    <dgm:cxn modelId="{6E3FDB75-2F76-4132-8EC7-7EC87BEEAC1F}" type="presOf" srcId="{DFB4937C-9D01-46D2-A33F-C4FFDFBDAEB5}" destId="{8E01E7ED-D49E-44FA-A4F4-2F4CBAA778E8}" srcOrd="0" destOrd="0" presId="urn:microsoft.com/office/officeart/2016/7/layout/RepeatingBendingProcessNew"/>
    <dgm:cxn modelId="{4D646B56-D792-47EC-8E42-8F17E7A4D8C8}" type="presOf" srcId="{8C0194C2-222E-49C1-9C94-F60D6760BB00}" destId="{9FF11D12-0AF3-4E3F-AF85-82D0CC8E131A}" srcOrd="1" destOrd="0" presId="urn:microsoft.com/office/officeart/2016/7/layout/RepeatingBendingProcessNew"/>
    <dgm:cxn modelId="{8F2AA08E-747B-4114-9174-30A024D39C8C}" srcId="{7E931637-28E3-422A-867E-A91388376A3E}" destId="{E9BEB3CD-A675-4DBC-A016-146A50562832}" srcOrd="4" destOrd="0" parTransId="{24A85F31-5109-4620-AABD-9EB04F2984CC}" sibTransId="{DFB4937C-9D01-46D2-A33F-C4FFDFBDAEB5}"/>
    <dgm:cxn modelId="{FE60C0A2-E3BB-47DC-9F76-37603794493B}" type="presOf" srcId="{FA6D608C-3E1F-4E36-9114-DE197AFBCDA7}" destId="{AFF0ADB1-FF29-43F5-B709-FBB5F7AC5116}" srcOrd="0" destOrd="0" presId="urn:microsoft.com/office/officeart/2016/7/layout/RepeatingBendingProcessNew"/>
    <dgm:cxn modelId="{70C37AB2-FA62-4B5E-9DC8-1C7ECEC6316E}" type="presOf" srcId="{7E931637-28E3-422A-867E-A91388376A3E}" destId="{8344632B-22B4-4D6B-BE5B-067D83607580}" srcOrd="0" destOrd="0" presId="urn:microsoft.com/office/officeart/2016/7/layout/RepeatingBendingProcessNew"/>
    <dgm:cxn modelId="{67BE56BA-08B0-4822-8CEE-B5C2D0D64201}" type="presOf" srcId="{FA6D608C-3E1F-4E36-9114-DE197AFBCDA7}" destId="{6B74B07D-F618-4A24-9B2B-9B0F53FEB871}" srcOrd="1" destOrd="0" presId="urn:microsoft.com/office/officeart/2016/7/layout/RepeatingBendingProcessNew"/>
    <dgm:cxn modelId="{A57348DB-C0D2-4219-A7EC-4CBC86DC9613}" type="presOf" srcId="{6A4D301B-7190-4914-9224-A35876324BD7}" destId="{101CAB58-AAF4-41B5-86A9-BDDE06CBB221}" srcOrd="1" destOrd="0" presId="urn:microsoft.com/office/officeart/2016/7/layout/RepeatingBendingProcessNew"/>
    <dgm:cxn modelId="{5319B4DF-4555-4FDF-9F4B-DF5D5444C158}" type="presOf" srcId="{2E9CC118-4B9D-4CAA-8ED6-0E149D9BEB99}" destId="{2B428DEF-72CB-47AC-A967-2183BA0A7C00}" srcOrd="0" destOrd="0" presId="urn:microsoft.com/office/officeart/2016/7/layout/RepeatingBendingProcessNew"/>
    <dgm:cxn modelId="{1DA79EEC-7BBD-4B13-B475-83D6821E6540}" type="presOf" srcId="{2E4FC2CD-D266-48DC-941B-EAF8CF360DD8}" destId="{C0CC8604-D6E2-42D8-8B1A-2F26525E2C33}" srcOrd="0" destOrd="0" presId="urn:microsoft.com/office/officeart/2016/7/layout/RepeatingBendingProcessNew"/>
    <dgm:cxn modelId="{804BF2F0-505F-43CD-AB6A-CD335A5E5A03}" srcId="{7E931637-28E3-422A-867E-A91388376A3E}" destId="{2E9CC118-4B9D-4CAA-8ED6-0E149D9BEB99}" srcOrd="5" destOrd="0" parTransId="{2BF7088F-BAE4-4DE8-839E-DB83B1546644}" sibTransId="{D0188A38-ED28-4B68-B068-AC9ADC2C9C1B}"/>
    <dgm:cxn modelId="{14B0EF0B-B058-48C4-A981-3CED93D17177}" type="presParOf" srcId="{8344632B-22B4-4D6B-BE5B-067D83607580}" destId="{CA102901-6F8D-49E5-A0AA-5AF8CD8ADC30}" srcOrd="0" destOrd="0" presId="urn:microsoft.com/office/officeart/2016/7/layout/RepeatingBendingProcessNew"/>
    <dgm:cxn modelId="{15EB28B1-44DB-4D2E-800E-D2AA843DC93D}" type="presParOf" srcId="{8344632B-22B4-4D6B-BE5B-067D83607580}" destId="{7C958522-43C4-47A6-B678-890082717F3C}" srcOrd="1" destOrd="0" presId="urn:microsoft.com/office/officeart/2016/7/layout/RepeatingBendingProcessNew"/>
    <dgm:cxn modelId="{57209741-9DEA-4EC6-A8A1-2B2B9C5A10FE}" type="presParOf" srcId="{7C958522-43C4-47A6-B678-890082717F3C}" destId="{9FF11D12-0AF3-4E3F-AF85-82D0CC8E131A}" srcOrd="0" destOrd="0" presId="urn:microsoft.com/office/officeart/2016/7/layout/RepeatingBendingProcessNew"/>
    <dgm:cxn modelId="{9D3B7FE4-25C4-41E3-970B-319F33D33D6C}" type="presParOf" srcId="{8344632B-22B4-4D6B-BE5B-067D83607580}" destId="{30C8979D-B817-4000-81CE-B7B72BFE35C9}" srcOrd="2" destOrd="0" presId="urn:microsoft.com/office/officeart/2016/7/layout/RepeatingBendingProcessNew"/>
    <dgm:cxn modelId="{E3D4C957-5EFA-4641-B818-BE761F8423D7}" type="presParOf" srcId="{8344632B-22B4-4D6B-BE5B-067D83607580}" destId="{C0CC6A30-51D0-4446-8314-B89B811590C1}" srcOrd="3" destOrd="0" presId="urn:microsoft.com/office/officeart/2016/7/layout/RepeatingBendingProcessNew"/>
    <dgm:cxn modelId="{1B871F53-8652-43F1-8DE5-C97A5DFC57E4}" type="presParOf" srcId="{C0CC6A30-51D0-4446-8314-B89B811590C1}" destId="{03A1580C-9129-4CD3-8863-AF21CCDB9EFC}" srcOrd="0" destOrd="0" presId="urn:microsoft.com/office/officeart/2016/7/layout/RepeatingBendingProcessNew"/>
    <dgm:cxn modelId="{3FD752C4-1BF9-4E44-8F63-30D3F8D53586}" type="presParOf" srcId="{8344632B-22B4-4D6B-BE5B-067D83607580}" destId="{C0CC8604-D6E2-42D8-8B1A-2F26525E2C33}" srcOrd="4" destOrd="0" presId="urn:microsoft.com/office/officeart/2016/7/layout/RepeatingBendingProcessNew"/>
    <dgm:cxn modelId="{9D2C5BF1-C0E9-4227-B5E3-95633D2C08B0}" type="presParOf" srcId="{8344632B-22B4-4D6B-BE5B-067D83607580}" destId="{B771DBDA-438A-48C0-B7C0-C36B07C7221C}" srcOrd="5" destOrd="0" presId="urn:microsoft.com/office/officeart/2016/7/layout/RepeatingBendingProcessNew"/>
    <dgm:cxn modelId="{A1E15BE8-BA5B-4071-A660-816FDEEEC607}" type="presParOf" srcId="{B771DBDA-438A-48C0-B7C0-C36B07C7221C}" destId="{101CAB58-AAF4-41B5-86A9-BDDE06CBB221}" srcOrd="0" destOrd="0" presId="urn:microsoft.com/office/officeart/2016/7/layout/RepeatingBendingProcessNew"/>
    <dgm:cxn modelId="{4044C718-3730-40FB-8783-BC56DA3411C0}" type="presParOf" srcId="{8344632B-22B4-4D6B-BE5B-067D83607580}" destId="{696B6555-1F00-4F12-9FFA-80123514886A}" srcOrd="6" destOrd="0" presId="urn:microsoft.com/office/officeart/2016/7/layout/RepeatingBendingProcessNew"/>
    <dgm:cxn modelId="{661AC749-A70F-4526-BEB5-24878A3B72FC}" type="presParOf" srcId="{8344632B-22B4-4D6B-BE5B-067D83607580}" destId="{AFF0ADB1-FF29-43F5-B709-FBB5F7AC5116}" srcOrd="7" destOrd="0" presId="urn:microsoft.com/office/officeart/2016/7/layout/RepeatingBendingProcessNew"/>
    <dgm:cxn modelId="{1CB45F2B-BFDA-4DBD-8ACD-4B2712F53D45}" type="presParOf" srcId="{AFF0ADB1-FF29-43F5-B709-FBB5F7AC5116}" destId="{6B74B07D-F618-4A24-9B2B-9B0F53FEB871}" srcOrd="0" destOrd="0" presId="urn:microsoft.com/office/officeart/2016/7/layout/RepeatingBendingProcessNew"/>
    <dgm:cxn modelId="{49348F7D-F78F-4D85-9C32-801CB307C2D5}" type="presParOf" srcId="{8344632B-22B4-4D6B-BE5B-067D83607580}" destId="{426C5F76-DE94-4506-BFA2-7B7D34261267}" srcOrd="8" destOrd="0" presId="urn:microsoft.com/office/officeart/2016/7/layout/RepeatingBendingProcessNew"/>
    <dgm:cxn modelId="{D061521C-2A2E-4404-A5E0-9E090C72E819}" type="presParOf" srcId="{8344632B-22B4-4D6B-BE5B-067D83607580}" destId="{8E01E7ED-D49E-44FA-A4F4-2F4CBAA778E8}" srcOrd="9" destOrd="0" presId="urn:microsoft.com/office/officeart/2016/7/layout/RepeatingBendingProcessNew"/>
    <dgm:cxn modelId="{5204255E-46DB-4DEB-8F58-B3306473A945}" type="presParOf" srcId="{8E01E7ED-D49E-44FA-A4F4-2F4CBAA778E8}" destId="{632D020B-9320-443B-BC49-2D9AEF6D6604}" srcOrd="0" destOrd="0" presId="urn:microsoft.com/office/officeart/2016/7/layout/RepeatingBendingProcessNew"/>
    <dgm:cxn modelId="{49AEB3EA-751F-407A-B575-B223745EC9C8}" type="presParOf" srcId="{8344632B-22B4-4D6B-BE5B-067D83607580}" destId="{2B428DEF-72CB-47AC-A967-2183BA0A7C00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58522-43C4-47A6-B678-890082717F3C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CA102901-6F8D-49E5-A0AA-5AF8CD8ADC30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500" kern="1200"/>
            <a:t>Projekt </a:t>
          </a:r>
          <a:endParaRPr lang="en-US" sz="3500" kern="1200"/>
        </a:p>
      </dsp:txBody>
      <dsp:txXfrm>
        <a:off x="8061" y="5979"/>
        <a:ext cx="3034531" cy="1820718"/>
      </dsp:txXfrm>
    </dsp:sp>
    <dsp:sp modelId="{C0CC6A30-51D0-4446-8314-B89B811590C1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30C8979D-B817-4000-81CE-B7B72BFE35C9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500" kern="1200"/>
            <a:t>Technologien </a:t>
          </a:r>
          <a:endParaRPr lang="en-US" sz="3500" kern="1200"/>
        </a:p>
      </dsp:txBody>
      <dsp:txXfrm>
        <a:off x="3740534" y="5979"/>
        <a:ext cx="3034531" cy="1820718"/>
      </dsp:txXfrm>
    </dsp:sp>
    <dsp:sp modelId="{B771DBDA-438A-48C0-B7C0-C36B07C7221C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C0CC8604-D6E2-42D8-8B1A-2F26525E2C33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500" kern="1200"/>
            <a:t>Was nicht als erwartend ging</a:t>
          </a:r>
          <a:endParaRPr lang="en-US" sz="3500" kern="1200"/>
        </a:p>
      </dsp:txBody>
      <dsp:txXfrm>
        <a:off x="7473007" y="5979"/>
        <a:ext cx="3034531" cy="1820718"/>
      </dsp:txXfrm>
    </dsp:sp>
    <dsp:sp modelId="{AFF0ADB1-FF29-43F5-B709-FBB5F7AC5116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696B6555-1F00-4F12-9FFA-80123514886A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500" kern="1200"/>
            <a:t>Was besser gegangen ist</a:t>
          </a:r>
          <a:endParaRPr lang="en-US" sz="3500" kern="1200"/>
        </a:p>
      </dsp:txBody>
      <dsp:txXfrm>
        <a:off x="8061" y="2524640"/>
        <a:ext cx="3034531" cy="1820718"/>
      </dsp:txXfrm>
    </dsp:sp>
    <dsp:sp modelId="{8E01E7ED-D49E-44FA-A4F4-2F4CBAA778E8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426C5F76-DE94-4506-BFA2-7B7D34261267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500" kern="1200"/>
            <a:t>Demo</a:t>
          </a:r>
          <a:endParaRPr lang="en-US" sz="3500" kern="1200"/>
        </a:p>
      </dsp:txBody>
      <dsp:txXfrm>
        <a:off x="3740534" y="2524640"/>
        <a:ext cx="3034531" cy="1820718"/>
      </dsp:txXfrm>
    </dsp:sp>
    <dsp:sp modelId="{2B428DEF-72CB-47AC-A967-2183BA0A7C00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500" kern="1200"/>
            <a:t>Was hätten wir anders gemacht</a:t>
          </a:r>
          <a:endParaRPr lang="en-US" sz="3500" kern="1200"/>
        </a:p>
      </dsp:txBody>
      <dsp:txXfrm>
        <a:off x="7473007" y="2524640"/>
        <a:ext cx="3034531" cy="182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58522-43C4-47A6-B678-890082717F3C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CA102901-6F8D-49E5-A0AA-5AF8CD8ADC30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500" b="1" kern="1200"/>
            <a:t>Projekt</a:t>
          </a:r>
          <a:r>
            <a:rPr lang="de-CH" sz="3500" kern="1200"/>
            <a:t> </a:t>
          </a:r>
          <a:endParaRPr lang="en-US" sz="3500" kern="1200"/>
        </a:p>
      </dsp:txBody>
      <dsp:txXfrm>
        <a:off x="8061" y="5979"/>
        <a:ext cx="3034531" cy="1820718"/>
      </dsp:txXfrm>
    </dsp:sp>
    <dsp:sp modelId="{C0CC6A30-51D0-4446-8314-B89B811590C1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30C8979D-B817-4000-81CE-B7B72BFE35C9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500" b="1" kern="1200"/>
            <a:t>Technologien</a:t>
          </a:r>
          <a:r>
            <a:rPr lang="de-CH" sz="3500" kern="1200"/>
            <a:t> </a:t>
          </a:r>
          <a:endParaRPr lang="en-US" sz="3500" kern="1200"/>
        </a:p>
      </dsp:txBody>
      <dsp:txXfrm>
        <a:off x="3740534" y="5979"/>
        <a:ext cx="3034531" cy="1820718"/>
      </dsp:txXfrm>
    </dsp:sp>
    <dsp:sp modelId="{B771DBDA-438A-48C0-B7C0-C36B07C7221C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C0CC8604-D6E2-42D8-8B1A-2F26525E2C33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500" b="1" kern="1200"/>
            <a:t>Was ging nicht so gut  </a:t>
          </a:r>
          <a:endParaRPr lang="en-US" sz="3500" kern="1200"/>
        </a:p>
      </dsp:txBody>
      <dsp:txXfrm>
        <a:off x="7473007" y="5979"/>
        <a:ext cx="3034531" cy="1820718"/>
      </dsp:txXfrm>
    </dsp:sp>
    <dsp:sp modelId="{AFF0ADB1-FF29-43F5-B709-FBB5F7AC5116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696B6555-1F00-4F12-9FFA-80123514886A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500" b="1" kern="1200"/>
            <a:t>Was ging gut</a:t>
          </a:r>
          <a:endParaRPr lang="en-US" sz="3500" kern="1200"/>
        </a:p>
      </dsp:txBody>
      <dsp:txXfrm>
        <a:off x="8061" y="2524640"/>
        <a:ext cx="3034531" cy="1820718"/>
      </dsp:txXfrm>
    </dsp:sp>
    <dsp:sp modelId="{8E01E7ED-D49E-44FA-A4F4-2F4CBAA778E8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426C5F76-DE94-4506-BFA2-7B7D34261267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500" b="1" kern="1200"/>
            <a:t>Demo</a:t>
          </a:r>
          <a:endParaRPr lang="en-US" sz="3500" b="1" kern="1200"/>
        </a:p>
      </dsp:txBody>
      <dsp:txXfrm>
        <a:off x="3740534" y="2524640"/>
        <a:ext cx="3034531" cy="1820718"/>
      </dsp:txXfrm>
    </dsp:sp>
    <dsp:sp modelId="{2B428DEF-72CB-47AC-A967-2183BA0A7C00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500" b="1" kern="1200"/>
            <a:t>Was hätten wir anders Gemacht?</a:t>
          </a:r>
          <a:endParaRPr lang="en-US" sz="3500" kern="1200"/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70066-0DF9-407F-93F0-25D6AC2F9F91}" type="datetimeFigureOut">
              <a:rPr lang="de-CH" smtClean="0"/>
              <a:t>11.09.2024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20F2D-E7D3-4B82-840A-5F943F4E81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782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JS und JSX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20F2D-E7D3-4B82-840A-5F943F4E81A0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7083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Wir nützen die Label und Adresse, um den Titel und Description zu anzeigen</a:t>
            </a:r>
            <a:br>
              <a:rPr lang="de-CH"/>
            </a:br>
            <a:br>
              <a:rPr lang="de-CH"/>
            </a:br>
            <a:r>
              <a:rPr lang="de-CH"/>
              <a:t>Mehr Zeit? Selber eine </a:t>
            </a:r>
            <a:r>
              <a:rPr lang="de-CH" err="1"/>
              <a:t>Map</a:t>
            </a:r>
            <a:r>
              <a:rPr lang="de-CH"/>
              <a:t> entwickeln (Bild mit Koordinatenlogik)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20F2D-E7D3-4B82-840A-5F943F4E81A0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60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F30F8-BDD4-138B-8383-30E46EEBD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A62B93-09F8-ADBD-C412-C530CBD30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A45CC1-3DD2-8625-0A1F-AED07AB8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69D2-78D0-4BFE-9F20-F3F25D14B42B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82188C-85CF-23FD-A7CD-113B8414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DB33E-E9EC-C000-D661-AE5B919D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6705-344E-440A-A17C-90C114B36FA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656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DB1F6-09FF-9115-EC36-4F98970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AC7713-6AC7-3106-DF2B-2BE577117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829028-49E2-6898-10DD-70EBF362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69D2-78D0-4BFE-9F20-F3F25D14B42B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0A1F42-993E-2FE4-144C-109A65DD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68E417-7DF5-E071-87E4-118A2062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6705-344E-440A-A17C-90C114B36FA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438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A51783-139F-41F8-CB81-642D797E9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137E8F-6527-6848-132E-CE63572E2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4BAA13-260D-F739-E745-E6360C80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69D2-78D0-4BFE-9F20-F3F25D14B42B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57C458-CD6C-5539-0D4F-B911C883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90D737-FDC0-BCB1-7938-A416912B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6705-344E-440A-A17C-90C114B36FA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118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6B22F-CDFF-BDF9-80E6-80182067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ADBC3B-2B55-332F-8164-29648DCC4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62C27E-380A-DFCB-5E77-F593DFA4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69D2-78D0-4BFE-9F20-F3F25D14B42B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0D5015-F28F-093F-36AE-01CE5BB9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195A09-27D8-93E2-D46D-BEB22198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6705-344E-440A-A17C-90C114B36FA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8263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E3B72-B41B-2C74-5EF3-AFDA4ABD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F964F7-DC41-294A-0638-FB300CDEA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8DABE-2297-7939-C647-3693DA92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69D2-78D0-4BFE-9F20-F3F25D14B42B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E6B727-BFFE-1AF5-8CC7-446193A7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EB922-D644-E5E2-C3F9-E7A2280C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6705-344E-440A-A17C-90C114B36FA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708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A1870-0D72-C530-11C5-B2BB0AFB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BE1B4C-1077-9058-62EA-632829183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E13A5B-3261-BE03-7677-0190F93CA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6B9DBA-5F78-6DB1-CA5B-9F52F6DC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69D2-78D0-4BFE-9F20-F3F25D14B42B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718C2E-6E81-8B32-60BD-32FF27F6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983D04-8FD5-84F0-6CE1-273A4A64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6705-344E-440A-A17C-90C114B36FA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658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5E0EA-4404-DE81-A7CB-2DBC66EA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D8AFF7-5E24-4D1C-8355-E822D19E6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506313-4F26-7A16-5E54-E6CBD4B95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CD6FDF-F99F-CF85-0E16-7B9A9A865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0E2A2A-4D1C-9682-27A3-E6BDE0DE5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3207BFB-FA1E-DE68-144A-46B77CDC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69D2-78D0-4BFE-9F20-F3F25D14B42B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CF34C2-D988-F05C-9451-A0BD1CC5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9722AE-397F-06F3-AF5B-C70BF4BB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6705-344E-440A-A17C-90C114B36FA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803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6395EB-E4C3-8EB4-BAF0-81A0FDC8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EA0D47-844E-D965-18F4-3EDC90EA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69D2-78D0-4BFE-9F20-F3F25D14B42B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644DFC-BD91-E201-3AD7-2E5B5E73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C1295E-8F99-FF15-14A5-85536A62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6705-344E-440A-A17C-90C114B36FA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503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5451C2D-1C97-77C2-8125-98394E0F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69D2-78D0-4BFE-9F20-F3F25D14B42B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3C36B9-C663-E4F5-EC6F-3AED55DA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DC4AB8-C196-DB3C-3298-75C4BEF2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6705-344E-440A-A17C-90C114B36FA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904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FE557-1698-34F7-851A-05874FA4D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C1A7F6-022B-B143-8577-1DCA74B8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50C640-6311-105D-5359-34F090C4E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894278-D855-8DBE-6E13-9A6DE99B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69D2-78D0-4BFE-9F20-F3F25D14B42B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EB5BC4-1809-2B1E-E310-173B2F4E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1A3587-BDF1-51E0-6CE1-2178883C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6705-344E-440A-A17C-90C114B36FA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51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9FD72-99DD-508C-7D7D-74B04233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3FA813-E9E5-9A59-D23B-B76743072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AC0DEB-A574-EB7E-B249-C534EFB2B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A37758-7848-474F-2C5C-1C747733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69D2-78D0-4BFE-9F20-F3F25D14B42B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E4305D-185B-784C-A4B4-AA9D5088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DFFDC4-6AB5-0843-5D69-5C3B6735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6705-344E-440A-A17C-90C114B36FA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577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271DA4-8EDC-DA01-8DB7-9122652B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B658F3-CB20-C6F2-3238-83104A53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61329D-5D4B-4E58-3E1B-6FE9DC832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ED69D2-78D0-4BFE-9F20-F3F25D14B42B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1ACCB9-6C91-354E-2110-2198A0B54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0537B6-59C0-DCF1-8E21-87F561EB1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1C6705-344E-440A-A17C-90C114B36FA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94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4C208-CF7A-1811-EE61-8EF160852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19419"/>
            <a:ext cx="9144000" cy="1169544"/>
          </a:xfrm>
        </p:spPr>
        <p:txBody>
          <a:bodyPr>
            <a:normAutofit/>
          </a:bodyPr>
          <a:lstStyle/>
          <a:p>
            <a:r>
              <a:rPr lang="de-CH" dirty="0" err="1">
                <a:latin typeface="Aharoni" panose="02010803020104030203" pitchFamily="2" charset="-79"/>
                <a:cs typeface="Aharoni" panose="02010803020104030203" pitchFamily="2" charset="-79"/>
              </a:rPr>
              <a:t>ComApp</a:t>
            </a:r>
            <a:endParaRPr lang="LID4096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Grafik 4" descr="Ein Bild, das Grafiken, Symbol, Grafikdesign, Clipart enthält.&#10;&#10;Automatisch generierte Beschreibung">
            <a:extLst>
              <a:ext uri="{FF2B5EF4-FFF2-40B4-BE49-F238E27FC236}">
                <a16:creationId xmlns:a16="http://schemas.microsoft.com/office/drawing/2014/main" id="{0D44B126-FA70-4574-8C20-C298907A9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92" y="349401"/>
            <a:ext cx="3582216" cy="3594919"/>
          </a:xfrm>
          <a:prstGeom prst="rect">
            <a:avLst/>
          </a:prstGeom>
        </p:spPr>
      </p:pic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07C18912-461B-1428-A166-80431B9FDE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6070124"/>
              </p:ext>
            </p:extLst>
          </p:nvPr>
        </p:nvGraphicFramePr>
        <p:xfrm>
          <a:off x="838200" y="702209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1805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CD1E9-1DFB-6687-7793-1731EFFE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/>
              <a:t>Was ging nicht so gut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6D3374-0CE2-9781-1C46-137381553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86" y="1825625"/>
            <a:ext cx="3307366" cy="4351338"/>
          </a:xfrm>
        </p:spPr>
        <p:txBody>
          <a:bodyPr/>
          <a:lstStyle/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pPr marL="0" indent="0" algn="ctr">
              <a:buNone/>
            </a:pPr>
            <a:endParaRPr lang="de-CH" sz="3200" b="1"/>
          </a:p>
          <a:p>
            <a:pPr marL="0" indent="0" algn="ctr">
              <a:buNone/>
            </a:pPr>
            <a:endParaRPr lang="de-CH" sz="3200" b="1"/>
          </a:p>
          <a:p>
            <a:pPr marL="0" indent="0" algn="ctr">
              <a:buNone/>
            </a:pPr>
            <a:r>
              <a:rPr lang="de-CH" sz="3200" b="1"/>
              <a:t>Koordination</a:t>
            </a:r>
          </a:p>
          <a:p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BECB7C0-35C4-9842-7A1C-F46C41EC069A}"/>
              </a:ext>
            </a:extLst>
          </p:cNvPr>
          <p:cNvSpPr/>
          <p:nvPr/>
        </p:nvSpPr>
        <p:spPr>
          <a:xfrm>
            <a:off x="4041227" y="1529254"/>
            <a:ext cx="45719" cy="4842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F9F9E14-16F5-AAFC-E5A5-2AA904D207D4}"/>
              </a:ext>
            </a:extLst>
          </p:cNvPr>
          <p:cNvSpPr/>
          <p:nvPr/>
        </p:nvSpPr>
        <p:spPr>
          <a:xfrm>
            <a:off x="8229599" y="1529253"/>
            <a:ext cx="45719" cy="4842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 descr="Koordinierung - Kostenlose menschen-Icons">
            <a:extLst>
              <a:ext uri="{FF2B5EF4-FFF2-40B4-BE49-F238E27FC236}">
                <a16:creationId xmlns:a16="http://schemas.microsoft.com/office/drawing/2014/main" id="{0CC416AE-E125-F3C6-2513-FEEDC5AF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51" y="1785281"/>
            <a:ext cx="2573036" cy="257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scope Icon - Free PNG &amp; SVG 4672755 - Noun Project">
            <a:extLst>
              <a:ext uri="{FF2B5EF4-FFF2-40B4-BE49-F238E27FC236}">
                <a16:creationId xmlns:a16="http://schemas.microsoft.com/office/drawing/2014/main" id="{1F798FC6-EFDF-99C0-52E8-FC9E6833A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020" y="1529253"/>
            <a:ext cx="2924489" cy="292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FC93E3B-3EAF-E680-C816-D646F3DA62F8}"/>
              </a:ext>
            </a:extLst>
          </p:cNvPr>
          <p:cNvSpPr txBox="1">
            <a:spLocks/>
          </p:cNvSpPr>
          <p:nvPr/>
        </p:nvSpPr>
        <p:spPr>
          <a:xfrm>
            <a:off x="4488045" y="1826882"/>
            <a:ext cx="33073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pPr marL="0" indent="0" algn="ctr">
              <a:buFont typeface="Arial" panose="020B0604020202020204" pitchFamily="34" charset="0"/>
              <a:buNone/>
            </a:pPr>
            <a:endParaRPr lang="de-CH" sz="3200" b="1"/>
          </a:p>
          <a:p>
            <a:pPr marL="0" indent="0" algn="ctr">
              <a:buFont typeface="Arial" panose="020B0604020202020204" pitchFamily="34" charset="0"/>
              <a:buNone/>
            </a:pPr>
            <a:endParaRPr lang="de-CH" sz="3200" b="1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CH" sz="3200" b="1"/>
              <a:t>Feature </a:t>
            </a:r>
            <a:r>
              <a:rPr lang="de-CH" sz="3200" b="1" err="1"/>
              <a:t>Scope</a:t>
            </a:r>
            <a:endParaRPr lang="de-CH" sz="3200" b="1"/>
          </a:p>
          <a:p>
            <a:endParaRPr lang="de-CH"/>
          </a:p>
        </p:txBody>
      </p:sp>
      <p:pic>
        <p:nvPicPr>
          <p:cNvPr id="1030" name="Picture 6" descr="error circle [fail failure disallowed x cross bad]&quot; Icon - Download for  free – Iconduck">
            <a:extLst>
              <a:ext uri="{FF2B5EF4-FFF2-40B4-BE49-F238E27FC236}">
                <a16:creationId xmlns:a16="http://schemas.microsoft.com/office/drawing/2014/main" id="{2EB2AF15-02EF-1EEF-D9B2-90A68B97D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85" y="1653897"/>
            <a:ext cx="2706235" cy="271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B4C8E85-60F3-17DA-8345-285B2AB24847}"/>
              </a:ext>
            </a:extLst>
          </p:cNvPr>
          <p:cNvSpPr txBox="1">
            <a:spLocks/>
          </p:cNvSpPr>
          <p:nvPr/>
        </p:nvSpPr>
        <p:spPr>
          <a:xfrm>
            <a:off x="8588490" y="1826885"/>
            <a:ext cx="33073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pPr marL="0" indent="0" algn="ctr">
              <a:buFont typeface="Arial" panose="020B0604020202020204" pitchFamily="34" charset="0"/>
              <a:buNone/>
            </a:pPr>
            <a:endParaRPr lang="de-CH" sz="3200" b="1"/>
          </a:p>
          <a:p>
            <a:pPr marL="0" indent="0" algn="ctr">
              <a:buFont typeface="Arial" panose="020B0604020202020204" pitchFamily="34" charset="0"/>
              <a:buNone/>
            </a:pPr>
            <a:endParaRPr lang="de-CH" sz="3200" b="1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CH" sz="3200" b="1"/>
              <a:t>Unklare Fehler Meldungen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CH" sz="3200" b="1"/>
          </a:p>
          <a:p>
            <a:endParaRPr lang="de-CH"/>
          </a:p>
        </p:txBody>
      </p:sp>
      <p:pic>
        <p:nvPicPr>
          <p:cNvPr id="8" name="Grafik 7" descr="Ein Bild, das Grafiken, Symbol, Grafikdesign, Clipart enthält.&#10;&#10;Automatisch generierte Beschreibung">
            <a:extLst>
              <a:ext uri="{FF2B5EF4-FFF2-40B4-BE49-F238E27FC236}">
                <a16:creationId xmlns:a16="http://schemas.microsoft.com/office/drawing/2014/main" id="{84A2DE52-36B9-55A1-5DDC-01DD990225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440" y="167922"/>
            <a:ext cx="1356522" cy="136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07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Multimedia-Software, Software, Text, Grafiksoftware enthält.&#10;&#10;Automatisch generierte Beschreibung">
            <a:extLst>
              <a:ext uri="{FF2B5EF4-FFF2-40B4-BE49-F238E27FC236}">
                <a16:creationId xmlns:a16="http://schemas.microsoft.com/office/drawing/2014/main" id="{D20E8ACF-3F0A-3575-0753-444F4148F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9"/>
          <a:stretch/>
        </p:blipFill>
        <p:spPr>
          <a:xfrm>
            <a:off x="0" y="2028092"/>
            <a:ext cx="21432007" cy="4829908"/>
          </a:xfrm>
          <a:prstGeom prst="rect">
            <a:avLst/>
          </a:prstGeo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0F06ED-482A-E675-3744-26044C34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Grafik 2" descr="Ein Bild, das Grafiken, Symbol, Grafikdesign, Clipart enthält.&#10;&#10;Automatisch generierte Beschreibung">
            <a:extLst>
              <a:ext uri="{FF2B5EF4-FFF2-40B4-BE49-F238E27FC236}">
                <a16:creationId xmlns:a16="http://schemas.microsoft.com/office/drawing/2014/main" id="{CA206575-ECC9-8608-4402-2BEF3C950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440" y="167922"/>
            <a:ext cx="1356522" cy="1361332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33CE18D-3E09-1762-E0E4-9216998A6F51}"/>
              </a:ext>
            </a:extLst>
          </p:cNvPr>
          <p:cNvSpPr txBox="1">
            <a:spLocks/>
          </p:cNvSpPr>
          <p:nvPr/>
        </p:nvSpPr>
        <p:spPr>
          <a:xfrm>
            <a:off x="534736" y="-2572665"/>
            <a:ext cx="33073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pPr marL="0" indent="0" algn="ctr">
              <a:buFont typeface="Arial" panose="020B0604020202020204" pitchFamily="34" charset="0"/>
              <a:buNone/>
            </a:pPr>
            <a:endParaRPr lang="de-CH" sz="3200" b="1"/>
          </a:p>
          <a:p>
            <a:pPr marL="0" indent="0" algn="ctr">
              <a:buFont typeface="Arial" panose="020B0604020202020204" pitchFamily="34" charset="0"/>
              <a:buNone/>
            </a:pPr>
            <a:endParaRPr lang="de-CH" sz="3200" b="1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CH" sz="3200" b="1"/>
              <a:t>Unklare Fehler Meldungen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CH" sz="3200" b="1"/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3259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CD1E9-1DFB-6687-7793-1731EFFE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/>
              <a:t>Was ging gut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BECB7C0-35C4-9842-7A1C-F46C41EC069A}"/>
              </a:ext>
            </a:extLst>
          </p:cNvPr>
          <p:cNvSpPr/>
          <p:nvPr/>
        </p:nvSpPr>
        <p:spPr>
          <a:xfrm>
            <a:off x="4041227" y="9535143"/>
            <a:ext cx="45719" cy="4842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F9F9E14-16F5-AAFC-E5A5-2AA904D207D4}"/>
              </a:ext>
            </a:extLst>
          </p:cNvPr>
          <p:cNvSpPr/>
          <p:nvPr/>
        </p:nvSpPr>
        <p:spPr>
          <a:xfrm>
            <a:off x="8229599" y="7356141"/>
            <a:ext cx="45719" cy="4842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 descr="Ein Bild, das Grafiken, Symbol, Grafikdesign, Clipart enthält.&#10;&#10;Automatisch generierte Beschreibung">
            <a:extLst>
              <a:ext uri="{FF2B5EF4-FFF2-40B4-BE49-F238E27FC236}">
                <a16:creationId xmlns:a16="http://schemas.microsoft.com/office/drawing/2014/main" id="{CD302FBC-50D4-A48F-3B49-A5F0E5F29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440" y="167922"/>
            <a:ext cx="1356522" cy="136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87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CD1E9-1DFB-6687-7793-1731EFFE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/>
              <a:t>Was ging gut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6D3374-0CE2-9781-1C46-137381553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86" y="1825625"/>
            <a:ext cx="3307366" cy="4351338"/>
          </a:xfrm>
        </p:spPr>
        <p:txBody>
          <a:bodyPr/>
          <a:lstStyle/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pPr marL="0" indent="0" algn="ctr">
              <a:buNone/>
            </a:pPr>
            <a:endParaRPr lang="de-CH" sz="3200" b="1"/>
          </a:p>
          <a:p>
            <a:pPr marL="0" indent="0" algn="ctr">
              <a:buNone/>
            </a:pPr>
            <a:endParaRPr lang="de-CH" sz="3200" b="1"/>
          </a:p>
          <a:p>
            <a:pPr marL="0" indent="0" algn="ctr">
              <a:buNone/>
            </a:pPr>
            <a:r>
              <a:rPr lang="de-CH" sz="3200" b="1"/>
              <a:t>Fast alle Features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BECB7C0-35C4-9842-7A1C-F46C41EC069A}"/>
              </a:ext>
            </a:extLst>
          </p:cNvPr>
          <p:cNvSpPr/>
          <p:nvPr/>
        </p:nvSpPr>
        <p:spPr>
          <a:xfrm>
            <a:off x="4041227" y="1529254"/>
            <a:ext cx="45719" cy="4842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F9F9E14-16F5-AAFC-E5A5-2AA904D207D4}"/>
              </a:ext>
            </a:extLst>
          </p:cNvPr>
          <p:cNvSpPr/>
          <p:nvPr/>
        </p:nvSpPr>
        <p:spPr>
          <a:xfrm>
            <a:off x="8229599" y="1529253"/>
            <a:ext cx="45719" cy="4842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FC93E3B-3EAF-E680-C816-D646F3DA62F8}"/>
              </a:ext>
            </a:extLst>
          </p:cNvPr>
          <p:cNvSpPr txBox="1">
            <a:spLocks/>
          </p:cNvSpPr>
          <p:nvPr/>
        </p:nvSpPr>
        <p:spPr>
          <a:xfrm>
            <a:off x="8551501" y="1826882"/>
            <a:ext cx="33073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pPr marL="0" indent="0" algn="ctr">
              <a:buFont typeface="Arial" panose="020B0604020202020204" pitchFamily="34" charset="0"/>
              <a:buNone/>
            </a:pPr>
            <a:endParaRPr lang="de-CH" sz="3200" b="1"/>
          </a:p>
          <a:p>
            <a:pPr marL="0" indent="0" algn="ctr">
              <a:buFont typeface="Arial" panose="020B0604020202020204" pitchFamily="34" charset="0"/>
              <a:buNone/>
            </a:pPr>
            <a:endParaRPr lang="de-CH" sz="3200" b="1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CH" sz="3200" b="1"/>
              <a:t>Teamwork</a:t>
            </a:r>
          </a:p>
          <a:p>
            <a:endParaRPr lang="de-CH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B4C8E85-60F3-17DA-8345-285B2AB24847}"/>
              </a:ext>
            </a:extLst>
          </p:cNvPr>
          <p:cNvSpPr txBox="1">
            <a:spLocks/>
          </p:cNvSpPr>
          <p:nvPr/>
        </p:nvSpPr>
        <p:spPr>
          <a:xfrm>
            <a:off x="4510260" y="1826885"/>
            <a:ext cx="33073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pPr marL="0" indent="0" algn="ctr">
              <a:buFont typeface="Arial" panose="020B0604020202020204" pitchFamily="34" charset="0"/>
              <a:buNone/>
            </a:pPr>
            <a:endParaRPr lang="de-CH" sz="3200" b="1"/>
          </a:p>
          <a:p>
            <a:pPr marL="0" indent="0" algn="ctr">
              <a:buFont typeface="Arial" panose="020B0604020202020204" pitchFamily="34" charset="0"/>
              <a:buNone/>
            </a:pPr>
            <a:endParaRPr lang="de-CH" sz="3200" b="1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CH" sz="3200" b="1"/>
              <a:t>Planung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CH" sz="3200" b="1"/>
          </a:p>
          <a:p>
            <a:endParaRPr lang="de-CH"/>
          </a:p>
        </p:txBody>
      </p:sp>
      <p:pic>
        <p:nvPicPr>
          <p:cNvPr id="3074" name="Picture 2" descr="Teamwork - Free cultures icons">
            <a:extLst>
              <a:ext uri="{FF2B5EF4-FFF2-40B4-BE49-F238E27FC236}">
                <a16:creationId xmlns:a16="http://schemas.microsoft.com/office/drawing/2014/main" id="{76497922-C3B9-1C56-90BB-FA9619B78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205" y="1771104"/>
            <a:ext cx="2953958" cy="295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mpletion Icons - Free SVG &amp; PNG Completion Images - Noun Project">
            <a:extLst>
              <a:ext uri="{FF2B5EF4-FFF2-40B4-BE49-F238E27FC236}">
                <a16:creationId xmlns:a16="http://schemas.microsoft.com/office/drawing/2014/main" id="{B71C1BE6-4F32-B207-FB6E-15D9380A1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54" y="1675467"/>
            <a:ext cx="3114790" cy="311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lueprint - Free art and design icons">
            <a:extLst>
              <a:ext uri="{FF2B5EF4-FFF2-40B4-BE49-F238E27FC236}">
                <a16:creationId xmlns:a16="http://schemas.microsoft.com/office/drawing/2014/main" id="{BEAE53FC-29E5-002C-9507-E70D4A62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1" y="1887891"/>
            <a:ext cx="2689942" cy="268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 descr="Ein Bild, das Grafiken, Symbol, Grafikdesign, Clipart enthält.&#10;&#10;Automatisch generierte Beschreibung">
            <a:extLst>
              <a:ext uri="{FF2B5EF4-FFF2-40B4-BE49-F238E27FC236}">
                <a16:creationId xmlns:a16="http://schemas.microsoft.com/office/drawing/2014/main" id="{3CE99B22-8600-79F6-BE32-9573C73C20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440" y="167922"/>
            <a:ext cx="1356522" cy="136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34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CD1E9-1DFB-6687-7793-1731EFFE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CH" sz="7200" b="1"/>
              <a:t>Demo</a:t>
            </a:r>
          </a:p>
        </p:txBody>
      </p:sp>
      <p:pic>
        <p:nvPicPr>
          <p:cNvPr id="3" name="Grafik 2" descr="Ein Bild, das Grafiken, Symbol, Grafikdesign, Clipart enthält.&#10;&#10;Automatisch generierte Beschreibung">
            <a:extLst>
              <a:ext uri="{FF2B5EF4-FFF2-40B4-BE49-F238E27FC236}">
                <a16:creationId xmlns:a16="http://schemas.microsoft.com/office/drawing/2014/main" id="{B4CD0B66-B018-1AF5-8272-0C32B189B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440" y="167922"/>
            <a:ext cx="1356522" cy="136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43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CD1E9-1DFB-6687-7793-1731EFFE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/>
              <a:t>Weitere Ziele</a:t>
            </a:r>
          </a:p>
        </p:txBody>
      </p:sp>
      <p:pic>
        <p:nvPicPr>
          <p:cNvPr id="3" name="Grafik 2" descr="Ein Bild, das Grafiken, Symbol, Grafikdesign, Clipart enthält.&#10;&#10;Automatisch generierte Beschreibung">
            <a:extLst>
              <a:ext uri="{FF2B5EF4-FFF2-40B4-BE49-F238E27FC236}">
                <a16:creationId xmlns:a16="http://schemas.microsoft.com/office/drawing/2014/main" id="{30042ACF-98DE-F660-6B6B-71CFCEB50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440" y="167922"/>
            <a:ext cx="1356522" cy="1361332"/>
          </a:xfrm>
          <a:prstGeom prst="rect">
            <a:avLst/>
          </a:prstGeo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9F89E46-CBE1-76F5-EF10-86906017D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01" y="75746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CH"/>
              <a:t>Communities Feature</a:t>
            </a:r>
          </a:p>
          <a:p>
            <a:pPr marL="0" indent="0">
              <a:buNone/>
            </a:pPr>
            <a:r>
              <a:rPr lang="de-CH"/>
              <a:t>Posts erweitern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8C7612-1192-AAF5-17E5-842FCF1361B2}"/>
              </a:ext>
            </a:extLst>
          </p:cNvPr>
          <p:cNvSpPr/>
          <p:nvPr/>
        </p:nvSpPr>
        <p:spPr>
          <a:xfrm>
            <a:off x="6096000" y="7210227"/>
            <a:ext cx="45719" cy="4842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619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CD1E9-1DFB-6687-7793-1731EFFE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/>
              <a:t>Weitere Ziele</a:t>
            </a:r>
          </a:p>
        </p:txBody>
      </p:sp>
      <p:pic>
        <p:nvPicPr>
          <p:cNvPr id="3" name="Grafik 2" descr="Ein Bild, das Grafiken, Symbol, Grafikdesign, Clipart enthält.&#10;&#10;Automatisch generierte Beschreibung">
            <a:extLst>
              <a:ext uri="{FF2B5EF4-FFF2-40B4-BE49-F238E27FC236}">
                <a16:creationId xmlns:a16="http://schemas.microsoft.com/office/drawing/2014/main" id="{30042ACF-98DE-F660-6B6B-71CFCEB50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440" y="167922"/>
            <a:ext cx="1356522" cy="1361332"/>
          </a:xfrm>
          <a:prstGeom prst="rect">
            <a:avLst/>
          </a:prstGeo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9F89E46-CBE1-76F5-EF10-86906017D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420583" y="8168059"/>
            <a:ext cx="10515600" cy="4351338"/>
          </a:xfrm>
        </p:spPr>
        <p:txBody>
          <a:bodyPr/>
          <a:lstStyle/>
          <a:p>
            <a:r>
              <a:rPr lang="de-CH"/>
              <a:t>Communities Feature</a:t>
            </a:r>
          </a:p>
          <a:p>
            <a:r>
              <a:rPr lang="de-CH"/>
              <a:t>Posts erweitern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239D7DC-47C8-9978-7C20-A21EBED5DF23}"/>
              </a:ext>
            </a:extLst>
          </p:cNvPr>
          <p:cNvSpPr/>
          <p:nvPr/>
        </p:nvSpPr>
        <p:spPr>
          <a:xfrm>
            <a:off x="6096000" y="1548708"/>
            <a:ext cx="45719" cy="4842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C5660E1-1F78-B40C-53CF-17B00A573481}"/>
              </a:ext>
            </a:extLst>
          </p:cNvPr>
          <p:cNvSpPr txBox="1">
            <a:spLocks/>
          </p:cNvSpPr>
          <p:nvPr/>
        </p:nvSpPr>
        <p:spPr>
          <a:xfrm>
            <a:off x="838200" y="1529254"/>
            <a:ext cx="4764638" cy="4647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CH" sz="5400" b="1"/>
              <a:t>Communities Feature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D6D2A4C-F2F6-6CA7-B176-FE58E20C85AB}"/>
              </a:ext>
            </a:extLst>
          </p:cNvPr>
          <p:cNvSpPr txBox="1">
            <a:spLocks/>
          </p:cNvSpPr>
          <p:nvPr/>
        </p:nvSpPr>
        <p:spPr>
          <a:xfrm>
            <a:off x="6486748" y="1535735"/>
            <a:ext cx="4764638" cy="4647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CH" sz="5400" b="1"/>
              <a:t>Posts erweitern</a:t>
            </a:r>
          </a:p>
        </p:txBody>
      </p:sp>
    </p:spTree>
    <p:extLst>
      <p:ext uri="{BB962C8B-B14F-4D97-AF65-F5344CB8AC3E}">
        <p14:creationId xmlns:p14="http://schemas.microsoft.com/office/powerpoint/2010/main" val="2384371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CD1E9-1DFB-6687-7793-1731EFFE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/>
              <a:t>Was hätten wir anders Gemacht?</a:t>
            </a:r>
          </a:p>
        </p:txBody>
      </p:sp>
      <p:pic>
        <p:nvPicPr>
          <p:cNvPr id="3" name="Grafik 2" descr="Ein Bild, das Grafiken, Symbol, Grafikdesign, Clipart enthält.&#10;&#10;Automatisch generierte Beschreibung">
            <a:extLst>
              <a:ext uri="{FF2B5EF4-FFF2-40B4-BE49-F238E27FC236}">
                <a16:creationId xmlns:a16="http://schemas.microsoft.com/office/drawing/2014/main" id="{30042ACF-98DE-F660-6B6B-71CFCEB50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440" y="167922"/>
            <a:ext cx="1356522" cy="1361332"/>
          </a:xfrm>
          <a:prstGeom prst="rect">
            <a:avLst/>
          </a:prstGeom>
        </p:spPr>
      </p:pic>
      <p:pic>
        <p:nvPicPr>
          <p:cNvPr id="6" name="Grafik 5" descr="Ein Bild, das Electric Blue (Farbe), Grafiken, Screenshot, Blau enthält.&#10;&#10;Automatisch generierte Beschreibung">
            <a:extLst>
              <a:ext uri="{FF2B5EF4-FFF2-40B4-BE49-F238E27FC236}">
                <a16:creationId xmlns:a16="http://schemas.microsoft.com/office/drawing/2014/main" id="{30C45702-BBA4-9A27-149A-F369041E4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64" y="1773466"/>
            <a:ext cx="3605672" cy="3605672"/>
          </a:xfrm>
          <a:prstGeom prst="flowChartConnector">
            <a:avLst/>
          </a:prstGeom>
        </p:spPr>
      </p:pic>
      <p:pic>
        <p:nvPicPr>
          <p:cNvPr id="8" name="Picture 2" descr="Developing in React Native - Devtop">
            <a:extLst>
              <a:ext uri="{FF2B5EF4-FFF2-40B4-BE49-F238E27FC236}">
                <a16:creationId xmlns:a16="http://schemas.microsoft.com/office/drawing/2014/main" id="{3B686DF6-6227-CC53-99DB-50D42A311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76264" y="1793878"/>
            <a:ext cx="5456283" cy="358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263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CD1E9-1DFB-6687-7793-1731EFFE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/>
              <a:t>Was hätten wir anders Gemacht?</a:t>
            </a:r>
          </a:p>
        </p:txBody>
      </p:sp>
      <p:pic>
        <p:nvPicPr>
          <p:cNvPr id="3" name="Grafik 2" descr="Ein Bild, das Grafiken, Symbol, Grafikdesign, Clipart enthält.&#10;&#10;Automatisch generierte Beschreibung">
            <a:extLst>
              <a:ext uri="{FF2B5EF4-FFF2-40B4-BE49-F238E27FC236}">
                <a16:creationId xmlns:a16="http://schemas.microsoft.com/office/drawing/2014/main" id="{30042ACF-98DE-F660-6B6B-71CFCEB50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440" y="167922"/>
            <a:ext cx="1356522" cy="1361332"/>
          </a:xfrm>
          <a:prstGeom prst="rect">
            <a:avLst/>
          </a:prstGeom>
        </p:spPr>
      </p:pic>
      <p:pic>
        <p:nvPicPr>
          <p:cNvPr id="6" name="Grafik 5" descr="Ein Bild, das Electric Blue (Farbe), Grafiken, Screenshot, Blau enthält.&#10;&#10;Automatisch generierte Beschreibung">
            <a:extLst>
              <a:ext uri="{FF2B5EF4-FFF2-40B4-BE49-F238E27FC236}">
                <a16:creationId xmlns:a16="http://schemas.microsoft.com/office/drawing/2014/main" id="{30C45702-BBA4-9A27-149A-F369041E4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798" y="1773466"/>
            <a:ext cx="3605672" cy="3605672"/>
          </a:xfrm>
          <a:prstGeom prst="flowChartConnector">
            <a:avLst/>
          </a:prstGeom>
        </p:spPr>
      </p:pic>
      <p:pic>
        <p:nvPicPr>
          <p:cNvPr id="3082" name="Picture 10" descr="js-logo – The International Conference On Missions">
            <a:extLst>
              <a:ext uri="{FF2B5EF4-FFF2-40B4-BE49-F238E27FC236}">
                <a16:creationId xmlns:a16="http://schemas.microsoft.com/office/drawing/2014/main" id="{F3B8ADEB-1472-CD39-C5E4-B96D2EDAA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3"/>
          <a:stretch/>
        </p:blipFill>
        <p:spPr bwMode="auto">
          <a:xfrm>
            <a:off x="5959545" y="3039124"/>
            <a:ext cx="321281" cy="27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Learn React - What is JSX | Simplecode">
            <a:extLst>
              <a:ext uri="{FF2B5EF4-FFF2-40B4-BE49-F238E27FC236}">
                <a16:creationId xmlns:a16="http://schemas.microsoft.com/office/drawing/2014/main" id="{02A6EBB3-38D3-09CF-0ADA-7009FC7EB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174" y="3039124"/>
            <a:ext cx="369652" cy="19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eveloping in React Native - Devtop">
            <a:extLst>
              <a:ext uri="{FF2B5EF4-FFF2-40B4-BE49-F238E27FC236}">
                <a16:creationId xmlns:a16="http://schemas.microsoft.com/office/drawing/2014/main" id="{AE918FBB-2A72-A013-604B-B5652F211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858" y="1793878"/>
            <a:ext cx="5456283" cy="358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134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eveloping in React Native - Devtop">
            <a:extLst>
              <a:ext uri="{FF2B5EF4-FFF2-40B4-BE49-F238E27FC236}">
                <a16:creationId xmlns:a16="http://schemas.microsoft.com/office/drawing/2014/main" id="{8C7ADC7D-A648-CCB4-DCF4-9030A5703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858" y="1793878"/>
            <a:ext cx="5456283" cy="358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BCCD1E9-1DFB-6687-7793-1731EFFE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/>
              <a:t>Was hätten wir anders Gemacht?</a:t>
            </a:r>
          </a:p>
        </p:txBody>
      </p:sp>
      <p:pic>
        <p:nvPicPr>
          <p:cNvPr id="3" name="Grafik 2" descr="Ein Bild, das Grafiken, Symbol, Grafikdesign, Clipart enthält.&#10;&#10;Automatisch generierte Beschreibung">
            <a:extLst>
              <a:ext uri="{FF2B5EF4-FFF2-40B4-BE49-F238E27FC236}">
                <a16:creationId xmlns:a16="http://schemas.microsoft.com/office/drawing/2014/main" id="{30042ACF-98DE-F660-6B6B-71CFCEB50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440" y="167922"/>
            <a:ext cx="1356522" cy="1361332"/>
          </a:xfrm>
          <a:prstGeom prst="rect">
            <a:avLst/>
          </a:prstGeom>
        </p:spPr>
      </p:pic>
      <p:pic>
        <p:nvPicPr>
          <p:cNvPr id="3082" name="Picture 10" descr="js-logo – The International Conference On Missions">
            <a:extLst>
              <a:ext uri="{FF2B5EF4-FFF2-40B4-BE49-F238E27FC236}">
                <a16:creationId xmlns:a16="http://schemas.microsoft.com/office/drawing/2014/main" id="{F3B8ADEB-1472-CD39-C5E4-B96D2EDAA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3"/>
          <a:stretch/>
        </p:blipFill>
        <p:spPr bwMode="auto">
          <a:xfrm>
            <a:off x="1177254" y="2378341"/>
            <a:ext cx="2190604" cy="186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earn React - What is JSX | Simplecode">
            <a:extLst>
              <a:ext uri="{FF2B5EF4-FFF2-40B4-BE49-F238E27FC236}">
                <a16:creationId xmlns:a16="http://schemas.microsoft.com/office/drawing/2014/main" id="{E655285D-69F1-79BD-6775-95D3E432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34" y="2630979"/>
            <a:ext cx="3099109" cy="159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003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E5EFA-E9D0-25AA-3EDF-A63F8F4C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/>
              <a:t>Inhaltverzeichnis</a:t>
            </a:r>
            <a:endParaRPr lang="LID4096" b="1"/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EA625B46-2974-79F7-080F-CA37DFCEE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2065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fik 3" descr="Ein Bild, das Grafiken, Symbol, Grafikdesign, Clipart enthält.&#10;&#10;Automatisch generierte Beschreibung">
            <a:extLst>
              <a:ext uri="{FF2B5EF4-FFF2-40B4-BE49-F238E27FC236}">
                <a16:creationId xmlns:a16="http://schemas.microsoft.com/office/drawing/2014/main" id="{AF22A6DD-5A1A-E74D-CCE9-9869B76280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346" y="167921"/>
            <a:ext cx="1584616" cy="159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4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CD1E9-1DFB-6687-7793-1731EFFE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/>
              <a:t>Was hätten wir anders Gemacht?</a:t>
            </a:r>
          </a:p>
        </p:txBody>
      </p:sp>
      <p:pic>
        <p:nvPicPr>
          <p:cNvPr id="3" name="Grafik 2" descr="Ein Bild, das Grafiken, Symbol, Grafikdesign, Clipart enthält.&#10;&#10;Automatisch generierte Beschreibung">
            <a:extLst>
              <a:ext uri="{FF2B5EF4-FFF2-40B4-BE49-F238E27FC236}">
                <a16:creationId xmlns:a16="http://schemas.microsoft.com/office/drawing/2014/main" id="{30042ACF-98DE-F660-6B6B-71CFCEB50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440" y="167922"/>
            <a:ext cx="1356522" cy="1361332"/>
          </a:xfrm>
          <a:prstGeom prst="rect">
            <a:avLst/>
          </a:prstGeom>
        </p:spPr>
      </p:pic>
      <p:pic>
        <p:nvPicPr>
          <p:cNvPr id="4098" name="Picture 2" descr="Setting up GoogleMaps API on React.js | by Mike C | Level Up Coding">
            <a:extLst>
              <a:ext uri="{FF2B5EF4-FFF2-40B4-BE49-F238E27FC236}">
                <a16:creationId xmlns:a16="http://schemas.microsoft.com/office/drawing/2014/main" id="{A30AF5B7-EC19-BA06-FDDC-F438088F7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19487" y1="68690" x2="78872" y2="72364"/>
                        <a14:backgroundMark x1="78872" y1="72364" x2="82154" y2="83706"/>
                        <a14:backgroundMark x1="82154" y1="83706" x2="76000" y2="90895"/>
                        <a14:backgroundMark x1="76000" y1="90895" x2="40821" y2="95048"/>
                        <a14:backgroundMark x1="40821" y1="95048" x2="24205" y2="90415"/>
                        <a14:backgroundMark x1="24205" y1="90415" x2="19692" y2="76997"/>
                        <a14:backgroundMark x1="19692" y1="76997" x2="20103" y2="69968"/>
                        <a14:backgroundMark x1="20821" y1="87380" x2="21231" y2="76837"/>
                        <a14:backgroundMark x1="21231" y1="76837" x2="24513" y2="69808"/>
                        <a14:backgroundMark x1="24513" y1="69808" x2="38256" y2="67572"/>
                        <a14:backgroundMark x1="38256" y1="67572" x2="74769" y2="70607"/>
                        <a14:backgroundMark x1="74769" y1="70607" x2="80103" y2="78275"/>
                        <a14:backgroundMark x1="80103" y1="78275" x2="71077" y2="89936"/>
                        <a14:backgroundMark x1="71077" y1="89936" x2="25538" y2="88978"/>
                        <a14:backgroundMark x1="25538" y1="88978" x2="20615" y2="864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15" t="8408" r="39060" b="29365"/>
          <a:stretch/>
        </p:blipFill>
        <p:spPr bwMode="auto">
          <a:xfrm>
            <a:off x="4971142" y="1665288"/>
            <a:ext cx="2249715" cy="371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0C24A5E-D660-A49A-EAB9-251E61BAB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2040974"/>
            <a:ext cx="3805543" cy="298443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B6DC65D-04DB-EB9B-0836-0C7567B62F9E}"/>
              </a:ext>
            </a:extLst>
          </p:cNvPr>
          <p:cNvSpPr/>
          <p:nvPr/>
        </p:nvSpPr>
        <p:spPr>
          <a:xfrm>
            <a:off x="1393371" y="2612572"/>
            <a:ext cx="2647856" cy="601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C1D27F5-EAF0-C692-D348-FFEC13696034}"/>
              </a:ext>
            </a:extLst>
          </p:cNvPr>
          <p:cNvSpPr txBox="1"/>
          <p:nvPr/>
        </p:nvSpPr>
        <p:spPr>
          <a:xfrm>
            <a:off x="1476328" y="2612572"/>
            <a:ext cx="244253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Label</a:t>
            </a:r>
          </a:p>
          <a:p>
            <a:pPr algn="ctr"/>
            <a:r>
              <a:rPr lang="de-DE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Adresse</a:t>
            </a:r>
            <a:endParaRPr lang="de-CH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48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CD1E9-1DFB-6687-7793-1731EFFE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902" y="2617333"/>
            <a:ext cx="7360195" cy="1623333"/>
          </a:xfrm>
        </p:spPr>
        <p:txBody>
          <a:bodyPr>
            <a:noAutofit/>
          </a:bodyPr>
          <a:lstStyle/>
          <a:p>
            <a:pPr algn="ctr"/>
            <a:r>
              <a:rPr lang="de-CH" sz="7200" b="1"/>
              <a:t>Noch Fragen?</a:t>
            </a:r>
          </a:p>
        </p:txBody>
      </p:sp>
      <p:pic>
        <p:nvPicPr>
          <p:cNvPr id="3" name="Grafik 2" descr="Ein Bild, das Grafiken, Symbol, Grafikdesign, Clipart enthält.&#10;&#10;Automatisch generierte Beschreibung">
            <a:extLst>
              <a:ext uri="{FF2B5EF4-FFF2-40B4-BE49-F238E27FC236}">
                <a16:creationId xmlns:a16="http://schemas.microsoft.com/office/drawing/2014/main" id="{30042ACF-98DE-F660-6B6B-71CFCEB50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440" y="167922"/>
            <a:ext cx="1356522" cy="1361332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4B9E6C1D-ED2A-454E-8150-9EF954040B62}"/>
              </a:ext>
            </a:extLst>
          </p:cNvPr>
          <p:cNvSpPr txBox="1">
            <a:spLocks/>
          </p:cNvSpPr>
          <p:nvPr/>
        </p:nvSpPr>
        <p:spPr>
          <a:xfrm>
            <a:off x="2415901" y="7278407"/>
            <a:ext cx="7360195" cy="1623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6600" b="1"/>
              <a:t>Merci fürs</a:t>
            </a:r>
            <a:br>
              <a:rPr lang="de-CH" sz="6600" b="1"/>
            </a:br>
            <a:r>
              <a:rPr lang="de-CH" sz="6600" b="1"/>
              <a:t>zuhören</a:t>
            </a:r>
          </a:p>
        </p:txBody>
      </p:sp>
    </p:spTree>
    <p:extLst>
      <p:ext uri="{BB962C8B-B14F-4D97-AF65-F5344CB8AC3E}">
        <p14:creationId xmlns:p14="http://schemas.microsoft.com/office/powerpoint/2010/main" val="366686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CD1E9-1DFB-6687-7793-1731EFFE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902" y="4432337"/>
            <a:ext cx="7360195" cy="1623333"/>
          </a:xfrm>
        </p:spPr>
        <p:txBody>
          <a:bodyPr>
            <a:noAutofit/>
          </a:bodyPr>
          <a:lstStyle/>
          <a:p>
            <a:pPr algn="ctr"/>
            <a:r>
              <a:rPr lang="de-CH" sz="6600" b="1"/>
              <a:t>Merci fürs</a:t>
            </a:r>
            <a:br>
              <a:rPr lang="de-CH" sz="6600" b="1"/>
            </a:br>
            <a:r>
              <a:rPr lang="de-CH" sz="6600" b="1"/>
              <a:t>zuhören</a:t>
            </a:r>
          </a:p>
        </p:txBody>
      </p:sp>
      <p:pic>
        <p:nvPicPr>
          <p:cNvPr id="3" name="Grafik 2" descr="Ein Bild, das Grafiken, Symbol, Grafikdesign, Clipart enthält.&#10;&#10;Automatisch generierte Beschreibung">
            <a:extLst>
              <a:ext uri="{FF2B5EF4-FFF2-40B4-BE49-F238E27FC236}">
                <a16:creationId xmlns:a16="http://schemas.microsoft.com/office/drawing/2014/main" id="{30042ACF-98DE-F660-6B6B-71CFCEB50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024" y="339371"/>
            <a:ext cx="3531952" cy="354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90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7AE86-5101-0AF4-518D-A85AFCB5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/>
              <a:t>Problemstellung</a:t>
            </a:r>
            <a:endParaRPr lang="LID4096" b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E9DAD-BC1B-7AB7-1AD4-ECD2B6D5C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421"/>
            <a:ext cx="10515600" cy="4727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de-CH" sz="4400" b="1"/>
              <a:t>Menschen in den Gemeinden zusammenbringen</a:t>
            </a:r>
          </a:p>
        </p:txBody>
      </p:sp>
      <p:pic>
        <p:nvPicPr>
          <p:cNvPr id="4" name="Grafik 3" descr="Ein Bild, das Grafiken, Symbol, Grafikdesign, Clipart enthält.&#10;&#10;Automatisch generierte Beschreibung">
            <a:extLst>
              <a:ext uri="{FF2B5EF4-FFF2-40B4-BE49-F238E27FC236}">
                <a16:creationId xmlns:a16="http://schemas.microsoft.com/office/drawing/2014/main" id="{CC65A7EB-67C1-BF34-EDFB-97AC3D8C5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346" y="167921"/>
            <a:ext cx="1584616" cy="159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2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7AE86-5101-0AF4-518D-A85AFCB5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/>
              <a:t>Problemstellungen</a:t>
            </a:r>
            <a:endParaRPr lang="LID4096" b="1"/>
          </a:p>
        </p:txBody>
      </p:sp>
      <p:pic>
        <p:nvPicPr>
          <p:cNvPr id="4" name="Grafik 3" descr="Ein Bild, das Grafiken, Symbol, Grafikdesign, Clipart enthält.&#10;&#10;Automatisch generierte Beschreibung">
            <a:extLst>
              <a:ext uri="{FF2B5EF4-FFF2-40B4-BE49-F238E27FC236}">
                <a16:creationId xmlns:a16="http://schemas.microsoft.com/office/drawing/2014/main" id="{CC65A7EB-67C1-BF34-EDFB-97AC3D8C5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346" y="167921"/>
            <a:ext cx="1584616" cy="159023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16DDAEA-7AE2-C801-55EA-ACB5DBDB6B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5"/>
          <a:stretch/>
        </p:blipFill>
        <p:spPr>
          <a:xfrm>
            <a:off x="2007489" y="2203825"/>
            <a:ext cx="8170957" cy="315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0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2F0BCBD8-8D66-91C0-8ED5-8F67BBAC0BB9}"/>
              </a:ext>
            </a:extLst>
          </p:cNvPr>
          <p:cNvGrpSpPr/>
          <p:nvPr/>
        </p:nvGrpSpPr>
        <p:grpSpPr>
          <a:xfrm>
            <a:off x="5756562" y="3093493"/>
            <a:ext cx="2424545" cy="886691"/>
            <a:chOff x="9422417" y="3112467"/>
            <a:chExt cx="2424545" cy="886691"/>
          </a:xfrm>
        </p:grpSpPr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5E43FD48-5BAA-9492-AA5E-CD5A5DB11C6A}"/>
                </a:ext>
              </a:extLst>
            </p:cNvPr>
            <p:cNvSpPr txBox="1"/>
            <p:nvPr/>
          </p:nvSpPr>
          <p:spPr>
            <a:xfrm>
              <a:off x="9679936" y="3232289"/>
              <a:ext cx="1208433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>
                  <a:solidFill>
                    <a:schemeClr val="bg1"/>
                  </a:solidFill>
                </a:rPr>
                <a:t>Research</a:t>
              </a:r>
              <a:endParaRPr lang="LID4096" b="1">
                <a:solidFill>
                  <a:schemeClr val="bg1"/>
                </a:solidFill>
              </a:endParaRP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8F8CCA15-CEE5-9D03-3DA3-B8BB66706378}"/>
                </a:ext>
              </a:extLst>
            </p:cNvPr>
            <p:cNvSpPr txBox="1"/>
            <p:nvPr/>
          </p:nvSpPr>
          <p:spPr>
            <a:xfrm>
              <a:off x="9915856" y="3202094"/>
              <a:ext cx="1370877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>
                  <a:solidFill>
                    <a:schemeClr val="bg1"/>
                  </a:solidFill>
                </a:rPr>
                <a:t>Datenbank</a:t>
              </a:r>
              <a:endParaRPr lang="LID4096" b="1">
                <a:solidFill>
                  <a:schemeClr val="bg1"/>
                </a:solidFill>
              </a:endParaRP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98A96A78-34D5-5F9F-EEEF-89AB1136EE44}"/>
                </a:ext>
              </a:extLst>
            </p:cNvPr>
            <p:cNvSpPr txBox="1"/>
            <p:nvPr/>
          </p:nvSpPr>
          <p:spPr>
            <a:xfrm>
              <a:off x="9666211" y="3119759"/>
              <a:ext cx="1947869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>
                  <a:solidFill>
                    <a:schemeClr val="bg1"/>
                  </a:solidFill>
                </a:rPr>
                <a:t>Daten speichern</a:t>
              </a:r>
              <a:endParaRPr lang="LID4096" b="1">
                <a:solidFill>
                  <a:schemeClr val="bg1"/>
                </a:solidFill>
              </a:endParaRP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9B8636A9-D827-222B-613C-2A55D1389E75}"/>
                </a:ext>
              </a:extLst>
            </p:cNvPr>
            <p:cNvSpPr txBox="1"/>
            <p:nvPr/>
          </p:nvSpPr>
          <p:spPr>
            <a:xfrm>
              <a:off x="9748701" y="3186480"/>
              <a:ext cx="1827083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>
                  <a:solidFill>
                    <a:schemeClr val="bg1"/>
                  </a:solidFill>
                </a:rPr>
                <a:t>Daten anzeigen</a:t>
              </a:r>
              <a:endParaRPr lang="LID4096" b="1">
                <a:solidFill>
                  <a:schemeClr val="bg1"/>
                </a:solidFill>
              </a:endParaRPr>
            </a:p>
          </p:txBody>
        </p:sp>
        <p:sp>
          <p:nvSpPr>
            <p:cNvPr id="83" name="Rechteck 10">
              <a:extLst>
                <a:ext uri="{FF2B5EF4-FFF2-40B4-BE49-F238E27FC236}">
                  <a16:creationId xmlns:a16="http://schemas.microsoft.com/office/drawing/2014/main" id="{17D43FC7-D6D5-1F33-EA79-CDD94FBAD87D}"/>
                </a:ext>
              </a:extLst>
            </p:cNvPr>
            <p:cNvSpPr/>
            <p:nvPr/>
          </p:nvSpPr>
          <p:spPr>
            <a:xfrm>
              <a:off x="9422417" y="3112467"/>
              <a:ext cx="2424545" cy="88669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65A4F80-7E08-6A0A-BCA0-119E5B99961D}"/>
                </a:ext>
              </a:extLst>
            </p:cNvPr>
            <p:cNvSpPr txBox="1"/>
            <p:nvPr/>
          </p:nvSpPr>
          <p:spPr>
            <a:xfrm>
              <a:off x="9883162" y="3515369"/>
              <a:ext cx="1552962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>
                  <a:solidFill>
                    <a:schemeClr val="bg1"/>
                  </a:solidFill>
                </a:rPr>
                <a:t>Präsentation</a:t>
              </a:r>
              <a:endParaRPr lang="LID4096" b="1">
                <a:solidFill>
                  <a:schemeClr val="bg1"/>
                </a:solidFill>
              </a:endParaRP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1F27A382-0EE3-5EA6-48CE-DE3D7A09D12E}"/>
                </a:ext>
              </a:extLst>
            </p:cNvPr>
            <p:cNvSpPr txBox="1"/>
            <p:nvPr/>
          </p:nvSpPr>
          <p:spPr>
            <a:xfrm>
              <a:off x="9995118" y="3173747"/>
              <a:ext cx="1217670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>
                  <a:solidFill>
                    <a:schemeClr val="bg1"/>
                  </a:solidFill>
                </a:rPr>
                <a:t>Back-End</a:t>
              </a:r>
              <a:endParaRPr lang="LID4096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Flussdiagramm: Verbinder 70">
            <a:extLst>
              <a:ext uri="{FF2B5EF4-FFF2-40B4-BE49-F238E27FC236}">
                <a16:creationId xmlns:a16="http://schemas.microsoft.com/office/drawing/2014/main" id="{7F51C332-2D93-049C-73A5-363FACCB35FE}"/>
              </a:ext>
            </a:extLst>
          </p:cNvPr>
          <p:cNvSpPr/>
          <p:nvPr/>
        </p:nvSpPr>
        <p:spPr>
          <a:xfrm>
            <a:off x="5709674" y="3169965"/>
            <a:ext cx="803895" cy="631536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2" name="Flussdiagramm: Verbinder 71">
            <a:extLst>
              <a:ext uri="{FF2B5EF4-FFF2-40B4-BE49-F238E27FC236}">
                <a16:creationId xmlns:a16="http://schemas.microsoft.com/office/drawing/2014/main" id="{616BCCC6-282E-6FF8-6733-55558C6549EC}"/>
              </a:ext>
            </a:extLst>
          </p:cNvPr>
          <p:cNvSpPr/>
          <p:nvPr/>
        </p:nvSpPr>
        <p:spPr>
          <a:xfrm>
            <a:off x="5669892" y="3186535"/>
            <a:ext cx="964993" cy="614966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D321CBB6-2898-F834-E628-89F89A0DDCF7}"/>
              </a:ext>
            </a:extLst>
          </p:cNvPr>
          <p:cNvSpPr txBox="1"/>
          <p:nvPr/>
        </p:nvSpPr>
        <p:spPr>
          <a:xfrm>
            <a:off x="5871333" y="3157783"/>
            <a:ext cx="48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</a:rPr>
              <a:t>UX</a:t>
            </a:r>
            <a:endParaRPr lang="LID4096" b="1">
              <a:solidFill>
                <a:schemeClr val="bg1"/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6E237583-BBB7-142E-9C44-3EC2A145E053}"/>
              </a:ext>
            </a:extLst>
          </p:cNvPr>
          <p:cNvSpPr txBox="1"/>
          <p:nvPr/>
        </p:nvSpPr>
        <p:spPr>
          <a:xfrm>
            <a:off x="5871333" y="313491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</a:rPr>
              <a:t>UI</a:t>
            </a:r>
            <a:endParaRPr lang="LID4096" b="1">
              <a:solidFill>
                <a:schemeClr val="bg1"/>
              </a:solidFill>
            </a:endParaRPr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90F8217C-192B-B174-4540-E08F8FD671B3}"/>
              </a:ext>
            </a:extLst>
          </p:cNvPr>
          <p:cNvSpPr/>
          <p:nvPr/>
        </p:nvSpPr>
        <p:spPr>
          <a:xfrm>
            <a:off x="4883727" y="3093493"/>
            <a:ext cx="2424545" cy="88669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F447DD14-229D-853D-1959-45709AB26DEF}"/>
              </a:ext>
            </a:extLst>
          </p:cNvPr>
          <p:cNvGrpSpPr/>
          <p:nvPr/>
        </p:nvGrpSpPr>
        <p:grpSpPr>
          <a:xfrm>
            <a:off x="3747656" y="3093493"/>
            <a:ext cx="2424545" cy="886691"/>
            <a:chOff x="729819" y="2981732"/>
            <a:chExt cx="2424545" cy="886691"/>
          </a:xfrm>
        </p:grpSpPr>
        <p:sp>
          <p:nvSpPr>
            <p:cNvPr id="61" name="Rechteck 4">
              <a:extLst>
                <a:ext uri="{FF2B5EF4-FFF2-40B4-BE49-F238E27FC236}">
                  <a16:creationId xmlns:a16="http://schemas.microsoft.com/office/drawing/2014/main" id="{0263C2A2-6C4E-61C8-B0DA-53696C405BC4}"/>
                </a:ext>
              </a:extLst>
            </p:cNvPr>
            <p:cNvSpPr/>
            <p:nvPr/>
          </p:nvSpPr>
          <p:spPr>
            <a:xfrm>
              <a:off x="729819" y="2981732"/>
              <a:ext cx="2424545" cy="88669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805A3F06-4E37-AA0F-05CC-10D15ECB1A32}"/>
                </a:ext>
              </a:extLst>
            </p:cNvPr>
            <p:cNvSpPr txBox="1"/>
            <p:nvPr/>
          </p:nvSpPr>
          <p:spPr>
            <a:xfrm>
              <a:off x="1487479" y="3042604"/>
              <a:ext cx="944396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>
                  <a:solidFill>
                    <a:schemeClr val="bg1"/>
                  </a:solidFill>
                </a:rPr>
                <a:t>Design</a:t>
              </a:r>
              <a:endParaRPr lang="LID4096" b="1">
                <a:solidFill>
                  <a:schemeClr val="bg1"/>
                </a:solidFill>
              </a:endParaRP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ABA408C6-5C52-3112-79C8-ED230AC09D0A}"/>
                </a:ext>
              </a:extLst>
            </p:cNvPr>
            <p:cNvSpPr txBox="1"/>
            <p:nvPr/>
          </p:nvSpPr>
          <p:spPr>
            <a:xfrm>
              <a:off x="1507068" y="3413950"/>
              <a:ext cx="903704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>
                  <a:solidFill>
                    <a:schemeClr val="bg1"/>
                  </a:solidFill>
                </a:rPr>
                <a:t>Testen</a:t>
              </a:r>
              <a:endParaRPr lang="LID4096" b="1">
                <a:solidFill>
                  <a:schemeClr val="bg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3E7AE86-5101-0AF4-518D-A85AFCB5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/>
              <a:t>Rollen Aufteilung</a:t>
            </a:r>
            <a:endParaRPr lang="LID4096" b="1"/>
          </a:p>
        </p:txBody>
      </p:sp>
      <p:pic>
        <p:nvPicPr>
          <p:cNvPr id="4" name="Grafik 3" descr="Ein Bild, das Grafiken, Symbol, Grafikdesign, Clipart enthält.&#10;&#10;Automatisch generierte Beschreibung">
            <a:extLst>
              <a:ext uri="{FF2B5EF4-FFF2-40B4-BE49-F238E27FC236}">
                <a16:creationId xmlns:a16="http://schemas.microsoft.com/office/drawing/2014/main" id="{CC65A7EB-67C1-BF34-EDFB-97AC3D8C5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346" y="167921"/>
            <a:ext cx="1584616" cy="1590235"/>
          </a:xfrm>
          <a:prstGeom prst="rect">
            <a:avLst/>
          </a:prstGeom>
        </p:spPr>
      </p:pic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8D45FF07-3C49-6D10-6487-826A79D67C74}"/>
              </a:ext>
            </a:extLst>
          </p:cNvPr>
          <p:cNvSpPr/>
          <p:nvPr/>
        </p:nvSpPr>
        <p:spPr>
          <a:xfrm>
            <a:off x="3643745" y="1518228"/>
            <a:ext cx="4613895" cy="4336472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EE5F56-9C58-D040-01F0-0C0ABEBD5238}"/>
              </a:ext>
            </a:extLst>
          </p:cNvPr>
          <p:cNvSpPr txBox="1"/>
          <p:nvPr/>
        </p:nvSpPr>
        <p:spPr>
          <a:xfrm>
            <a:off x="4175909" y="2699165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</a:rPr>
              <a:t>Datenbank</a:t>
            </a:r>
            <a:endParaRPr lang="LID4096" b="1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499E56-9D78-7177-0417-968E674C1E3A}"/>
              </a:ext>
            </a:extLst>
          </p:cNvPr>
          <p:cNvSpPr txBox="1"/>
          <p:nvPr/>
        </p:nvSpPr>
        <p:spPr>
          <a:xfrm>
            <a:off x="5831258" y="2970533"/>
            <a:ext cx="195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</a:rPr>
              <a:t>Daten speichern</a:t>
            </a:r>
            <a:endParaRPr lang="LID4096" b="1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0E648BB-5C13-0FC3-C0F0-27DD8E723341}"/>
              </a:ext>
            </a:extLst>
          </p:cNvPr>
          <p:cNvSpPr txBox="1"/>
          <p:nvPr/>
        </p:nvSpPr>
        <p:spPr>
          <a:xfrm>
            <a:off x="6621822" y="344212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</a:rPr>
              <a:t>Design</a:t>
            </a:r>
            <a:endParaRPr lang="LID4096" b="1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1EB1DC2-41E7-9606-B471-E8ECA699E935}"/>
              </a:ext>
            </a:extLst>
          </p:cNvPr>
          <p:cNvSpPr txBox="1"/>
          <p:nvPr/>
        </p:nvSpPr>
        <p:spPr>
          <a:xfrm>
            <a:off x="7125756" y="4123636"/>
            <a:ext cx="48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</a:rPr>
              <a:t>UX</a:t>
            </a:r>
            <a:endParaRPr lang="LID4096" b="1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7493218-66EA-6B0F-52FE-431BB7D6FFB3}"/>
              </a:ext>
            </a:extLst>
          </p:cNvPr>
          <p:cNvSpPr txBox="1"/>
          <p:nvPr/>
        </p:nvSpPr>
        <p:spPr>
          <a:xfrm>
            <a:off x="4429729" y="458210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</a:rPr>
              <a:t>UI</a:t>
            </a:r>
            <a:endParaRPr lang="LID4096" b="1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EE9A45A-9F15-4C27-9178-AFB63B9D7731}"/>
              </a:ext>
            </a:extLst>
          </p:cNvPr>
          <p:cNvSpPr txBox="1"/>
          <p:nvPr/>
        </p:nvSpPr>
        <p:spPr>
          <a:xfrm>
            <a:off x="5470194" y="4425431"/>
            <a:ext cx="18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</a:rPr>
              <a:t>Dokumentieren</a:t>
            </a:r>
            <a:endParaRPr lang="LID4096" b="1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E488F6D-ED73-0ED4-B878-469367C600A7}"/>
              </a:ext>
            </a:extLst>
          </p:cNvPr>
          <p:cNvSpPr txBox="1"/>
          <p:nvPr/>
        </p:nvSpPr>
        <p:spPr>
          <a:xfrm>
            <a:off x="5133481" y="5027783"/>
            <a:ext cx="152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</a:rPr>
              <a:t>Präsentation</a:t>
            </a:r>
            <a:endParaRPr lang="LID4096" b="1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99A74B0-EEE1-221C-63FA-7DFDA610EA9E}"/>
              </a:ext>
            </a:extLst>
          </p:cNvPr>
          <p:cNvSpPr txBox="1"/>
          <p:nvPr/>
        </p:nvSpPr>
        <p:spPr>
          <a:xfrm>
            <a:off x="5035642" y="3999158"/>
            <a:ext cx="870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</a:rPr>
              <a:t>Testen</a:t>
            </a:r>
            <a:endParaRPr lang="LID4096" b="1">
              <a:solidFill>
                <a:schemeClr val="bg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34A0578-F97E-F566-C8B0-335FAFC1D0BC}"/>
              </a:ext>
            </a:extLst>
          </p:cNvPr>
          <p:cNvSpPr txBox="1"/>
          <p:nvPr/>
        </p:nvSpPr>
        <p:spPr>
          <a:xfrm>
            <a:off x="4999021" y="1890628"/>
            <a:ext cx="15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</a:rPr>
              <a:t>Management</a:t>
            </a:r>
            <a:endParaRPr lang="LID4096" b="1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A829B75-AC10-B8E9-7A23-2FC3B78E7D14}"/>
              </a:ext>
            </a:extLst>
          </p:cNvPr>
          <p:cNvSpPr txBox="1"/>
          <p:nvPr/>
        </p:nvSpPr>
        <p:spPr>
          <a:xfrm>
            <a:off x="6191687" y="2372902"/>
            <a:ext cx="117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</a:rPr>
              <a:t>Research</a:t>
            </a:r>
            <a:endParaRPr lang="LID4096" b="1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B8ADC81-0E4E-5874-42F6-26FBD70C6936}"/>
              </a:ext>
            </a:extLst>
          </p:cNvPr>
          <p:cNvSpPr txBox="1"/>
          <p:nvPr/>
        </p:nvSpPr>
        <p:spPr>
          <a:xfrm>
            <a:off x="4102814" y="3429000"/>
            <a:ext cx="179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</a:rPr>
              <a:t>Daten anzeigen</a:t>
            </a:r>
            <a:endParaRPr lang="LID4096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9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>
            <a:extLst>
              <a:ext uri="{FF2B5EF4-FFF2-40B4-BE49-F238E27FC236}">
                <a16:creationId xmlns:a16="http://schemas.microsoft.com/office/drawing/2014/main" id="{CF6E4F92-39AD-88E2-E17E-2473772361CD}"/>
              </a:ext>
            </a:extLst>
          </p:cNvPr>
          <p:cNvSpPr txBox="1"/>
          <p:nvPr/>
        </p:nvSpPr>
        <p:spPr>
          <a:xfrm>
            <a:off x="5494685" y="30844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</a:rPr>
              <a:t>UI</a:t>
            </a:r>
            <a:endParaRPr lang="LID4096" b="1">
              <a:solidFill>
                <a:schemeClr val="bg1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7BB207D-8313-5623-27B8-639F7896D533}"/>
              </a:ext>
            </a:extLst>
          </p:cNvPr>
          <p:cNvSpPr txBox="1"/>
          <p:nvPr/>
        </p:nvSpPr>
        <p:spPr>
          <a:xfrm>
            <a:off x="6100838" y="3195779"/>
            <a:ext cx="48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</a:rPr>
              <a:t>UX</a:t>
            </a:r>
            <a:endParaRPr lang="LID4096" b="1">
              <a:solidFill>
                <a:schemeClr val="bg1"/>
              </a:solidFill>
            </a:endParaRPr>
          </a:p>
        </p:txBody>
      </p:sp>
      <p:sp>
        <p:nvSpPr>
          <p:cNvPr id="29" name="Flussdiagramm: Verbinder 28">
            <a:extLst>
              <a:ext uri="{FF2B5EF4-FFF2-40B4-BE49-F238E27FC236}">
                <a16:creationId xmlns:a16="http://schemas.microsoft.com/office/drawing/2014/main" id="{9225A9BB-172D-9687-BE8A-A413C76513FE}"/>
              </a:ext>
            </a:extLst>
          </p:cNvPr>
          <p:cNvSpPr/>
          <p:nvPr/>
        </p:nvSpPr>
        <p:spPr>
          <a:xfrm>
            <a:off x="5707693" y="3102378"/>
            <a:ext cx="803896" cy="79837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Flussdiagramm: Verbinder 27">
            <a:extLst>
              <a:ext uri="{FF2B5EF4-FFF2-40B4-BE49-F238E27FC236}">
                <a16:creationId xmlns:a16="http://schemas.microsoft.com/office/drawing/2014/main" id="{472E1999-1A44-E73A-3BCA-7722FD3313E1}"/>
              </a:ext>
            </a:extLst>
          </p:cNvPr>
          <p:cNvSpPr/>
          <p:nvPr/>
        </p:nvSpPr>
        <p:spPr>
          <a:xfrm>
            <a:off x="5709674" y="3169965"/>
            <a:ext cx="803895" cy="631536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E7AE86-5101-0AF4-518D-A85AFCB5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/>
              <a:t>Rollen Aufteilung</a:t>
            </a:r>
            <a:endParaRPr lang="LID4096" b="1"/>
          </a:p>
        </p:txBody>
      </p:sp>
      <p:pic>
        <p:nvPicPr>
          <p:cNvPr id="4" name="Grafik 3" descr="Ein Bild, das Grafiken, Symbol, Grafikdesign, Clipart enthält.&#10;&#10;Automatisch generierte Beschreibung">
            <a:extLst>
              <a:ext uri="{FF2B5EF4-FFF2-40B4-BE49-F238E27FC236}">
                <a16:creationId xmlns:a16="http://schemas.microsoft.com/office/drawing/2014/main" id="{CC65A7EB-67C1-BF34-EDFB-97AC3D8C5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346" y="167921"/>
            <a:ext cx="1584616" cy="1590235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9D4B7D8-CFA4-D4CB-BE80-D5FB75B14DC5}"/>
              </a:ext>
            </a:extLst>
          </p:cNvPr>
          <p:cNvGrpSpPr/>
          <p:nvPr/>
        </p:nvGrpSpPr>
        <p:grpSpPr>
          <a:xfrm>
            <a:off x="838199" y="3093493"/>
            <a:ext cx="2424545" cy="886691"/>
            <a:chOff x="729819" y="2981732"/>
            <a:chExt cx="2424545" cy="886691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4B90415-CDD4-C2A3-25DE-96F0BC5D8369}"/>
                </a:ext>
              </a:extLst>
            </p:cNvPr>
            <p:cNvSpPr/>
            <p:nvPr/>
          </p:nvSpPr>
          <p:spPr>
            <a:xfrm>
              <a:off x="729819" y="2981732"/>
              <a:ext cx="2424545" cy="88669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0E648BB-5C13-0FC3-C0F0-27DD8E723341}"/>
                </a:ext>
              </a:extLst>
            </p:cNvPr>
            <p:cNvSpPr txBox="1"/>
            <p:nvPr/>
          </p:nvSpPr>
          <p:spPr>
            <a:xfrm>
              <a:off x="1487479" y="3042604"/>
              <a:ext cx="944396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>
                  <a:solidFill>
                    <a:schemeClr val="bg1"/>
                  </a:solidFill>
                </a:rPr>
                <a:t>Design</a:t>
              </a:r>
              <a:endParaRPr lang="LID4096" b="1">
                <a:solidFill>
                  <a:schemeClr val="bg1"/>
                </a:solidFill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99A74B0-EEE1-221C-63FA-7DFDA610EA9E}"/>
                </a:ext>
              </a:extLst>
            </p:cNvPr>
            <p:cNvSpPr txBox="1"/>
            <p:nvPr/>
          </p:nvSpPr>
          <p:spPr>
            <a:xfrm>
              <a:off x="1507068" y="3413950"/>
              <a:ext cx="903704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>
                  <a:solidFill>
                    <a:schemeClr val="bg1"/>
                  </a:solidFill>
                </a:rPr>
                <a:t>Testen</a:t>
              </a:r>
              <a:endParaRPr lang="LID4096" b="1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7AD9C0E3-580C-7765-3B6C-14F8DA2712B0}"/>
              </a:ext>
            </a:extLst>
          </p:cNvPr>
          <p:cNvGrpSpPr/>
          <p:nvPr/>
        </p:nvGrpSpPr>
        <p:grpSpPr>
          <a:xfrm>
            <a:off x="8929255" y="3093493"/>
            <a:ext cx="2424545" cy="886691"/>
            <a:chOff x="9422417" y="3112467"/>
            <a:chExt cx="2424545" cy="886691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A829B75-AC10-B8E9-7A23-2FC3B78E7D14}"/>
                </a:ext>
              </a:extLst>
            </p:cNvPr>
            <p:cNvSpPr txBox="1"/>
            <p:nvPr/>
          </p:nvSpPr>
          <p:spPr>
            <a:xfrm>
              <a:off x="9679936" y="3232289"/>
              <a:ext cx="1208433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>
                  <a:solidFill>
                    <a:schemeClr val="bg1"/>
                  </a:solidFill>
                </a:rPr>
                <a:t>Research</a:t>
              </a:r>
              <a:endParaRPr lang="LID4096" b="1">
                <a:solidFill>
                  <a:schemeClr val="bg1"/>
                </a:solidFill>
              </a:endParaRP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0EE5F56-9C58-D040-01F0-0C0ABEBD5238}"/>
                </a:ext>
              </a:extLst>
            </p:cNvPr>
            <p:cNvSpPr txBox="1"/>
            <p:nvPr/>
          </p:nvSpPr>
          <p:spPr>
            <a:xfrm>
              <a:off x="9915856" y="3202094"/>
              <a:ext cx="1370877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>
                  <a:solidFill>
                    <a:schemeClr val="bg1"/>
                  </a:solidFill>
                </a:rPr>
                <a:t>Datenbank</a:t>
              </a:r>
              <a:endParaRPr lang="LID4096" b="1">
                <a:solidFill>
                  <a:schemeClr val="bg1"/>
                </a:solidFill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B2499E56-9D78-7177-0417-968E674C1E3A}"/>
                </a:ext>
              </a:extLst>
            </p:cNvPr>
            <p:cNvSpPr txBox="1"/>
            <p:nvPr/>
          </p:nvSpPr>
          <p:spPr>
            <a:xfrm>
              <a:off x="9666211" y="3119759"/>
              <a:ext cx="1947869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>
                  <a:solidFill>
                    <a:schemeClr val="bg1"/>
                  </a:solidFill>
                </a:rPr>
                <a:t>Daten speichern</a:t>
              </a:r>
              <a:endParaRPr lang="LID4096" b="1">
                <a:solidFill>
                  <a:schemeClr val="bg1"/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5B8ADC81-0E4E-5874-42F6-26FBD70C6936}"/>
                </a:ext>
              </a:extLst>
            </p:cNvPr>
            <p:cNvSpPr txBox="1"/>
            <p:nvPr/>
          </p:nvSpPr>
          <p:spPr>
            <a:xfrm>
              <a:off x="9748701" y="3186480"/>
              <a:ext cx="1827083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>
                  <a:solidFill>
                    <a:schemeClr val="bg1"/>
                  </a:solidFill>
                </a:rPr>
                <a:t>Daten anzeigen</a:t>
              </a:r>
              <a:endParaRPr lang="LID4096" b="1">
                <a:solidFill>
                  <a:schemeClr val="bg1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13A72685-4C41-5F08-E85B-DB1F4463DDB4}"/>
                </a:ext>
              </a:extLst>
            </p:cNvPr>
            <p:cNvSpPr/>
            <p:nvPr/>
          </p:nvSpPr>
          <p:spPr>
            <a:xfrm>
              <a:off x="9422417" y="3112467"/>
              <a:ext cx="2424545" cy="88669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FE488F6D-ED73-0ED4-B878-469367C600A7}"/>
                </a:ext>
              </a:extLst>
            </p:cNvPr>
            <p:cNvSpPr txBox="1"/>
            <p:nvPr/>
          </p:nvSpPr>
          <p:spPr>
            <a:xfrm>
              <a:off x="9883162" y="3515369"/>
              <a:ext cx="1552962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>
                  <a:solidFill>
                    <a:schemeClr val="bg1"/>
                  </a:solidFill>
                </a:rPr>
                <a:t>Präsentation</a:t>
              </a:r>
              <a:endParaRPr lang="LID4096" b="1">
                <a:solidFill>
                  <a:schemeClr val="bg1"/>
                </a:solidFill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4647C7D5-C800-1A4A-4B2B-FDC87188DFDB}"/>
                </a:ext>
              </a:extLst>
            </p:cNvPr>
            <p:cNvSpPr txBox="1"/>
            <p:nvPr/>
          </p:nvSpPr>
          <p:spPr>
            <a:xfrm>
              <a:off x="9995118" y="3173747"/>
              <a:ext cx="1217670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>
                  <a:solidFill>
                    <a:schemeClr val="bg1"/>
                  </a:solidFill>
                </a:rPr>
                <a:t>Back-End</a:t>
              </a:r>
              <a:endParaRPr lang="LID4096" b="1">
                <a:solidFill>
                  <a:schemeClr val="bg1"/>
                </a:solidFill>
              </a:endParaRPr>
            </a:p>
          </p:txBody>
        </p:sp>
      </p:grp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8D45FF07-3C49-6D10-6487-826A79D67C74}"/>
              </a:ext>
            </a:extLst>
          </p:cNvPr>
          <p:cNvSpPr/>
          <p:nvPr/>
        </p:nvSpPr>
        <p:spPr>
          <a:xfrm>
            <a:off x="5669892" y="3186535"/>
            <a:ext cx="964993" cy="614966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1EB1DC2-41E7-9606-B471-E8ECA699E935}"/>
              </a:ext>
            </a:extLst>
          </p:cNvPr>
          <p:cNvSpPr txBox="1"/>
          <p:nvPr/>
        </p:nvSpPr>
        <p:spPr>
          <a:xfrm>
            <a:off x="5871333" y="3157783"/>
            <a:ext cx="48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</a:rPr>
              <a:t>UX</a:t>
            </a:r>
            <a:endParaRPr lang="LID4096" b="1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7493218-66EA-6B0F-52FE-431BB7D6FFB3}"/>
              </a:ext>
            </a:extLst>
          </p:cNvPr>
          <p:cNvSpPr txBox="1"/>
          <p:nvPr/>
        </p:nvSpPr>
        <p:spPr>
          <a:xfrm>
            <a:off x="5871333" y="313491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</a:rPr>
              <a:t>UI</a:t>
            </a:r>
            <a:endParaRPr lang="LID4096" b="1">
              <a:solidFill>
                <a:schemeClr val="bg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34A0578-F97E-F566-C8B0-335FAFC1D0BC}"/>
              </a:ext>
            </a:extLst>
          </p:cNvPr>
          <p:cNvSpPr txBox="1"/>
          <p:nvPr/>
        </p:nvSpPr>
        <p:spPr>
          <a:xfrm>
            <a:off x="5214917" y="2628665"/>
            <a:ext cx="175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/>
              <a:t>Projekt Leitung</a:t>
            </a:r>
            <a:endParaRPr lang="LID4096" b="1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0DBFC55-1078-DE52-52FC-240E3F3CAB2B}"/>
              </a:ext>
            </a:extLst>
          </p:cNvPr>
          <p:cNvSpPr/>
          <p:nvPr/>
        </p:nvSpPr>
        <p:spPr>
          <a:xfrm>
            <a:off x="4883727" y="3093493"/>
            <a:ext cx="2424545" cy="88669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EE9A45A-9F15-4C27-9178-AFB63B9D7731}"/>
              </a:ext>
            </a:extLst>
          </p:cNvPr>
          <p:cNvSpPr txBox="1"/>
          <p:nvPr/>
        </p:nvSpPr>
        <p:spPr>
          <a:xfrm>
            <a:off x="5186294" y="3534860"/>
            <a:ext cx="18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</a:rPr>
              <a:t>Dokumentieren</a:t>
            </a:r>
            <a:endParaRPr lang="LID4096" b="1">
              <a:solidFill>
                <a:schemeClr val="bg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2889296-9A62-C8BD-4E34-2F047F866C05}"/>
              </a:ext>
            </a:extLst>
          </p:cNvPr>
          <p:cNvSpPr txBox="1"/>
          <p:nvPr/>
        </p:nvSpPr>
        <p:spPr>
          <a:xfrm>
            <a:off x="5503892" y="3146835"/>
            <a:ext cx="121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>
                <a:solidFill>
                  <a:schemeClr val="bg1"/>
                </a:solidFill>
              </a:rPr>
              <a:t>Front-End</a:t>
            </a:r>
            <a:endParaRPr lang="LID4096" b="1">
              <a:solidFill>
                <a:schemeClr val="bg1"/>
              </a:solidFill>
            </a:endParaRPr>
          </a:p>
        </p:txBody>
      </p:sp>
      <p:sp>
        <p:nvSpPr>
          <p:cNvPr id="25" name="Pfeil: nach unten 24">
            <a:extLst>
              <a:ext uri="{FF2B5EF4-FFF2-40B4-BE49-F238E27FC236}">
                <a16:creationId xmlns:a16="http://schemas.microsoft.com/office/drawing/2014/main" id="{5812372D-19FE-41E7-D64F-C05BB0188AA3}"/>
              </a:ext>
            </a:extLst>
          </p:cNvPr>
          <p:cNvSpPr/>
          <p:nvPr/>
        </p:nvSpPr>
        <p:spPr>
          <a:xfrm>
            <a:off x="1808154" y="4197928"/>
            <a:ext cx="484632" cy="62345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Pfeil: nach unten 25">
            <a:extLst>
              <a:ext uri="{FF2B5EF4-FFF2-40B4-BE49-F238E27FC236}">
                <a16:creationId xmlns:a16="http://schemas.microsoft.com/office/drawing/2014/main" id="{A97E8527-B7FA-B422-7FEA-D74741789D90}"/>
              </a:ext>
            </a:extLst>
          </p:cNvPr>
          <p:cNvSpPr/>
          <p:nvPr/>
        </p:nvSpPr>
        <p:spPr>
          <a:xfrm>
            <a:off x="9917592" y="4263650"/>
            <a:ext cx="484632" cy="62345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Pfeil: nach unten 26">
            <a:extLst>
              <a:ext uri="{FF2B5EF4-FFF2-40B4-BE49-F238E27FC236}">
                <a16:creationId xmlns:a16="http://schemas.microsoft.com/office/drawing/2014/main" id="{38809016-2D23-4339-F609-5F32D7392D32}"/>
              </a:ext>
            </a:extLst>
          </p:cNvPr>
          <p:cNvSpPr/>
          <p:nvPr/>
        </p:nvSpPr>
        <p:spPr>
          <a:xfrm>
            <a:off x="5835163" y="4242868"/>
            <a:ext cx="484632" cy="62345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1352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89601-4A85-33E5-87F3-7B3F3715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603" y="290648"/>
            <a:ext cx="5348094" cy="955403"/>
          </a:xfrm>
        </p:spPr>
        <p:txBody>
          <a:bodyPr/>
          <a:lstStyle/>
          <a:p>
            <a:pPr algn="ctr"/>
            <a:r>
              <a:rPr lang="de-CH"/>
              <a:t>Technologien</a:t>
            </a:r>
            <a:endParaRPr lang="LID4096"/>
          </a:p>
        </p:txBody>
      </p:sp>
      <p:pic>
        <p:nvPicPr>
          <p:cNvPr id="15" name="Grafik 14" descr="Ein Bild, das Grafiken, Symbol, Grafikdesign, Clipart enthält.&#10;&#10;Automatisch generierte Beschreibung">
            <a:extLst>
              <a:ext uri="{FF2B5EF4-FFF2-40B4-BE49-F238E27FC236}">
                <a16:creationId xmlns:a16="http://schemas.microsoft.com/office/drawing/2014/main" id="{AAB841DF-0EF1-1FEA-50FB-21D8F1DB5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345" y="1342054"/>
            <a:ext cx="4875310" cy="4892598"/>
          </a:xfrm>
          <a:prstGeom prst="rect">
            <a:avLst/>
          </a:prstGeom>
        </p:spPr>
      </p:pic>
      <p:pic>
        <p:nvPicPr>
          <p:cNvPr id="14" name="Grafik 13" descr="Ein Bild, das Electric Blue (Farbe), Grafiken, Screenshot, Blau enthält.&#10;&#10;Automatisch generierte Beschreibung">
            <a:extLst>
              <a:ext uri="{FF2B5EF4-FFF2-40B4-BE49-F238E27FC236}">
                <a16:creationId xmlns:a16="http://schemas.microsoft.com/office/drawing/2014/main" id="{A2C31B72-C862-246E-E4E5-3159BD2CE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810" y="3077272"/>
            <a:ext cx="934380" cy="934380"/>
          </a:xfrm>
          <a:prstGeom prst="flowChartConnector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B202D12-A378-66B1-DB17-1777263FEF94}"/>
              </a:ext>
            </a:extLst>
          </p:cNvPr>
          <p:cNvGrpSpPr/>
          <p:nvPr/>
        </p:nvGrpSpPr>
        <p:grpSpPr>
          <a:xfrm>
            <a:off x="7201582" y="3214986"/>
            <a:ext cx="934380" cy="934380"/>
            <a:chOff x="-1689779" y="3257879"/>
            <a:chExt cx="934380" cy="934380"/>
          </a:xfrm>
        </p:grpSpPr>
        <p:sp>
          <p:nvSpPr>
            <p:cNvPr id="16" name="Flussdiagramm: Verbinder 15">
              <a:extLst>
                <a:ext uri="{FF2B5EF4-FFF2-40B4-BE49-F238E27FC236}">
                  <a16:creationId xmlns:a16="http://schemas.microsoft.com/office/drawing/2014/main" id="{CA2F2A35-6C78-4338-52E3-C327BBDB0E66}"/>
                </a:ext>
              </a:extLst>
            </p:cNvPr>
            <p:cNvSpPr/>
            <p:nvPr/>
          </p:nvSpPr>
          <p:spPr>
            <a:xfrm>
              <a:off x="-1689779" y="3257879"/>
              <a:ext cx="934380" cy="93438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9A861AAE-40F1-5946-45CD-B44A0DBC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55633" y="3337298"/>
              <a:ext cx="679333" cy="76425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A45C2F1-F725-F1AF-10F1-BC7B5CD072AC}"/>
              </a:ext>
            </a:extLst>
          </p:cNvPr>
          <p:cNvGrpSpPr/>
          <p:nvPr/>
        </p:nvGrpSpPr>
        <p:grpSpPr>
          <a:xfrm>
            <a:off x="4054603" y="3229402"/>
            <a:ext cx="934380" cy="934380"/>
            <a:chOff x="-1196308" y="2610082"/>
            <a:chExt cx="934380" cy="934380"/>
          </a:xfrm>
        </p:grpSpPr>
        <p:sp>
          <p:nvSpPr>
            <p:cNvPr id="19" name="Flussdiagramm: Verbinder 18">
              <a:extLst>
                <a:ext uri="{FF2B5EF4-FFF2-40B4-BE49-F238E27FC236}">
                  <a16:creationId xmlns:a16="http://schemas.microsoft.com/office/drawing/2014/main" id="{8E8979AC-D9ED-5383-2146-34F971ACF3D9}"/>
                </a:ext>
              </a:extLst>
            </p:cNvPr>
            <p:cNvSpPr/>
            <p:nvPr/>
          </p:nvSpPr>
          <p:spPr>
            <a:xfrm>
              <a:off x="-1196308" y="2610082"/>
              <a:ext cx="934380" cy="93438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36" name="Picture 12" descr="File extension, xaml, file, files, shape, text icon - Download on Iconfinder">
              <a:extLst>
                <a:ext uri="{FF2B5EF4-FFF2-40B4-BE49-F238E27FC236}">
                  <a16:creationId xmlns:a16="http://schemas.microsoft.com/office/drawing/2014/main" id="{F35EF4DE-1DCE-4421-D39A-CEC38858ED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35" t="23821" r="21351" b="14850"/>
            <a:stretch/>
          </p:blipFill>
          <p:spPr bwMode="auto">
            <a:xfrm>
              <a:off x="-1011799" y="2700106"/>
              <a:ext cx="621763" cy="728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34A2F33E-0250-0D0D-64A5-9836D5807109}"/>
              </a:ext>
            </a:extLst>
          </p:cNvPr>
          <p:cNvGrpSpPr/>
          <p:nvPr/>
        </p:nvGrpSpPr>
        <p:grpSpPr>
          <a:xfrm>
            <a:off x="5628810" y="4561973"/>
            <a:ext cx="934380" cy="934380"/>
            <a:chOff x="-1375240" y="1575908"/>
            <a:chExt cx="934380" cy="934380"/>
          </a:xfrm>
        </p:grpSpPr>
        <p:sp>
          <p:nvSpPr>
            <p:cNvPr id="23" name="Flussdiagramm: Verbinder 22">
              <a:extLst>
                <a:ext uri="{FF2B5EF4-FFF2-40B4-BE49-F238E27FC236}">
                  <a16:creationId xmlns:a16="http://schemas.microsoft.com/office/drawing/2014/main" id="{F53421FA-95F0-4F5F-B995-F19DF4EA6425}"/>
                </a:ext>
              </a:extLst>
            </p:cNvPr>
            <p:cNvSpPr/>
            <p:nvPr/>
          </p:nvSpPr>
          <p:spPr>
            <a:xfrm>
              <a:off x="-1375240" y="1575908"/>
              <a:ext cx="934380" cy="93438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40" name="Picture 16" descr="Google Cloud Symbol">
              <a:extLst>
                <a:ext uri="{FF2B5EF4-FFF2-40B4-BE49-F238E27FC236}">
                  <a16:creationId xmlns:a16="http://schemas.microsoft.com/office/drawing/2014/main" id="{344AE6D4-740E-7F1D-53F8-31E3ED040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39" t="1410" r="20213"/>
            <a:stretch/>
          </p:blipFill>
          <p:spPr bwMode="auto">
            <a:xfrm>
              <a:off x="-1271924" y="1713957"/>
              <a:ext cx="727748" cy="658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2447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F0E8FD-8752-7B44-077E-5D3408903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3100" y="679826"/>
            <a:ext cx="4045527" cy="965705"/>
          </a:xfrm>
        </p:spPr>
        <p:txBody>
          <a:bodyPr anchor="ctr"/>
          <a:lstStyle/>
          <a:p>
            <a:r>
              <a:rPr lang="de-CH"/>
              <a:t>UI und Navigation</a:t>
            </a:r>
          </a:p>
          <a:p>
            <a:r>
              <a:rPr lang="de-CH"/>
              <a:t>(Front-End)</a:t>
            </a:r>
            <a:endParaRPr lang="LID4096"/>
          </a:p>
        </p:txBody>
      </p:sp>
      <p:pic>
        <p:nvPicPr>
          <p:cNvPr id="15" name="Grafik 14" descr="Ein Bild, das Grafiken, Symbol, Grafikdesign, Clipart enthält.&#10;&#10;Automatisch generierte Beschreibung">
            <a:extLst>
              <a:ext uri="{FF2B5EF4-FFF2-40B4-BE49-F238E27FC236}">
                <a16:creationId xmlns:a16="http://schemas.microsoft.com/office/drawing/2014/main" id="{AAB841DF-0EF1-1FEA-50FB-21D8F1DB5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182" y="5844781"/>
            <a:ext cx="4875310" cy="4892598"/>
          </a:xfrm>
          <a:prstGeom prst="rect">
            <a:avLst/>
          </a:prstGeom>
        </p:spPr>
      </p:pic>
      <p:pic>
        <p:nvPicPr>
          <p:cNvPr id="14" name="Grafik 13" descr="Ein Bild, das Electric Blue (Farbe), Grafiken, Screenshot, Blau enthält.&#10;&#10;Automatisch generierte Beschreibung">
            <a:extLst>
              <a:ext uri="{FF2B5EF4-FFF2-40B4-BE49-F238E27FC236}">
                <a16:creationId xmlns:a16="http://schemas.microsoft.com/office/drawing/2014/main" id="{A2C31B72-C862-246E-E4E5-3159BD2CE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69" y="4772469"/>
            <a:ext cx="1551600" cy="1551600"/>
          </a:xfrm>
          <a:prstGeom prst="flowChartConnector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B202D12-A378-66B1-DB17-1777263FEF94}"/>
              </a:ext>
            </a:extLst>
          </p:cNvPr>
          <p:cNvGrpSpPr/>
          <p:nvPr/>
        </p:nvGrpSpPr>
        <p:grpSpPr>
          <a:xfrm>
            <a:off x="502369" y="2363583"/>
            <a:ext cx="1620000" cy="1764000"/>
            <a:chOff x="-1689779" y="3257879"/>
            <a:chExt cx="934380" cy="934380"/>
          </a:xfrm>
        </p:grpSpPr>
        <p:sp>
          <p:nvSpPr>
            <p:cNvPr id="16" name="Flussdiagramm: Verbinder 15">
              <a:extLst>
                <a:ext uri="{FF2B5EF4-FFF2-40B4-BE49-F238E27FC236}">
                  <a16:creationId xmlns:a16="http://schemas.microsoft.com/office/drawing/2014/main" id="{CA2F2A35-6C78-4338-52E3-C327BBDB0E66}"/>
                </a:ext>
              </a:extLst>
            </p:cNvPr>
            <p:cNvSpPr/>
            <p:nvPr/>
          </p:nvSpPr>
          <p:spPr>
            <a:xfrm>
              <a:off x="-1689779" y="3257879"/>
              <a:ext cx="934380" cy="93438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9A861AAE-40F1-5946-45CD-B44A0DBC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55633" y="3337298"/>
              <a:ext cx="679333" cy="76425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A45C2F1-F725-F1AF-10F1-BC7B5CD072AC}"/>
              </a:ext>
            </a:extLst>
          </p:cNvPr>
          <p:cNvGrpSpPr/>
          <p:nvPr/>
        </p:nvGrpSpPr>
        <p:grpSpPr>
          <a:xfrm>
            <a:off x="453315" y="320338"/>
            <a:ext cx="1708969" cy="1763999"/>
            <a:chOff x="-1250099" y="2588565"/>
            <a:chExt cx="1708969" cy="1763999"/>
          </a:xfrm>
        </p:grpSpPr>
        <p:sp>
          <p:nvSpPr>
            <p:cNvPr id="19" name="Flussdiagramm: Verbinder 18">
              <a:extLst>
                <a:ext uri="{FF2B5EF4-FFF2-40B4-BE49-F238E27FC236}">
                  <a16:creationId xmlns:a16="http://schemas.microsoft.com/office/drawing/2014/main" id="{8E8979AC-D9ED-5383-2146-34F971ACF3D9}"/>
                </a:ext>
              </a:extLst>
            </p:cNvPr>
            <p:cNvSpPr/>
            <p:nvPr/>
          </p:nvSpPr>
          <p:spPr>
            <a:xfrm>
              <a:off x="-1250099" y="2588565"/>
              <a:ext cx="1708969" cy="176399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36" name="Picture 12" descr="File extension, xaml, file, files, shape, text icon - Download on Iconfinder">
              <a:extLst>
                <a:ext uri="{FF2B5EF4-FFF2-40B4-BE49-F238E27FC236}">
                  <a16:creationId xmlns:a16="http://schemas.microsoft.com/office/drawing/2014/main" id="{F35EF4DE-1DCE-4421-D39A-CEC38858ED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35" t="23821" r="21351" b="14850"/>
            <a:stretch/>
          </p:blipFill>
          <p:spPr bwMode="auto">
            <a:xfrm>
              <a:off x="-1011800" y="2700106"/>
              <a:ext cx="1246778" cy="146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34A2F33E-0250-0D0D-64A5-9836D5807109}"/>
              </a:ext>
            </a:extLst>
          </p:cNvPr>
          <p:cNvGrpSpPr/>
          <p:nvPr/>
        </p:nvGrpSpPr>
        <p:grpSpPr>
          <a:xfrm>
            <a:off x="9151231" y="2609535"/>
            <a:ext cx="1656000" cy="1656000"/>
            <a:chOff x="-1375240" y="1575908"/>
            <a:chExt cx="934380" cy="934380"/>
          </a:xfrm>
        </p:grpSpPr>
        <p:sp>
          <p:nvSpPr>
            <p:cNvPr id="23" name="Flussdiagramm: Verbinder 22">
              <a:extLst>
                <a:ext uri="{FF2B5EF4-FFF2-40B4-BE49-F238E27FC236}">
                  <a16:creationId xmlns:a16="http://schemas.microsoft.com/office/drawing/2014/main" id="{F53421FA-95F0-4F5F-B995-F19DF4EA6425}"/>
                </a:ext>
              </a:extLst>
            </p:cNvPr>
            <p:cNvSpPr/>
            <p:nvPr/>
          </p:nvSpPr>
          <p:spPr>
            <a:xfrm>
              <a:off x="-1375240" y="1575908"/>
              <a:ext cx="934380" cy="93438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40" name="Picture 16" descr="Google Cloud Symbol">
              <a:extLst>
                <a:ext uri="{FF2B5EF4-FFF2-40B4-BE49-F238E27FC236}">
                  <a16:creationId xmlns:a16="http://schemas.microsoft.com/office/drawing/2014/main" id="{344AE6D4-740E-7F1D-53F8-31E3ED040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39" t="1410" r="20213"/>
            <a:stretch/>
          </p:blipFill>
          <p:spPr bwMode="auto">
            <a:xfrm>
              <a:off x="-1271924" y="1713957"/>
              <a:ext cx="727748" cy="658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2D8964AF-F112-A153-A522-11311C3A8A36}"/>
              </a:ext>
            </a:extLst>
          </p:cNvPr>
          <p:cNvSpPr txBox="1">
            <a:spLocks/>
          </p:cNvSpPr>
          <p:nvPr/>
        </p:nvSpPr>
        <p:spPr>
          <a:xfrm>
            <a:off x="2373100" y="2782548"/>
            <a:ext cx="4045527" cy="965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Daten-</a:t>
            </a:r>
            <a:r>
              <a:rPr lang="de-CH" err="1"/>
              <a:t>Managment</a:t>
            </a:r>
            <a:endParaRPr lang="de-CH"/>
          </a:p>
          <a:p>
            <a:r>
              <a:rPr lang="de-CH"/>
              <a:t>(Back-End)</a:t>
            </a:r>
            <a:endParaRPr lang="LID4096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30C64D5E-0211-ACCE-0E8E-2A1C15A0EB55}"/>
              </a:ext>
            </a:extLst>
          </p:cNvPr>
          <p:cNvSpPr txBox="1">
            <a:spLocks/>
          </p:cNvSpPr>
          <p:nvPr/>
        </p:nvSpPr>
        <p:spPr>
          <a:xfrm>
            <a:off x="2373100" y="5065416"/>
            <a:ext cx="4045527" cy="965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Framework</a:t>
            </a:r>
          </a:p>
          <a:p>
            <a:r>
              <a:rPr lang="de-CH"/>
              <a:t>(Gesamtes Projekt)</a:t>
            </a:r>
            <a:endParaRPr lang="LID4096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01140BBF-F627-26C7-0D0B-E3B837ACB218}"/>
              </a:ext>
            </a:extLst>
          </p:cNvPr>
          <p:cNvSpPr txBox="1">
            <a:spLocks/>
          </p:cNvSpPr>
          <p:nvPr/>
        </p:nvSpPr>
        <p:spPr>
          <a:xfrm>
            <a:off x="7956468" y="4363276"/>
            <a:ext cx="4045527" cy="965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/>
              <a:t>Karte und Pins verwenden</a:t>
            </a:r>
          </a:p>
          <a:p>
            <a:pPr algn="ctr"/>
            <a:r>
              <a:rPr lang="de-CH"/>
              <a:t>(Google Maps API)</a:t>
            </a:r>
          </a:p>
        </p:txBody>
      </p:sp>
      <p:pic>
        <p:nvPicPr>
          <p:cNvPr id="10" name="Grafik 9" descr="Ein Bild, das Grafiken, Symbol, Grafikdesign, Clipart enthält.&#10;&#10;Automatisch generierte Beschreibung">
            <a:extLst>
              <a:ext uri="{FF2B5EF4-FFF2-40B4-BE49-F238E27FC236}">
                <a16:creationId xmlns:a16="http://schemas.microsoft.com/office/drawing/2014/main" id="{86D0A5DB-10F2-7BCD-855C-DD1EA31F7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346" y="167921"/>
            <a:ext cx="1584616" cy="159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26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CD1E9-1DFB-6687-7793-1731EFFE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/>
              <a:t>Was ging nicht so gut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6D3374-0CE2-9781-1C46-137381553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BECB7C0-35C4-9842-7A1C-F46C41EC069A}"/>
              </a:ext>
            </a:extLst>
          </p:cNvPr>
          <p:cNvSpPr/>
          <p:nvPr/>
        </p:nvSpPr>
        <p:spPr>
          <a:xfrm>
            <a:off x="4041227" y="7414241"/>
            <a:ext cx="45719" cy="4842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F9F9E14-16F5-AAFC-E5A5-2AA904D207D4}"/>
              </a:ext>
            </a:extLst>
          </p:cNvPr>
          <p:cNvSpPr/>
          <p:nvPr/>
        </p:nvSpPr>
        <p:spPr>
          <a:xfrm>
            <a:off x="8229599" y="8985140"/>
            <a:ext cx="45719" cy="4842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 descr="Ein Bild, das Grafiken, Symbol, Grafikdesign, Clipart enthält.&#10;&#10;Automatisch generierte Beschreibung">
            <a:extLst>
              <a:ext uri="{FF2B5EF4-FFF2-40B4-BE49-F238E27FC236}">
                <a16:creationId xmlns:a16="http://schemas.microsoft.com/office/drawing/2014/main" id="{2EE66FD7-3F6C-33BD-6B01-BCAEF15A9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346" y="167921"/>
            <a:ext cx="1584616" cy="159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3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Breitbild</PresentationFormat>
  <Paragraphs>139</Paragraphs>
  <Slides>22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Aharoni</vt:lpstr>
      <vt:lpstr>Aptos</vt:lpstr>
      <vt:lpstr>Aptos Display</vt:lpstr>
      <vt:lpstr>Arial</vt:lpstr>
      <vt:lpstr>Office</vt:lpstr>
      <vt:lpstr>ComApp</vt:lpstr>
      <vt:lpstr>Inhaltverzeichnis</vt:lpstr>
      <vt:lpstr>Problemstellung</vt:lpstr>
      <vt:lpstr>Problemstellungen</vt:lpstr>
      <vt:lpstr>Rollen Aufteilung</vt:lpstr>
      <vt:lpstr>Rollen Aufteilung</vt:lpstr>
      <vt:lpstr>Technologien</vt:lpstr>
      <vt:lpstr>PowerPoint-Präsentation</vt:lpstr>
      <vt:lpstr>Was ging nicht so gut</vt:lpstr>
      <vt:lpstr>Was ging nicht so gut</vt:lpstr>
      <vt:lpstr>PowerPoint-Präsentation</vt:lpstr>
      <vt:lpstr>Was ging gut</vt:lpstr>
      <vt:lpstr>Was ging gut</vt:lpstr>
      <vt:lpstr>Demo</vt:lpstr>
      <vt:lpstr>Weitere Ziele</vt:lpstr>
      <vt:lpstr>Weitere Ziele</vt:lpstr>
      <vt:lpstr>Was hätten wir anders Gemacht?</vt:lpstr>
      <vt:lpstr>Was hätten wir anders Gemacht?</vt:lpstr>
      <vt:lpstr>Was hätten wir anders Gemacht?</vt:lpstr>
      <vt:lpstr>Was hätten wir anders Gemacht?</vt:lpstr>
      <vt:lpstr>Noch Fragen?</vt:lpstr>
      <vt:lpstr>Merci fürs zuhören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TownSquare</dc:title>
  <dc:creator>Ljubisavljevic Luka IMS</dc:creator>
  <cp:lastModifiedBy>Ljubisavljevic Luka IMS</cp:lastModifiedBy>
  <cp:revision>2</cp:revision>
  <dcterms:created xsi:type="dcterms:W3CDTF">2024-04-24T11:09:12Z</dcterms:created>
  <dcterms:modified xsi:type="dcterms:W3CDTF">2024-09-11T13:30:31Z</dcterms:modified>
</cp:coreProperties>
</file>