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0" r:id="rId5"/>
    <p:sldId id="264" r:id="rId6"/>
    <p:sldId id="263" r:id="rId7"/>
    <p:sldId id="270" r:id="rId8"/>
    <p:sldId id="265" r:id="rId9"/>
  </p:sldIdLst>
  <p:sldSz cx="12192000" cy="6858000"/>
  <p:notesSz cx="12192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32850" y="2708275"/>
            <a:ext cx="3132138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83432" y="2276872"/>
            <a:ext cx="5664000" cy="1658679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олилиния 19"/>
          <p:cNvSpPr/>
          <p:nvPr userDrawn="1"/>
        </p:nvSpPr>
        <p:spPr bwMode="auto">
          <a:xfrm rot="10800000">
            <a:off x="9861550" y="0"/>
            <a:ext cx="2330450" cy="5314950"/>
          </a:xfrm>
          <a:custGeom>
            <a:avLst/>
            <a:gdLst>
              <a:gd name="connsiteX0" fmla="*/ 2329861 w 2329861"/>
              <a:gd name="connsiteY0" fmla="*/ 5314479 h 5314479"/>
              <a:gd name="connsiteX1" fmla="*/ 1000288 w 2329861"/>
              <a:gd name="connsiteY1" fmla="*/ 5314479 h 5314479"/>
              <a:gd name="connsiteX2" fmla="*/ 0 w 2329861"/>
              <a:gd name="connsiteY2" fmla="*/ 3032794 h 5314479"/>
              <a:gd name="connsiteX3" fmla="*/ 0 w 2329861"/>
              <a:gd name="connsiteY3" fmla="*/ 0 h 531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861" h="5314479" extrusionOk="0">
                <a:moveTo>
                  <a:pt x="2329861" y="5314479"/>
                </a:moveTo>
                <a:lnTo>
                  <a:pt x="1000288" y="5314479"/>
                </a:lnTo>
                <a:lnTo>
                  <a:pt x="0" y="3032794"/>
                </a:lnTo>
                <a:lnTo>
                  <a:pt x="0" y="0"/>
                </a:lnTo>
                <a:close/>
              </a:path>
            </a:pathLst>
          </a:custGeom>
          <a:solidFill>
            <a:srgbClr val="EE6C2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/>
          </a:p>
        </p:txBody>
      </p:sp>
      <p:sp>
        <p:nvSpPr>
          <p:cNvPr id="7" name="Полилиния 20"/>
          <p:cNvSpPr/>
          <p:nvPr userDrawn="1"/>
        </p:nvSpPr>
        <p:spPr bwMode="auto">
          <a:xfrm rot="10800000">
            <a:off x="11191875" y="0"/>
            <a:ext cx="1000125" cy="2281238"/>
          </a:xfrm>
          <a:custGeom>
            <a:avLst/>
            <a:gdLst>
              <a:gd name="connsiteX0" fmla="*/ 1000287 w 1000287"/>
              <a:gd name="connsiteY0" fmla="*/ 2281683 h 2281683"/>
              <a:gd name="connsiteX1" fmla="*/ 0 w 1000287"/>
              <a:gd name="connsiteY1" fmla="*/ 2281683 h 2281683"/>
              <a:gd name="connsiteX2" fmla="*/ 0 w 1000287"/>
              <a:gd name="connsiteY2" fmla="*/ 0 h 228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287" h="2281683" extrusionOk="0">
                <a:moveTo>
                  <a:pt x="1000287" y="2281683"/>
                </a:moveTo>
                <a:lnTo>
                  <a:pt x="0" y="2281683"/>
                </a:lnTo>
                <a:lnTo>
                  <a:pt x="0" y="0"/>
                </a:lnTo>
                <a:close/>
              </a:path>
            </a:pathLst>
          </a:custGeom>
          <a:solidFill>
            <a:srgbClr val="6661E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432000" y="1818167"/>
            <a:ext cx="11340000" cy="4054509"/>
          </a:xfrm>
        </p:spPr>
        <p:txBody>
          <a:bodyPr/>
          <a:lstStyle>
            <a:lvl1pPr>
              <a:buClr>
                <a:srgbClr val="EE6C25"/>
              </a:buClr>
              <a:defRPr/>
            </a:lvl1pPr>
            <a:lvl2pPr>
              <a:buClr>
                <a:srgbClr val="EE6C25"/>
              </a:buClr>
              <a:defRPr/>
            </a:lvl2pPr>
            <a:lvl3pPr>
              <a:buClr>
                <a:srgbClr val="EE6C25"/>
              </a:buClr>
              <a:defRPr/>
            </a:lvl3pPr>
            <a:lvl4pPr>
              <a:buClr>
                <a:srgbClr val="EE6C25"/>
              </a:buClr>
              <a:defRPr/>
            </a:lvl4pPr>
            <a:lvl5pPr>
              <a:buClr>
                <a:srgbClr val="EE6C25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431800" y="6327775"/>
            <a:ext cx="638175" cy="2778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CE56-5A30-42EB-9ABF-08E352B6AA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2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олилиния 14"/>
          <p:cNvSpPr/>
          <p:nvPr userDrawn="1"/>
        </p:nvSpPr>
        <p:spPr bwMode="auto">
          <a:xfrm>
            <a:off x="4152900" y="0"/>
            <a:ext cx="7307263" cy="6858000"/>
          </a:xfrm>
          <a:custGeom>
            <a:avLst/>
            <a:gdLst>
              <a:gd name="connsiteX0" fmla="*/ 2697339 w 7306597"/>
              <a:gd name="connsiteY0" fmla="*/ 0 h 6858000"/>
              <a:gd name="connsiteX1" fmla="*/ 4609259 w 7306597"/>
              <a:gd name="connsiteY1" fmla="*/ 0 h 6858000"/>
              <a:gd name="connsiteX2" fmla="*/ 7306597 w 7306597"/>
              <a:gd name="connsiteY2" fmla="*/ 6858000 h 6858000"/>
              <a:gd name="connsiteX3" fmla="*/ 4626692 w 7306597"/>
              <a:gd name="connsiteY3" fmla="*/ 6858000 h 6858000"/>
              <a:gd name="connsiteX4" fmla="*/ 3653299 w 7306597"/>
              <a:gd name="connsiteY4" fmla="*/ 4307192 h 6858000"/>
              <a:gd name="connsiteX5" fmla="*/ 2679905 w 7306597"/>
              <a:gd name="connsiteY5" fmla="*/ 6858000 h 6858000"/>
              <a:gd name="connsiteX6" fmla="*/ 0 w 730659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6597" h="6858000" extrusionOk="0">
                <a:moveTo>
                  <a:pt x="2697339" y="0"/>
                </a:moveTo>
                <a:lnTo>
                  <a:pt x="4609259" y="0"/>
                </a:lnTo>
                <a:lnTo>
                  <a:pt x="7306597" y="6858000"/>
                </a:lnTo>
                <a:lnTo>
                  <a:pt x="4626692" y="6858000"/>
                </a:lnTo>
                <a:lnTo>
                  <a:pt x="3653299" y="4307192"/>
                </a:lnTo>
                <a:lnTo>
                  <a:pt x="26799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6C2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/>
          </a:p>
        </p:txBody>
      </p:sp>
      <p:sp>
        <p:nvSpPr>
          <p:cNvPr id="9" name="Прямоугольник 9"/>
          <p:cNvSpPr/>
          <p:nvPr userDrawn="1"/>
        </p:nvSpPr>
        <p:spPr bwMode="auto">
          <a:xfrm>
            <a:off x="546100" y="6416675"/>
            <a:ext cx="1663700" cy="46038"/>
          </a:xfrm>
          <a:prstGeom prst="rect">
            <a:avLst/>
          </a:prstGeom>
          <a:solidFill>
            <a:srgbClr val="EE6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/>
          </a:p>
        </p:txBody>
      </p:sp>
      <p:sp>
        <p:nvSpPr>
          <p:cNvPr id="10" name="Полилиния 10"/>
          <p:cNvSpPr/>
          <p:nvPr userDrawn="1"/>
        </p:nvSpPr>
        <p:spPr bwMode="auto">
          <a:xfrm>
            <a:off x="6832600" y="0"/>
            <a:ext cx="5359400" cy="6858000"/>
          </a:xfrm>
          <a:custGeom>
            <a:avLst/>
            <a:gdLst>
              <a:gd name="connsiteX0" fmla="*/ 973394 w 5359194"/>
              <a:gd name="connsiteY0" fmla="*/ 4307192 h 6858000"/>
              <a:gd name="connsiteX1" fmla="*/ 1640128 w 5359194"/>
              <a:gd name="connsiteY1" fmla="*/ 6054391 h 6858000"/>
              <a:gd name="connsiteX2" fmla="*/ 1326371 w 5359194"/>
              <a:gd name="connsiteY2" fmla="*/ 6858000 h 6858000"/>
              <a:gd name="connsiteX3" fmla="*/ 0 w 5359194"/>
              <a:gd name="connsiteY3" fmla="*/ 6858000 h 6858000"/>
              <a:gd name="connsiteX4" fmla="*/ 4024465 w 5359194"/>
              <a:gd name="connsiteY4" fmla="*/ 0 h 6858000"/>
              <a:gd name="connsiteX5" fmla="*/ 5359194 w 5359194"/>
              <a:gd name="connsiteY5" fmla="*/ 0 h 6858000"/>
              <a:gd name="connsiteX6" fmla="*/ 5359194 w 5359194"/>
              <a:gd name="connsiteY6" fmla="*/ 3450049 h 6858000"/>
              <a:gd name="connsiteX7" fmla="*/ 1929354 w 5359194"/>
              <a:gd name="connsiteY7" fmla="*/ 0 h 6858000"/>
              <a:gd name="connsiteX8" fmla="*/ 4003973 w 5359194"/>
              <a:gd name="connsiteY8" fmla="*/ 0 h 6858000"/>
              <a:gd name="connsiteX9" fmla="*/ 2970472 w 5359194"/>
              <a:gd name="connsiteY9" fmla="*/ 2647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9194" h="6858000" extrusionOk="0">
                <a:moveTo>
                  <a:pt x="973394" y="4307192"/>
                </a:moveTo>
                <a:lnTo>
                  <a:pt x="1640128" y="6054391"/>
                </a:lnTo>
                <a:lnTo>
                  <a:pt x="1326371" y="6858000"/>
                </a:lnTo>
                <a:lnTo>
                  <a:pt x="0" y="6858000"/>
                </a:lnTo>
                <a:close/>
                <a:moveTo>
                  <a:pt x="4024465" y="0"/>
                </a:moveTo>
                <a:lnTo>
                  <a:pt x="5359194" y="0"/>
                </a:lnTo>
                <a:lnTo>
                  <a:pt x="5359194" y="3450049"/>
                </a:lnTo>
                <a:close/>
                <a:moveTo>
                  <a:pt x="1929354" y="0"/>
                </a:moveTo>
                <a:lnTo>
                  <a:pt x="4003973" y="0"/>
                </a:lnTo>
                <a:lnTo>
                  <a:pt x="2970472" y="2647051"/>
                </a:lnTo>
                <a:close/>
              </a:path>
            </a:pathLst>
          </a:custGeom>
          <a:solidFill>
            <a:srgbClr val="6661E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/>
          </a:p>
        </p:txBody>
      </p:sp>
      <p:pic>
        <p:nvPicPr>
          <p:cNvPr id="11" name="Рисунок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36600"/>
            <a:ext cx="313372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32000" y="2413594"/>
            <a:ext cx="5664000" cy="1658679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Arial Narrow"/>
                <a:cs typeface="Arial Narrow"/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32000" y="4307192"/>
            <a:ext cx="11340000" cy="165867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" name="Рисунок 11"/>
          <p:cNvSpPr>
            <a:spLocks noGrp="1"/>
          </p:cNvSpPr>
          <p:nvPr>
            <p:ph type="pic" idx="10"/>
          </p:nvPr>
        </p:nvSpPr>
        <p:spPr bwMode="auto">
          <a:xfrm>
            <a:off x="5617030" y="-23750"/>
            <a:ext cx="6574971" cy="6881751"/>
          </a:xfrm>
          <a:custGeom>
            <a:avLst/>
            <a:gdLst>
              <a:gd name="connsiteX0" fmla="*/ 2660072 w 6574971"/>
              <a:gd name="connsiteY0" fmla="*/ 0 h 6881751"/>
              <a:gd name="connsiteX1" fmla="*/ 6574971 w 6574971"/>
              <a:gd name="connsiteY1" fmla="*/ 23751 h 6881751"/>
              <a:gd name="connsiteX2" fmla="*/ 6574971 w 6574971"/>
              <a:gd name="connsiteY2" fmla="*/ 6881751 h 6881751"/>
              <a:gd name="connsiteX3" fmla="*/ 0 w 6574971"/>
              <a:gd name="connsiteY3" fmla="*/ 6881751 h 68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4971" h="6881751" extrusionOk="0">
                <a:moveTo>
                  <a:pt x="2660072" y="0"/>
                </a:moveTo>
                <a:lnTo>
                  <a:pt x="6574971" y="23751"/>
                </a:lnTo>
                <a:lnTo>
                  <a:pt x="6574971" y="6881751"/>
                </a:lnTo>
                <a:lnTo>
                  <a:pt x="0" y="6881751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6"/>
          <p:cNvCxnSpPr>
            <a:cxnSpLocks/>
          </p:cNvCxnSpPr>
          <p:nvPr userDrawn="1"/>
        </p:nvCxnSpPr>
        <p:spPr bwMode="auto">
          <a:xfrm>
            <a:off x="1847850" y="6237288"/>
            <a:ext cx="9625013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1"/>
          <p:cNvCxnSpPr>
            <a:cxnSpLocks/>
          </p:cNvCxnSpPr>
          <p:nvPr userDrawn="1"/>
        </p:nvCxnSpPr>
        <p:spPr bwMode="auto">
          <a:xfrm flipH="1">
            <a:off x="849313" y="6237288"/>
            <a:ext cx="782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44150" y="398463"/>
            <a:ext cx="16208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603038" y="6103938"/>
            <a:ext cx="469900" cy="27781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>
              <a:defRPr/>
            </a:pPr>
            <a:fld id="{256697EC-91CB-4B9F-8F55-FEBB44AEB2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2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39688"/>
            <a:ext cx="12192000" cy="68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Прямая соединительная линия 16"/>
          <p:cNvCxnSpPr>
            <a:cxnSpLocks/>
          </p:cNvCxnSpPr>
          <p:nvPr userDrawn="1"/>
        </p:nvCxnSpPr>
        <p:spPr bwMode="auto">
          <a:xfrm>
            <a:off x="1847850" y="6237288"/>
            <a:ext cx="9625013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21"/>
          <p:cNvCxnSpPr>
            <a:cxnSpLocks/>
          </p:cNvCxnSpPr>
          <p:nvPr userDrawn="1"/>
        </p:nvCxnSpPr>
        <p:spPr bwMode="auto">
          <a:xfrm flipH="1">
            <a:off x="849313" y="6237288"/>
            <a:ext cx="782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44150" y="398463"/>
            <a:ext cx="16208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603038" y="6103938"/>
            <a:ext cx="469900" cy="27781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>
              <a:defRPr/>
            </a:pPr>
            <a:fld id="{4ADEF3BA-B32B-4186-BE7A-0CABAC5058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39688"/>
            <a:ext cx="12192000" cy="68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олилиния 9"/>
          <p:cNvSpPr/>
          <p:nvPr userDrawn="1"/>
        </p:nvSpPr>
        <p:spPr bwMode="auto">
          <a:xfrm>
            <a:off x="8907463" y="1628775"/>
            <a:ext cx="3165475" cy="5229225"/>
          </a:xfrm>
          <a:custGeom>
            <a:avLst/>
            <a:gdLst>
              <a:gd name="connsiteX0" fmla="*/ 1423281 w 4315557"/>
              <a:gd name="connsiteY0" fmla="*/ 5278791 h 6852710"/>
              <a:gd name="connsiteX1" fmla="*/ 1836461 w 4315557"/>
              <a:gd name="connsiteY1" fmla="*/ 6349574 h 6852710"/>
              <a:gd name="connsiteX2" fmla="*/ 1640019 w 4315557"/>
              <a:gd name="connsiteY2" fmla="*/ 6852710 h 6852710"/>
              <a:gd name="connsiteX3" fmla="*/ 0 w 4315557"/>
              <a:gd name="connsiteY3" fmla="*/ 6852710 h 6852710"/>
              <a:gd name="connsiteX4" fmla="*/ 0 w 4315557"/>
              <a:gd name="connsiteY4" fmla="*/ 6852709 h 6852710"/>
              <a:gd name="connsiteX5" fmla="*/ 815957 w 4315557"/>
              <a:gd name="connsiteY5" fmla="*/ 6852709 h 6852710"/>
              <a:gd name="connsiteX6" fmla="*/ 4315557 w 4315557"/>
              <a:gd name="connsiteY6" fmla="*/ 0 h 6852710"/>
              <a:gd name="connsiteX7" fmla="*/ 2670716 w 4315557"/>
              <a:gd name="connsiteY7" fmla="*/ 4212842 h 6852710"/>
              <a:gd name="connsiteX8" fmla="*/ 1845132 w 4315557"/>
              <a:gd name="connsiteY8" fmla="*/ 2073287 h 6852710"/>
              <a:gd name="connsiteX9" fmla="*/ 2645172 w 4315557"/>
              <a:gd name="connsiteY9" fmla="*/ 952 h 685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5557" h="6852710" extrusionOk="0">
                <a:moveTo>
                  <a:pt x="1423281" y="5278791"/>
                </a:moveTo>
                <a:lnTo>
                  <a:pt x="1836461" y="6349574"/>
                </a:lnTo>
                <a:lnTo>
                  <a:pt x="1640019" y="6852710"/>
                </a:lnTo>
                <a:lnTo>
                  <a:pt x="0" y="6852710"/>
                </a:lnTo>
                <a:lnTo>
                  <a:pt x="0" y="6852709"/>
                </a:lnTo>
                <a:lnTo>
                  <a:pt x="815957" y="6852709"/>
                </a:lnTo>
                <a:close/>
                <a:moveTo>
                  <a:pt x="4315557" y="0"/>
                </a:moveTo>
                <a:lnTo>
                  <a:pt x="2670716" y="4212842"/>
                </a:lnTo>
                <a:lnTo>
                  <a:pt x="1845132" y="2073287"/>
                </a:lnTo>
                <a:lnTo>
                  <a:pt x="2645172" y="952"/>
                </a:lnTo>
                <a:close/>
              </a:path>
            </a:pathLst>
          </a:custGeom>
          <a:solidFill>
            <a:srgbClr val="6661E7">
              <a:alpha val="198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chemeClr val="lt1">
                  <a:alpha val="90865"/>
                </a:schemeClr>
              </a:solidFill>
            </a:endParaRPr>
          </a:p>
        </p:txBody>
      </p:sp>
      <p:sp>
        <p:nvSpPr>
          <p:cNvPr id="4" name="Полилиния 13"/>
          <p:cNvSpPr/>
          <p:nvPr userDrawn="1"/>
        </p:nvSpPr>
        <p:spPr bwMode="auto">
          <a:xfrm>
            <a:off x="8064500" y="2376488"/>
            <a:ext cx="3324225" cy="4481512"/>
          </a:xfrm>
          <a:custGeom>
            <a:avLst/>
            <a:gdLst>
              <a:gd name="connsiteX0" fmla="*/ 2266074 w 4532148"/>
              <a:gd name="connsiteY0" fmla="*/ 0 h 5872676"/>
              <a:gd name="connsiteX1" fmla="*/ 4532148 w 4532148"/>
              <a:gd name="connsiteY1" fmla="*/ 5872676 h 5872676"/>
              <a:gd name="connsiteX2" fmla="*/ 2873398 w 4532148"/>
              <a:gd name="connsiteY2" fmla="*/ 5872676 h 5872676"/>
              <a:gd name="connsiteX3" fmla="*/ 2266074 w 4532148"/>
              <a:gd name="connsiteY3" fmla="*/ 4298758 h 5872676"/>
              <a:gd name="connsiteX4" fmla="*/ 1658750 w 4532148"/>
              <a:gd name="connsiteY4" fmla="*/ 5872676 h 5872676"/>
              <a:gd name="connsiteX5" fmla="*/ 0 w 4532148"/>
              <a:gd name="connsiteY5" fmla="*/ 5872676 h 587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2148" h="5872676" extrusionOk="0">
                <a:moveTo>
                  <a:pt x="2266074" y="0"/>
                </a:moveTo>
                <a:lnTo>
                  <a:pt x="4532148" y="5872676"/>
                </a:lnTo>
                <a:lnTo>
                  <a:pt x="2873398" y="5872676"/>
                </a:lnTo>
                <a:lnTo>
                  <a:pt x="2266074" y="4298758"/>
                </a:lnTo>
                <a:lnTo>
                  <a:pt x="1658750" y="5872676"/>
                </a:lnTo>
                <a:lnTo>
                  <a:pt x="0" y="5872676"/>
                </a:lnTo>
                <a:close/>
              </a:path>
            </a:pathLst>
          </a:custGeom>
          <a:solidFill>
            <a:srgbClr val="EE6C25">
              <a:alpha val="197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chemeClr val="lt1">
                  <a:alpha val="90865"/>
                </a:schemeClr>
              </a:solidFill>
            </a:endParaRPr>
          </a:p>
        </p:txBody>
      </p:sp>
      <p:cxnSp>
        <p:nvCxnSpPr>
          <p:cNvPr id="5" name="Прямая соединительная линия 15"/>
          <p:cNvCxnSpPr>
            <a:cxnSpLocks/>
          </p:cNvCxnSpPr>
          <p:nvPr userDrawn="1"/>
        </p:nvCxnSpPr>
        <p:spPr bwMode="auto">
          <a:xfrm>
            <a:off x="1847850" y="6237288"/>
            <a:ext cx="9625013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16"/>
          <p:cNvCxnSpPr>
            <a:cxnSpLocks/>
          </p:cNvCxnSpPr>
          <p:nvPr userDrawn="1"/>
        </p:nvCxnSpPr>
        <p:spPr bwMode="auto">
          <a:xfrm flipH="1">
            <a:off x="849313" y="6237288"/>
            <a:ext cx="782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44150" y="398463"/>
            <a:ext cx="16208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603038" y="6103938"/>
            <a:ext cx="469900" cy="27781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>
              <a:defRPr/>
            </a:pPr>
            <a:fld id="{7DAEA916-4D7F-4B77-9B6B-653541889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 userDrawn="1"/>
        </p:nvPicPr>
        <p:blipFill>
          <a:blip r:embed="rId2"/>
          <a:srcRect l="4843" t="2666" r="4845" b="63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44150" y="398463"/>
            <a:ext cx="16208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603038" y="6103938"/>
            <a:ext cx="469900" cy="27781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>
              <a:defRPr/>
            </a:pPr>
            <a:fld id="{4E5828E2-C9FA-4F7F-81BE-02795A7EB2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6100" y="360363"/>
            <a:ext cx="1092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10"/>
          <p:cNvSpPr/>
          <p:nvPr userDrawn="1"/>
        </p:nvSpPr>
        <p:spPr bwMode="auto">
          <a:xfrm>
            <a:off x="546100" y="6416675"/>
            <a:ext cx="1231900" cy="46038"/>
          </a:xfrm>
          <a:prstGeom prst="rect">
            <a:avLst/>
          </a:prstGeom>
          <a:solidFill>
            <a:srgbClr val="EE6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 bwMode="auto">
          <a:xfrm>
            <a:off x="431998" y="966123"/>
            <a:ext cx="4340025" cy="6388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32000" y="1775636"/>
            <a:ext cx="4340025" cy="41162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8" name="Рисунок 11"/>
          <p:cNvSpPr>
            <a:spLocks noGrp="1"/>
          </p:cNvSpPr>
          <p:nvPr>
            <p:ph type="pic" idx="10"/>
          </p:nvPr>
        </p:nvSpPr>
        <p:spPr bwMode="auto">
          <a:xfrm>
            <a:off x="4132491" y="-23750"/>
            <a:ext cx="8058331" cy="6881751"/>
          </a:xfrm>
          <a:custGeom>
            <a:avLst/>
            <a:gdLst>
              <a:gd name="connsiteX0" fmla="*/ 2660072 w 6574971"/>
              <a:gd name="connsiteY0" fmla="*/ 0 h 6881751"/>
              <a:gd name="connsiteX1" fmla="*/ 6574971 w 6574971"/>
              <a:gd name="connsiteY1" fmla="*/ 23751 h 6881751"/>
              <a:gd name="connsiteX2" fmla="*/ 6574971 w 6574971"/>
              <a:gd name="connsiteY2" fmla="*/ 6881751 h 6881751"/>
              <a:gd name="connsiteX3" fmla="*/ 0 w 6574971"/>
              <a:gd name="connsiteY3" fmla="*/ 6881751 h 6881751"/>
              <a:gd name="connsiteX0" fmla="*/ 2660072 w 8058331"/>
              <a:gd name="connsiteY0" fmla="*/ 0 h 6881751"/>
              <a:gd name="connsiteX1" fmla="*/ 8058331 w 8058331"/>
              <a:gd name="connsiteY1" fmla="*/ 23751 h 6881751"/>
              <a:gd name="connsiteX2" fmla="*/ 6574971 w 8058331"/>
              <a:gd name="connsiteY2" fmla="*/ 6881751 h 6881751"/>
              <a:gd name="connsiteX3" fmla="*/ 0 w 8058331"/>
              <a:gd name="connsiteY3" fmla="*/ 6881751 h 6881751"/>
              <a:gd name="connsiteX4" fmla="*/ 2660072 w 8058331"/>
              <a:gd name="connsiteY4" fmla="*/ 0 h 6881751"/>
              <a:gd name="connsiteX0" fmla="*/ 2660072 w 8058331"/>
              <a:gd name="connsiteY0" fmla="*/ 0 h 6881751"/>
              <a:gd name="connsiteX1" fmla="*/ 8058331 w 8058331"/>
              <a:gd name="connsiteY1" fmla="*/ 23751 h 6881751"/>
              <a:gd name="connsiteX2" fmla="*/ 8058331 w 8058331"/>
              <a:gd name="connsiteY2" fmla="*/ 6881751 h 6881751"/>
              <a:gd name="connsiteX3" fmla="*/ 0 w 8058331"/>
              <a:gd name="connsiteY3" fmla="*/ 6881751 h 6881751"/>
              <a:gd name="connsiteX4" fmla="*/ 2660072 w 8058331"/>
              <a:gd name="connsiteY4" fmla="*/ 0 h 688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8331" h="6881751" extrusionOk="0">
                <a:moveTo>
                  <a:pt x="2660072" y="0"/>
                </a:moveTo>
                <a:lnTo>
                  <a:pt x="8058331" y="23751"/>
                </a:lnTo>
                <a:lnTo>
                  <a:pt x="8058331" y="6881751"/>
                </a:lnTo>
                <a:lnTo>
                  <a:pt x="0" y="6881751"/>
                </a:lnTo>
                <a:lnTo>
                  <a:pt x="2660072" y="0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A620-5FF9-4D0D-9B45-4AB636127B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1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6100" y="360363"/>
            <a:ext cx="1092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 userDrawn="1"/>
        </p:nvSpPr>
        <p:spPr bwMode="auto">
          <a:xfrm>
            <a:off x="546100" y="6416675"/>
            <a:ext cx="1231900" cy="46038"/>
          </a:xfrm>
          <a:prstGeom prst="rect">
            <a:avLst/>
          </a:prstGeom>
          <a:solidFill>
            <a:srgbClr val="EE6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7419975" y="1052623"/>
            <a:ext cx="4340025" cy="5528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 bwMode="auto">
          <a:xfrm>
            <a:off x="432000" y="1052622"/>
            <a:ext cx="6576812" cy="4859079"/>
          </a:xfrm>
        </p:spPr>
        <p:txBody>
          <a:bodyPr/>
          <a:lstStyle>
            <a:lvl1pPr>
              <a:buClr>
                <a:srgbClr val="EE6C25"/>
              </a:buClr>
              <a:defRPr sz="3200"/>
            </a:lvl1pPr>
            <a:lvl2pPr>
              <a:buClr>
                <a:srgbClr val="EE6C25"/>
              </a:buClr>
              <a:defRPr sz="2800"/>
            </a:lvl2pPr>
            <a:lvl3pPr>
              <a:buClr>
                <a:srgbClr val="EE6C25"/>
              </a:buClr>
              <a:defRPr sz="2400"/>
            </a:lvl3pPr>
            <a:lvl4pPr>
              <a:buClr>
                <a:srgbClr val="EE6C25"/>
              </a:buClr>
              <a:defRPr sz="2000"/>
            </a:lvl4pPr>
            <a:lvl5pPr>
              <a:buClr>
                <a:srgbClr val="EE6C25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7419975" y="1818167"/>
            <a:ext cx="4340025" cy="40935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D520-A438-46E8-90C1-E12FF387AD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2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6100" y="360363"/>
            <a:ext cx="1092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 userDrawn="1"/>
        </p:nvSpPr>
        <p:spPr bwMode="auto">
          <a:xfrm>
            <a:off x="546100" y="6416675"/>
            <a:ext cx="1231900" cy="46038"/>
          </a:xfrm>
          <a:prstGeom prst="rect">
            <a:avLst/>
          </a:prstGeom>
          <a:solidFill>
            <a:srgbClr val="EE6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432000" y="985324"/>
            <a:ext cx="11340000" cy="66697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" name="Объект 2"/>
          <p:cNvSpPr>
            <a:spLocks noGrp="1"/>
          </p:cNvSpPr>
          <p:nvPr>
            <p:ph sz="half" idx="1"/>
          </p:nvPr>
        </p:nvSpPr>
        <p:spPr bwMode="auto">
          <a:xfrm>
            <a:off x="432000" y="1786270"/>
            <a:ext cx="5508000" cy="4086406"/>
          </a:xfrm>
        </p:spPr>
        <p:txBody>
          <a:bodyPr/>
          <a:lstStyle>
            <a:lvl1pPr>
              <a:buClr>
                <a:srgbClr val="EE6C25"/>
              </a:buClr>
              <a:defRPr/>
            </a:lvl1pPr>
            <a:lvl2pPr>
              <a:buClr>
                <a:srgbClr val="EE6C25"/>
              </a:buClr>
              <a:defRPr/>
            </a:lvl2pPr>
            <a:lvl3pPr>
              <a:buClr>
                <a:srgbClr val="EE6C25"/>
              </a:buClr>
              <a:defRPr/>
            </a:lvl3pPr>
            <a:lvl4pPr>
              <a:buClr>
                <a:srgbClr val="EE6C25"/>
              </a:buClr>
              <a:defRPr/>
            </a:lvl4pPr>
            <a:lvl5pPr>
              <a:buClr>
                <a:srgbClr val="EE6C25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8" name="Объект 3"/>
          <p:cNvSpPr>
            <a:spLocks noGrp="1"/>
          </p:cNvSpPr>
          <p:nvPr>
            <p:ph sz="half" idx="2"/>
          </p:nvPr>
        </p:nvSpPr>
        <p:spPr bwMode="auto">
          <a:xfrm>
            <a:off x="6252000" y="1786270"/>
            <a:ext cx="5508000" cy="4086406"/>
          </a:xfrm>
        </p:spPr>
        <p:txBody>
          <a:bodyPr/>
          <a:lstStyle>
            <a:lvl1pPr>
              <a:buClr>
                <a:srgbClr val="EE6C25"/>
              </a:buClr>
              <a:defRPr/>
            </a:lvl1pPr>
            <a:lvl2pPr>
              <a:buClr>
                <a:srgbClr val="EE6C25"/>
              </a:buClr>
              <a:defRPr/>
            </a:lvl2pPr>
            <a:lvl3pPr>
              <a:buClr>
                <a:srgbClr val="EE6C25"/>
              </a:buClr>
              <a:defRPr/>
            </a:lvl3pPr>
            <a:lvl4pPr>
              <a:buClr>
                <a:srgbClr val="EE6C25"/>
              </a:buClr>
              <a:defRPr/>
            </a:lvl4pPr>
            <a:lvl5pPr>
              <a:buClr>
                <a:srgbClr val="EE6C25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C80CC-62A1-4A93-97AE-BE9A6B5E08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1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546100" y="436563"/>
            <a:ext cx="21351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431800" y="985838"/>
            <a:ext cx="1133951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8" name="Текст 2"/>
          <p:cNvSpPr>
            <a:spLocks noGrp="1"/>
          </p:cNvSpPr>
          <p:nvPr>
            <p:ph type="body" idx="1"/>
          </p:nvPr>
        </p:nvSpPr>
        <p:spPr bwMode="auto">
          <a:xfrm>
            <a:off x="431800" y="1828800"/>
            <a:ext cx="11339513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31800" y="6022975"/>
            <a:ext cx="6883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kern="0">
                <a:solidFill>
                  <a:schemeClr val="tx1">
                    <a:tint val="75000"/>
                  </a:schemeClr>
                </a:solidFill>
                <a:latin typeface="GillSansC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803400" y="6335713"/>
            <a:ext cx="638175" cy="27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kern="0">
                <a:solidFill>
                  <a:srgbClr val="EE6C25"/>
                </a:solidFill>
                <a:latin typeface="GillSansC"/>
                <a:cs typeface="+mn-cs"/>
              </a:defRPr>
            </a:lvl1pPr>
          </a:lstStyle>
          <a:p>
            <a:pPr>
              <a:defRPr/>
            </a:pPr>
            <a:fld id="{02D17D60-E5CA-4AB2-A4F9-D061B9D879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Полилиния 23"/>
          <p:cNvSpPr/>
          <p:nvPr userDrawn="1"/>
        </p:nvSpPr>
        <p:spPr bwMode="auto">
          <a:xfrm>
            <a:off x="9725025" y="6350"/>
            <a:ext cx="2466975" cy="6846888"/>
          </a:xfrm>
          <a:custGeom>
            <a:avLst/>
            <a:gdLst>
              <a:gd name="connsiteX0" fmla="*/ 605282 w 2466708"/>
              <a:gd name="connsiteY0" fmla="*/ 5278203 h 6846829"/>
              <a:gd name="connsiteX1" fmla="*/ 1018462 w 2466708"/>
              <a:gd name="connsiteY1" fmla="*/ 6348986 h 6846829"/>
              <a:gd name="connsiteX2" fmla="*/ 824087 w 2466708"/>
              <a:gd name="connsiteY2" fmla="*/ 6846829 h 6846829"/>
              <a:gd name="connsiteX3" fmla="*/ 0 w 2466708"/>
              <a:gd name="connsiteY3" fmla="*/ 6846829 h 6846829"/>
              <a:gd name="connsiteX4" fmla="*/ 2466708 w 2466708"/>
              <a:gd name="connsiteY4" fmla="*/ 0 h 6846829"/>
              <a:gd name="connsiteX5" fmla="*/ 2466708 w 2466708"/>
              <a:gd name="connsiteY5" fmla="*/ 2639672 h 6846829"/>
              <a:gd name="connsiteX6" fmla="*/ 1852717 w 2466708"/>
              <a:gd name="connsiteY6" fmla="*/ 4212254 h 6846829"/>
              <a:gd name="connsiteX7" fmla="*/ 1027133 w 2466708"/>
              <a:gd name="connsiteY7" fmla="*/ 2072699 h 6846829"/>
              <a:gd name="connsiteX8" fmla="*/ 1827173 w 2466708"/>
              <a:gd name="connsiteY8" fmla="*/ 364 h 684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6708" h="6846829" extrusionOk="0">
                <a:moveTo>
                  <a:pt x="605282" y="5278203"/>
                </a:moveTo>
                <a:lnTo>
                  <a:pt x="1018462" y="6348986"/>
                </a:lnTo>
                <a:lnTo>
                  <a:pt x="824087" y="6846829"/>
                </a:lnTo>
                <a:lnTo>
                  <a:pt x="0" y="6846829"/>
                </a:lnTo>
                <a:close/>
                <a:moveTo>
                  <a:pt x="2466708" y="0"/>
                </a:moveTo>
                <a:lnTo>
                  <a:pt x="2466708" y="2639672"/>
                </a:lnTo>
                <a:lnTo>
                  <a:pt x="1852717" y="4212254"/>
                </a:lnTo>
                <a:lnTo>
                  <a:pt x="1027133" y="2072699"/>
                </a:lnTo>
                <a:lnTo>
                  <a:pt x="1827173" y="364"/>
                </a:lnTo>
                <a:close/>
              </a:path>
            </a:pathLst>
          </a:custGeom>
          <a:solidFill>
            <a:srgbClr val="6661E7">
              <a:alpha val="198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chemeClr val="lt1">
                  <a:alpha val="90865"/>
                </a:schemeClr>
              </a:solidFill>
            </a:endParaRPr>
          </a:p>
        </p:txBody>
      </p:sp>
      <p:sp>
        <p:nvSpPr>
          <p:cNvPr id="10" name="Полилиния 13"/>
          <p:cNvSpPr/>
          <p:nvPr userDrawn="1"/>
        </p:nvSpPr>
        <p:spPr bwMode="auto">
          <a:xfrm>
            <a:off x="8064500" y="985838"/>
            <a:ext cx="4532313" cy="5872162"/>
          </a:xfrm>
          <a:custGeom>
            <a:avLst/>
            <a:gdLst>
              <a:gd name="connsiteX0" fmla="*/ 2266074 w 4532148"/>
              <a:gd name="connsiteY0" fmla="*/ 0 h 5872676"/>
              <a:gd name="connsiteX1" fmla="*/ 4532148 w 4532148"/>
              <a:gd name="connsiteY1" fmla="*/ 5872676 h 5872676"/>
              <a:gd name="connsiteX2" fmla="*/ 2873398 w 4532148"/>
              <a:gd name="connsiteY2" fmla="*/ 5872676 h 5872676"/>
              <a:gd name="connsiteX3" fmla="*/ 2266074 w 4532148"/>
              <a:gd name="connsiteY3" fmla="*/ 4298758 h 5872676"/>
              <a:gd name="connsiteX4" fmla="*/ 1658750 w 4532148"/>
              <a:gd name="connsiteY4" fmla="*/ 5872676 h 5872676"/>
              <a:gd name="connsiteX5" fmla="*/ 0 w 4532148"/>
              <a:gd name="connsiteY5" fmla="*/ 5872676 h 587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2148" h="5872676" extrusionOk="0">
                <a:moveTo>
                  <a:pt x="2266074" y="0"/>
                </a:moveTo>
                <a:lnTo>
                  <a:pt x="4532148" y="5872676"/>
                </a:lnTo>
                <a:lnTo>
                  <a:pt x="2873398" y="5872676"/>
                </a:lnTo>
                <a:lnTo>
                  <a:pt x="2266074" y="4298758"/>
                </a:lnTo>
                <a:lnTo>
                  <a:pt x="1658750" y="5872676"/>
                </a:lnTo>
                <a:lnTo>
                  <a:pt x="0" y="5872676"/>
                </a:lnTo>
                <a:close/>
              </a:path>
            </a:pathLst>
          </a:custGeom>
          <a:solidFill>
            <a:srgbClr val="EE6C25">
              <a:alpha val="197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schemeClr val="lt1">
                  <a:alpha val="90865"/>
                </a:schemeClr>
              </a:solidFill>
            </a:endParaRPr>
          </a:p>
        </p:txBody>
      </p:sp>
      <p:sp>
        <p:nvSpPr>
          <p:cNvPr id="11" name="Прямоугольник 7"/>
          <p:cNvSpPr/>
          <p:nvPr userDrawn="1"/>
        </p:nvSpPr>
        <p:spPr bwMode="auto">
          <a:xfrm>
            <a:off x="546100" y="6416675"/>
            <a:ext cx="1231900" cy="46038"/>
          </a:xfrm>
          <a:prstGeom prst="rect">
            <a:avLst/>
          </a:prstGeom>
          <a:solidFill>
            <a:srgbClr val="EE6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/>
          <a:ea typeface="+mj-ea"/>
          <a:cs typeface="Arial Narrow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" charset="0"/>
          <a:cs typeface="Arial Narrow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" charset="0"/>
          <a:cs typeface="Arial Narrow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" charset="0"/>
          <a:cs typeface="Arial Narrow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" charset="0"/>
          <a:cs typeface="Arial Narrow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" charset="0"/>
          <a:cs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" charset="0"/>
          <a:cs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" charset="0"/>
          <a:cs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" charset="0"/>
          <a:cs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EE6C25"/>
        </a:buClr>
        <a:buFont typeface="Arial" charset="0"/>
        <a:buChar char="•"/>
        <a:defRPr sz="2800">
          <a:solidFill>
            <a:schemeClr val="tx1"/>
          </a:solidFill>
          <a:latin typeface="Arial Narrow"/>
          <a:ea typeface="+mn-ea"/>
          <a:cs typeface="Arial Narrow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EE6C25"/>
        </a:buClr>
        <a:buFont typeface="Arial" charset="0"/>
        <a:buChar char="•"/>
        <a:defRPr sz="24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EE6C25"/>
        </a:buClr>
        <a:buFont typeface="Arial" charset="0"/>
        <a:buChar char="•"/>
        <a:defRPr sz="20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EE6C25"/>
        </a:buClr>
        <a:buFont typeface="Arial" charset="0"/>
        <a:buChar char="•"/>
        <a:defRPr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EE6C25"/>
        </a:buClr>
        <a:buFont typeface="Arial" charset="0"/>
        <a:buChar char="•"/>
        <a:defRPr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Заголовок 1"/>
          <p:cNvSpPr>
            <a:spLocks noGrp="1"/>
          </p:cNvSpPr>
          <p:nvPr>
            <p:ph type="ctrTitle"/>
          </p:nvPr>
        </p:nvSpPr>
        <p:spPr>
          <a:xfrm>
            <a:off x="335360" y="2633781"/>
            <a:ext cx="7488238" cy="794073"/>
          </a:xfrm>
        </p:spPr>
        <p:txBody>
          <a:bodyPr/>
          <a:lstStyle/>
          <a:p>
            <a:pPr eaLnBrk="1" hangingPunct="1"/>
            <a:r>
              <a:rPr lang="ru-RU" sz="4000" dirty="0">
                <a:latin typeface="Arial Narrow" pitchFamily="34" charset="0"/>
                <a:cs typeface="Arial Narrow" pitchFamily="34" charset="0"/>
              </a:rPr>
              <a:t>Основы конвертации данных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22BD69-BDD8-7E57-A484-45B993BB2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828E2-C9FA-4F7F-81BE-02795A7EB21D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9BC03-598D-650C-C65C-3F2D764A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260350"/>
            <a:ext cx="3573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600" b="1" dirty="0">
                <a:latin typeface="Calibri" pitchFamily="34" charset="0"/>
              </a:rPr>
              <a:t>Обмен данными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0727-81CD-9B12-C04D-659653C60DCE}"/>
              </a:ext>
            </a:extLst>
          </p:cNvPr>
          <p:cNvSpPr txBox="1"/>
          <p:nvPr/>
        </p:nvSpPr>
        <p:spPr>
          <a:xfrm>
            <a:off x="479425" y="1124744"/>
            <a:ext cx="1104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Механизмы обмена данными позволяют решать различные задачи интеграции прикладных решений «1С:Предприятия» как друг с другом, так и с другими информационными системами.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4B60C-DF18-427D-B2AF-0C063EA798D5}"/>
              </a:ext>
            </a:extLst>
          </p:cNvPr>
          <p:cNvSpPr txBox="1"/>
          <p:nvPr/>
        </p:nvSpPr>
        <p:spPr>
          <a:xfrm>
            <a:off x="500998" y="2132856"/>
            <a:ext cx="10172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состав средств платформы, используемых для построения схем обмена данными, входят: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объекты конфигурации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План обмена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базовые средства работы с </a:t>
            </a:r>
            <a:r>
              <a:rPr lang="e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средства </a:t>
            </a:r>
            <a:r>
              <a:rPr lang="e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сериализации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68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22BD69-BDD8-7E57-A484-45B993BB2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828E2-C9FA-4F7F-81BE-02795A7EB21D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9BC03-598D-650C-C65C-3F2D764A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260350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600" b="1" dirty="0">
                <a:latin typeface="Calibri" pitchFamily="34" charset="0"/>
              </a:rPr>
              <a:t>План обмена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0727-81CD-9B12-C04D-659653C60DCE}"/>
              </a:ext>
            </a:extLst>
          </p:cNvPr>
          <p:cNvSpPr txBox="1"/>
          <p:nvPr/>
        </p:nvSpPr>
        <p:spPr>
          <a:xfrm>
            <a:off x="449983" y="1124744"/>
            <a:ext cx="5750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 организации постоянного обмена может возникнуть ряд задач: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 кем будет производиться обмен (определение состава участников обмена);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какими данными будет производиться обмен (с одной стороны это определение перечня типов объектов; с другой стороны – определение «экземпляров»);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определение регламента обмена (например, нумерация сообщений, адресация, процесс разрешения коллизий и т. п.).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B1FA98-C6B6-3680-6B48-B1EE866B7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62" y="1030646"/>
            <a:ext cx="5616548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9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Номер слайда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fld id="{CA999C63-87A7-4E4F-BC25-9B66C7898372}" type="slidenum">
              <a:rPr lang="ru-RU" smtClean="0"/>
              <a:pPr fontAlgn="base">
                <a:spcBef>
                  <a:spcPct val="0"/>
                </a:spcBef>
              </a:pPr>
              <a:t>4</a:t>
            </a:fld>
            <a:endParaRPr lang="ru-RU"/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479425" y="260350"/>
            <a:ext cx="67409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600" b="1" dirty="0">
                <a:latin typeface="Calibri" pitchFamily="34" charset="0"/>
              </a:rPr>
              <a:t>Служба регистрации изменений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77C99-57FB-E487-D49C-FA36548F9330}"/>
              </a:ext>
            </a:extLst>
          </p:cNvPr>
          <p:cNvSpPr txBox="1"/>
          <p:nvPr/>
        </p:nvSpPr>
        <p:spPr>
          <a:xfrm>
            <a:off x="479425" y="1062388"/>
            <a:ext cx="59046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Регистрация изменений может выполняться для следующих элементов данных: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КонстантаМенеджерЗначения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Объекты базы данных: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СправочникОбъект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ДокументОбъект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ПланСчетовОбъект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ПланВидовХарактеристикОбъект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ПланВидовРасчетаОбъект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БизнесПроцессОбъект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ЗадачаОбъект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Наборы записей: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РегистрСведенийНаборЗаписей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РегистрБухгалтерииНаборЗаписей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РегистрНакопленияНаборЗаписей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ПоследовательностьНаборЗаписей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РегистрРасчетаНаборЗаписей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ПерерасчетНаборЗаписей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.&lt;имя&gt;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123D77-9CA7-624C-0501-5FC396AB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535" y="1484784"/>
            <a:ext cx="5370976" cy="239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Номер слайда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fld id="{D4711879-B27A-412A-9964-5360D42D0495}" type="slidenum">
              <a:rPr lang="ru-RU" smtClean="0"/>
              <a:pPr fontAlgn="base">
                <a:spcBef>
                  <a:spcPct val="0"/>
                </a:spcBef>
              </a:pPr>
              <a:t>5</a:t>
            </a:fld>
            <a:endParaRPr lang="ru-RU"/>
          </a:p>
        </p:txBody>
      </p:sp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479425" y="260350"/>
            <a:ext cx="9142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>
                <a:latin typeface="Calibri" pitchFamily="34" charset="0"/>
              </a:rPr>
              <a:t>Описание структуры метаданных источника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1268413"/>
            <a:ext cx="4681537" cy="2252662"/>
          </a:xfrm>
          <a:prstGeom prst="rect">
            <a:avLst/>
          </a:prstGeom>
          <a:noFill/>
        </p:spPr>
      </p:pic>
      <p:pic>
        <p:nvPicPr>
          <p:cNvPr id="20486" name="Picture 6" descr="Окно обработки MD82Exp.ep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276475"/>
            <a:ext cx="4038600" cy="3133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Номер слайда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fld id="{78486CC2-32FD-45DA-A3BD-D3480A3D5872}" type="slidenum">
              <a:rPr lang="ru-RU" smtClean="0"/>
              <a:pPr fontAlgn="base">
                <a:spcBef>
                  <a:spcPct val="0"/>
                </a:spcBef>
              </a:pPr>
              <a:t>6</a:t>
            </a:fld>
            <a:endParaRPr lang="ru-RU"/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479425" y="260350"/>
            <a:ext cx="9253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latin typeface="Calibri" pitchFamily="34" charset="0"/>
              </a:rPr>
              <a:t>Описание структуры метаданных приемника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2038" y="2997200"/>
            <a:ext cx="6121400" cy="2684463"/>
          </a:xfrm>
          <a:prstGeom prst="rect">
            <a:avLst/>
          </a:prstGeom>
          <a:noFill/>
        </p:spPr>
      </p:pic>
      <p:pic>
        <p:nvPicPr>
          <p:cNvPr id="19465" name="Picture 9" descr="Окно обработки MD82Exp.ep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2663" y="1125538"/>
            <a:ext cx="3817937" cy="296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002158-9963-067B-96DE-847D27B4F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828E2-C9FA-4F7F-81BE-02795A7EB21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0A4E751-25B9-83AB-766B-31C331B7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260350"/>
            <a:ext cx="57518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latin typeface="Calibri" pitchFamily="34" charset="0"/>
              </a:rPr>
              <a:t>Работа с конвертацией данных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2E43D8-F66D-EFA6-BB65-4DBF0850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121370"/>
            <a:ext cx="6854768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04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Номер слайда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fld id="{AB3DC47D-AA16-4C8C-A0CD-D992CAEB5835}" type="slidenum">
              <a:rPr lang="ru-RU" smtClean="0"/>
              <a:pPr fontAlgn="base">
                <a:spcBef>
                  <a:spcPct val="0"/>
                </a:spcBef>
              </a:pPr>
              <a:t>8</a:t>
            </a:fld>
            <a:endParaRPr lang="ru-RU"/>
          </a:p>
        </p:txBody>
      </p:sp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479425" y="260350"/>
            <a:ext cx="431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000" b="1">
                <a:latin typeface="Calibri" pitchFamily="34" charset="0"/>
              </a:rPr>
              <a:t>Обмен данными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5275" y="908050"/>
            <a:ext cx="5140325" cy="5373688"/>
          </a:xfrm>
          <a:prstGeom prst="rect">
            <a:avLst/>
          </a:prstGeom>
          <a:noFill/>
        </p:spPr>
      </p:pic>
      <p:sp>
        <p:nvSpPr>
          <p:cNvPr id="21513" name="Rounded Rectangle 7"/>
          <p:cNvSpPr>
            <a:spLocks noChangeArrowheads="1"/>
          </p:cNvSpPr>
          <p:nvPr/>
        </p:nvSpPr>
        <p:spPr bwMode="auto">
          <a:xfrm>
            <a:off x="1055688" y="1773238"/>
            <a:ext cx="3527425" cy="3095625"/>
          </a:xfrm>
          <a:prstGeom prst="roundRect">
            <a:avLst>
              <a:gd name="adj" fmla="val 16667"/>
            </a:avLst>
          </a:prstGeom>
          <a:solidFill>
            <a:srgbClr val="FFFFCC">
              <a:alpha val="76077"/>
            </a:srgbClr>
          </a:solidFill>
          <a:ln w="44450" algn="ctr">
            <a:solidFill>
              <a:srgbClr val="CC3300"/>
            </a:solidFill>
            <a:round/>
            <a:headEnd/>
            <a:tailEnd/>
          </a:ln>
        </p:spPr>
        <p:txBody>
          <a:bodyPr anchor="ctr"/>
          <a:lstStyle/>
          <a:p>
            <a:pPr marL="457200" indent="-457200" algn="ctr">
              <a:buFontTx/>
              <a:buAutoNum type="arabicPeriod"/>
            </a:pPr>
            <a:r>
              <a:rPr lang="ru-RU" altLang="ru-RU" dirty="0"/>
              <a:t>Согласование состава обмена;</a:t>
            </a:r>
          </a:p>
          <a:p>
            <a:pPr marL="457200" indent="-457200" algn="ctr">
              <a:buFontTx/>
              <a:buAutoNum type="arabicPeriod"/>
            </a:pPr>
            <a:r>
              <a:rPr lang="ru-RU" altLang="ru-RU" dirty="0"/>
              <a:t>Определение транспорта (протоколов обмена);</a:t>
            </a:r>
          </a:p>
          <a:p>
            <a:pPr marL="457200" indent="-457200" algn="ctr">
              <a:buFontTx/>
              <a:buAutoNum type="arabicPeriod"/>
            </a:pPr>
            <a:r>
              <a:rPr lang="ru-RU" altLang="ru-RU" dirty="0"/>
              <a:t>Синхронизация;</a:t>
            </a:r>
          </a:p>
          <a:p>
            <a:pPr marL="457200" indent="-457200" algn="ctr">
              <a:buFontTx/>
              <a:buAutoNum type="arabicPeriod"/>
            </a:pPr>
            <a:r>
              <a:rPr lang="ru-RU" altLang="ru-RU" dirty="0"/>
              <a:t>Установка правил;</a:t>
            </a:r>
          </a:p>
          <a:p>
            <a:pPr marL="457200" indent="-457200" algn="ctr">
              <a:buFontTx/>
              <a:buAutoNum type="arabicPeriod"/>
            </a:pPr>
            <a:r>
              <a:rPr lang="ru-RU" altLang="ru-RU" dirty="0"/>
              <a:t>Составление расписания.</a:t>
            </a:r>
          </a:p>
          <a:p>
            <a:pPr marL="457200" indent="-457200">
              <a:buFont typeface="Arial" charset="0"/>
              <a:buChar char="•"/>
            </a:pPr>
            <a:endParaRPr lang="ru-RU" alt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Цвета Цели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D6C25"/>
      </a:accent1>
      <a:accent2>
        <a:srgbClr val="F6B492"/>
      </a:accent2>
      <a:accent3>
        <a:srgbClr val="A5A5A5"/>
      </a:accent3>
      <a:accent4>
        <a:srgbClr val="B1B0F2"/>
      </a:accent4>
      <a:accent5>
        <a:srgbClr val="DFDEFA"/>
      </a:accent5>
      <a:accent6>
        <a:srgbClr val="F3EFEF"/>
      </a:accent6>
      <a:hlink>
        <a:srgbClr val="6660E6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239</Words>
  <Application>Microsoft Macintosh PowerPoint</Application>
  <DocSecurity>0</DocSecurity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GillSansC</vt:lpstr>
      <vt:lpstr>Тема Office</vt:lpstr>
      <vt:lpstr>Основы конвертации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МАРИЯ Жежера</dc:creator>
  <cp:keywords/>
  <dc:description/>
  <cp:lastModifiedBy>Microsoft Office User</cp:lastModifiedBy>
  <cp:revision>176</cp:revision>
  <dcterms:created xsi:type="dcterms:W3CDTF">2021-05-21T07:44:46Z</dcterms:created>
  <dcterms:modified xsi:type="dcterms:W3CDTF">2022-11-11T14:46:57Z</dcterms:modified>
  <cp:category/>
  <cp:contentStatus/>
  <dc:language/>
  <cp:version/>
</cp:coreProperties>
</file>