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5438-C367-6144-8A4F-F1F05FCC6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4A1FE-4892-5D42-A2D5-AD9F7C67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A83C-1B45-5349-A697-C5EC914E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4E24-35AC-3842-BE6D-78A0416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D7F7-F088-E245-92E7-ED612595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915-5768-554F-871F-137329A6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2419D-76FF-714E-AF9E-D013AC99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A4FF-3FEA-8B4A-9B34-6EF9E201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BF86-22E1-044D-9541-E04ED79B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45B4-3924-9844-89C1-EAE804AC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9DCEE-08D2-4649-A042-954EE331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F33FA-5014-994E-B51C-60FE270B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5E68-744F-E347-A9BC-4E53842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482B-5EC5-4345-9F90-857C02F8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653C-C27F-F848-A8CA-A2FF9472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86D-62F0-B448-88A7-B20FA6A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95D3-68FB-9247-848B-10CEBF0C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503D-A3C5-7B46-86E7-136A5422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B9EB-BD1E-0C41-87D4-7F166E35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005A-2EDA-B44F-830B-901C7182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5F0-036D-4B4F-91BC-31EA068A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D9B8-8F45-E443-9AD7-457CFA34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35CA-1151-FD4F-80CA-2FBE1A94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2E8E-BCFC-E74B-9634-316D4ACE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8925-6601-5344-B939-81AC560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A003-E9B4-7442-87D6-F33196B1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3286-5F6B-0743-9852-97A6D0391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CF783-8492-524C-939F-7C4F3981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77B7-2715-EA42-9EFA-DC980913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9721B-F408-CF4D-848C-E890E6B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0D26-1D60-804D-9B3E-49A9276E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A0A-C361-DF42-B4F8-8C1122BB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BF6F-7090-A748-82A3-3F3F4993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F92CA-6E67-034B-B29C-665BAC51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32F5B-F01E-C244-B0E4-AA25E7BFA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37A-B1F0-B944-9ED3-D5565E4E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913A3-48BA-9D4B-A9B5-92F97F4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2136-6AAB-CB45-B753-FA1A3D5F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0B7A9-8F39-944D-9693-7C616414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165C-3CA1-C24F-8B58-4D44E829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3610-9470-0241-BDCD-4B253C53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0F0-BBA7-6444-ABA8-E504AF58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FF3E-8AEC-CD4C-B111-B515E45E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C0D7-DDE4-FD48-84B6-A37DF068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6EE9C-DE54-DB48-A195-BE1EA2D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23E5-428B-B944-B51A-7C03B8C9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5A6-346D-E441-A270-C36C3D3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2E20-FE3A-7849-9A90-D5D9A927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4F87-9F64-8244-813B-FD2B0D91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28FAF-AF29-7040-AF07-DA20FF0E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00A3-748C-9B47-864F-0D91F9CE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95C6-530B-0242-A56F-BDCACA16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BFA7-A903-0847-9A6C-5F793CE5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239B-5AF1-8843-9296-045762BC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B515-6BEB-AB4E-B378-C393213C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A7A43-15CA-924F-9E67-8D2B97A9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F99-10FE-F445-A9D1-1A9D0345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F16F0-9E11-8B43-9AEF-0F41AE3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5171-64B6-AB4E-8921-3389309D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ABC3-7C12-A74A-931A-B64248A7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B4C0-F8AF-2240-B4EE-E9A49DFFA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132E-ED61-C748-B1A8-F877AE49A56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E0FF-C939-AB48-842B-032BD55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0C69-28C0-F944-9AF4-A696C630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99D2-F6E7-B245-96D8-96241C7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F1986-AA47-7C45-B556-A6303DD3CE6D}"/>
              </a:ext>
            </a:extLst>
          </p:cNvPr>
          <p:cNvSpPr/>
          <p:nvPr/>
        </p:nvSpPr>
        <p:spPr>
          <a:xfrm>
            <a:off x="301083" y="2564781"/>
            <a:ext cx="1951463" cy="97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Generate awareness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9398-F54B-D74C-8BA3-32188E96092C}"/>
              </a:ext>
            </a:extLst>
          </p:cNvPr>
          <p:cNvSpPr/>
          <p:nvPr/>
        </p:nvSpPr>
        <p:spPr>
          <a:xfrm>
            <a:off x="2906751" y="2564781"/>
            <a:ext cx="2245112" cy="97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Potential participants fill out enrollment survey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C1FAC-3F95-D94A-9CFB-A7D9EF766725}"/>
              </a:ext>
            </a:extLst>
          </p:cNvPr>
          <p:cNvSpPr/>
          <p:nvPr/>
        </p:nvSpPr>
        <p:spPr>
          <a:xfrm>
            <a:off x="5806068" y="2564781"/>
            <a:ext cx="2245112" cy="97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If inclusion criteria are met participants download the app.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8F70A-2F43-634A-9C11-71B1D3910B4D}"/>
              </a:ext>
            </a:extLst>
          </p:cNvPr>
          <p:cNvSpPr/>
          <p:nvPr/>
        </p:nvSpPr>
        <p:spPr>
          <a:xfrm>
            <a:off x="8705385" y="2564781"/>
            <a:ext cx="2245112" cy="97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Participants fill in daily survey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79D00-927C-E644-8CF6-ABB081291C67}"/>
              </a:ext>
            </a:extLst>
          </p:cNvPr>
          <p:cNvSpPr/>
          <p:nvPr/>
        </p:nvSpPr>
        <p:spPr>
          <a:xfrm>
            <a:off x="8705385" y="3765396"/>
            <a:ext cx="2245112" cy="97015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If necessary, participants are contacted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F7CE1-5047-E846-ACD0-C97E38E6DB6E}"/>
              </a:ext>
            </a:extLst>
          </p:cNvPr>
          <p:cNvCxnSpPr/>
          <p:nvPr/>
        </p:nvCxnSpPr>
        <p:spPr>
          <a:xfrm>
            <a:off x="8307659" y="791737"/>
            <a:ext cx="0" cy="4795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28CC18-0059-F54A-883A-C31CACD19B3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546" y="3049859"/>
            <a:ext cx="654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14BF2-201A-9F48-9EDF-D1EF9E7A16C5}"/>
              </a:ext>
            </a:extLst>
          </p:cNvPr>
          <p:cNvCxnSpPr/>
          <p:nvPr/>
        </p:nvCxnSpPr>
        <p:spPr>
          <a:xfrm>
            <a:off x="5151863" y="3051718"/>
            <a:ext cx="654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4A26F-F793-B742-BA19-801643B3D97F}"/>
              </a:ext>
            </a:extLst>
          </p:cNvPr>
          <p:cNvCxnSpPr/>
          <p:nvPr/>
        </p:nvCxnSpPr>
        <p:spPr>
          <a:xfrm>
            <a:off x="8051180" y="3049859"/>
            <a:ext cx="654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C0C6DA-486D-034B-9EEB-3D52CC436760}"/>
              </a:ext>
            </a:extLst>
          </p:cNvPr>
          <p:cNvSpPr txBox="1"/>
          <p:nvPr/>
        </p:nvSpPr>
        <p:spPr>
          <a:xfrm>
            <a:off x="301083" y="1066388"/>
            <a:ext cx="302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stage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80390-6C36-844F-996D-C5F0D22994A7}"/>
              </a:ext>
            </a:extLst>
          </p:cNvPr>
          <p:cNvSpPr txBox="1"/>
          <p:nvPr/>
        </p:nvSpPr>
        <p:spPr>
          <a:xfrm>
            <a:off x="8697950" y="1066388"/>
            <a:ext cx="302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stage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1ED0BFA-0B05-3744-A756-354675407A96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10950497" y="3049859"/>
            <a:ext cx="12700" cy="1200615"/>
          </a:xfrm>
          <a:prstGeom prst="curved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A47815B-F489-0542-8D9F-FCB6CA712831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8705385" y="3049860"/>
            <a:ext cx="12700" cy="1200615"/>
          </a:xfrm>
          <a:prstGeom prst="curved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8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2020-03-20T08:22:06Z</dcterms:created>
  <dcterms:modified xsi:type="dcterms:W3CDTF">2020-03-20T10:44:24Z</dcterms:modified>
</cp:coreProperties>
</file>