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E1A6"/>
    <a:srgbClr val="B1B0B2"/>
    <a:srgbClr val="E3E3E3"/>
    <a:srgbClr val="474747"/>
    <a:srgbClr val="FF6502"/>
    <a:srgbClr val="A4E980"/>
    <a:srgbClr val="480000"/>
    <a:srgbClr val="3CF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6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2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07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5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32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79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7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5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2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7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iscordapp.net/attachments/491233579414847498/715149387894095882/unknown.png" TargetMode="External"/><Relationship Id="rId2" Type="http://schemas.openxmlformats.org/officeDocument/2006/relationships/hyperlink" Target="https://cdn.discordapp.com/attachments/708240772889182228/710816564567474196/unknown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of Rectangle 10">
            <a:extLst>
              <a:ext uri="{FF2B5EF4-FFF2-40B4-BE49-F238E27FC236}">
                <a16:creationId xmlns:a16="http://schemas.microsoft.com/office/drawing/2014/main" id="{F5A3805B-632E-AE4C-9950-410A84B3F59E}"/>
              </a:ext>
            </a:extLst>
          </p:cNvPr>
          <p:cNvSpPr/>
          <p:nvPr/>
        </p:nvSpPr>
        <p:spPr>
          <a:xfrm flipV="1">
            <a:off x="1375983" y="635461"/>
            <a:ext cx="9440034" cy="3215353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91D0E-58CD-7747-B7F9-E264E5552F40}"/>
              </a:ext>
            </a:extLst>
          </p:cNvPr>
          <p:cNvSpPr txBox="1"/>
          <p:nvPr/>
        </p:nvSpPr>
        <p:spPr>
          <a:xfrm>
            <a:off x="3214576" y="1259626"/>
            <a:ext cx="5762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PokeBowlGo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EA9A1-88E6-E541-AB10-E7CD04EF3F32}"/>
              </a:ext>
            </a:extLst>
          </p:cNvPr>
          <p:cNvSpPr txBox="1"/>
          <p:nvPr/>
        </p:nvSpPr>
        <p:spPr>
          <a:xfrm>
            <a:off x="3068797" y="2029067"/>
            <a:ext cx="6054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Serve Food!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85AEE3-741D-884E-92B5-DC4D3DCC8D2E}"/>
              </a:ext>
            </a:extLst>
          </p:cNvPr>
          <p:cNvCxnSpPr>
            <a:cxnSpLocks/>
          </p:cNvCxnSpPr>
          <p:nvPr/>
        </p:nvCxnSpPr>
        <p:spPr>
          <a:xfrm>
            <a:off x="3487479" y="3044730"/>
            <a:ext cx="1743740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of Rectangle 20">
            <a:extLst>
              <a:ext uri="{FF2B5EF4-FFF2-40B4-BE49-F238E27FC236}">
                <a16:creationId xmlns:a16="http://schemas.microsoft.com/office/drawing/2014/main" id="{6E6326B1-145B-994E-AA2E-7B70D9E55315}"/>
              </a:ext>
            </a:extLst>
          </p:cNvPr>
          <p:cNvSpPr/>
          <p:nvPr/>
        </p:nvSpPr>
        <p:spPr>
          <a:xfrm flipH="1">
            <a:off x="6872287" y="5258708"/>
            <a:ext cx="5334000" cy="1613580"/>
          </a:xfrm>
          <a:prstGeom prst="round1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DB799-FD62-E34A-A8CE-18755EF81028}"/>
              </a:ext>
            </a:extLst>
          </p:cNvPr>
          <p:cNvSpPr txBox="1"/>
          <p:nvPr/>
        </p:nvSpPr>
        <p:spPr>
          <a:xfrm>
            <a:off x="7724774" y="5699319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Presentatie Sprint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DC6402-058A-544A-AE66-E960707E68C6}"/>
              </a:ext>
            </a:extLst>
          </p:cNvPr>
          <p:cNvSpPr txBox="1"/>
          <p:nvPr/>
        </p:nvSpPr>
        <p:spPr>
          <a:xfrm>
            <a:off x="7724774" y="6222539"/>
            <a:ext cx="334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Joshua, Wiebe, Osman &amp; Brian</a:t>
            </a:r>
          </a:p>
        </p:txBody>
      </p:sp>
    </p:spTree>
    <p:extLst>
      <p:ext uri="{BB962C8B-B14F-4D97-AF65-F5344CB8AC3E}">
        <p14:creationId xmlns:p14="http://schemas.microsoft.com/office/powerpoint/2010/main" val="340324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49480D43-1363-9F4B-BDA9-CB549B751570}"/>
              </a:ext>
            </a:extLst>
          </p:cNvPr>
          <p:cNvSpPr/>
          <p:nvPr/>
        </p:nvSpPr>
        <p:spPr>
          <a:xfrm flipV="1">
            <a:off x="910155" y="851130"/>
            <a:ext cx="3596067" cy="5155739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21F62-AAA7-004F-B76C-7E057AD21075}"/>
              </a:ext>
            </a:extLst>
          </p:cNvPr>
          <p:cNvSpPr txBox="1"/>
          <p:nvPr/>
        </p:nvSpPr>
        <p:spPr>
          <a:xfrm>
            <a:off x="1743782" y="3044278"/>
            <a:ext cx="1928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Inhoud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D7E7A-93FD-B541-AB35-F23BBB3988C8}"/>
              </a:ext>
            </a:extLst>
          </p:cNvPr>
          <p:cNvSpPr txBox="1"/>
          <p:nvPr/>
        </p:nvSpPr>
        <p:spPr>
          <a:xfrm>
            <a:off x="5829300" y="1012952"/>
            <a:ext cx="54525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Ons team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Opdracht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Terugblik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Deze sprint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Volgende sprint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Vragen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7E548-9A41-5248-B250-2F63F0EC71FE}"/>
              </a:ext>
            </a:extLst>
          </p:cNvPr>
          <p:cNvCxnSpPr>
            <a:cxnSpLocks/>
          </p:cNvCxnSpPr>
          <p:nvPr/>
        </p:nvCxnSpPr>
        <p:spPr>
          <a:xfrm>
            <a:off x="1857417" y="3812675"/>
            <a:ext cx="671471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224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C84D04-4E0C-D444-9FC5-BE866D3D2C47}"/>
              </a:ext>
            </a:extLst>
          </p:cNvPr>
          <p:cNvSpPr txBox="1"/>
          <p:nvPr/>
        </p:nvSpPr>
        <p:spPr>
          <a:xfrm>
            <a:off x="1766223" y="636818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PokeBowlGo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C1969-2FBB-3E4B-9869-A96DA91498AE}"/>
              </a:ext>
            </a:extLst>
          </p:cNvPr>
          <p:cNvSpPr txBox="1"/>
          <p:nvPr/>
        </p:nvSpPr>
        <p:spPr>
          <a:xfrm>
            <a:off x="787529" y="3545788"/>
            <a:ext cx="2061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Teamleden: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Wiebe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Osman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BA183-F3C9-CF4D-ACD4-3B7A7D920B02}"/>
              </a:ext>
            </a:extLst>
          </p:cNvPr>
          <p:cNvSpPr txBox="1"/>
          <p:nvPr/>
        </p:nvSpPr>
        <p:spPr>
          <a:xfrm>
            <a:off x="3024187" y="3545787"/>
            <a:ext cx="3344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Rolverdeling: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Back-end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Front-end/Design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01221-4D27-E544-86EF-67EF70EB3CBE}"/>
              </a:ext>
            </a:extLst>
          </p:cNvPr>
          <p:cNvSpPr txBox="1"/>
          <p:nvPr/>
        </p:nvSpPr>
        <p:spPr>
          <a:xfrm>
            <a:off x="811342" y="1283149"/>
            <a:ext cx="4824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place where we </a:t>
            </a:r>
            <a:r>
              <a:rPr lang="nl-NL" sz="2400" dirty="0">
                <a:solidFill>
                  <a:srgbClr val="48E1A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deliver you</a:t>
            </a: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fresh</a:t>
            </a:r>
            <a:r>
              <a:rPr lang="nl-NL" sz="2400" dirty="0">
                <a:solidFill>
                  <a:srgbClr val="48E1A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self made Poke bowl</a:t>
            </a:r>
          </a:p>
        </p:txBody>
      </p:sp>
      <p:sp>
        <p:nvSpPr>
          <p:cNvPr id="14" name="Round Diagonal Corner of Rectangle 13">
            <a:extLst>
              <a:ext uri="{FF2B5EF4-FFF2-40B4-BE49-F238E27FC236}">
                <a16:creationId xmlns:a16="http://schemas.microsoft.com/office/drawing/2014/main" id="{CD067A74-86DE-2B4A-A286-35E810261704}"/>
              </a:ext>
            </a:extLst>
          </p:cNvPr>
          <p:cNvSpPr/>
          <p:nvPr/>
        </p:nvSpPr>
        <p:spPr>
          <a:xfrm flipV="1">
            <a:off x="7511129" y="851130"/>
            <a:ext cx="3596067" cy="5155739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848ED-DB96-B34E-B17F-9B916387F63F}"/>
              </a:ext>
            </a:extLst>
          </p:cNvPr>
          <p:cNvSpPr txBox="1"/>
          <p:nvPr/>
        </p:nvSpPr>
        <p:spPr>
          <a:xfrm>
            <a:off x="8495128" y="3044278"/>
            <a:ext cx="1628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Team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CD8CD3-10B1-3141-B4B2-B2B8A23977AC}"/>
              </a:ext>
            </a:extLst>
          </p:cNvPr>
          <p:cNvCxnSpPr>
            <a:cxnSpLocks/>
          </p:cNvCxnSpPr>
          <p:nvPr/>
        </p:nvCxnSpPr>
        <p:spPr>
          <a:xfrm>
            <a:off x="8601265" y="3811632"/>
            <a:ext cx="500022" cy="2087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024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of Rectangle 5">
            <a:extLst>
              <a:ext uri="{FF2B5EF4-FFF2-40B4-BE49-F238E27FC236}">
                <a16:creationId xmlns:a16="http://schemas.microsoft.com/office/drawing/2014/main" id="{1A842D47-7E7A-EA4C-B75E-0A8860F5486D}"/>
              </a:ext>
            </a:extLst>
          </p:cNvPr>
          <p:cNvSpPr/>
          <p:nvPr/>
        </p:nvSpPr>
        <p:spPr>
          <a:xfrm flipV="1">
            <a:off x="910155" y="851130"/>
            <a:ext cx="3596067" cy="5155739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A37E8-B6B0-C34D-8B89-EE04A15F7B00}"/>
              </a:ext>
            </a:extLst>
          </p:cNvPr>
          <p:cNvSpPr txBox="1"/>
          <p:nvPr/>
        </p:nvSpPr>
        <p:spPr>
          <a:xfrm>
            <a:off x="1472672" y="3044278"/>
            <a:ext cx="2471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Opdracht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7DFEC-2E9D-6C4D-B544-B73344D28B72}"/>
              </a:ext>
            </a:extLst>
          </p:cNvPr>
          <p:cNvCxnSpPr>
            <a:cxnSpLocks/>
          </p:cNvCxnSpPr>
          <p:nvPr/>
        </p:nvCxnSpPr>
        <p:spPr>
          <a:xfrm>
            <a:off x="1614529" y="3813719"/>
            <a:ext cx="885784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4C2838-05AA-FB45-8ED5-81D920B59079}"/>
              </a:ext>
            </a:extLst>
          </p:cNvPr>
          <p:cNvSpPr txBox="1"/>
          <p:nvPr/>
        </p:nvSpPr>
        <p:spPr>
          <a:xfrm>
            <a:off x="5514981" y="851130"/>
            <a:ext cx="288606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Opdrachtgevers: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Simon, Paul &amp; Hidde.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48E1A6"/>
              </a:buClr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Doelgroep: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Iedereen die van poke bowls houdt.</a:t>
            </a:r>
          </a:p>
          <a:p>
            <a:endParaRPr lang="en-GB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Opdracht: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Een native app maken met java in Android Studio waar een gebruiker een poke bowl samen kan stellen.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C9D54-10BC-8240-B74E-428781F22EFF}"/>
              </a:ext>
            </a:extLst>
          </p:cNvPr>
          <p:cNvSpPr txBox="1"/>
          <p:nvPr/>
        </p:nvSpPr>
        <p:spPr>
          <a:xfrm>
            <a:off x="8829682" y="851130"/>
            <a:ext cx="2700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E1A6"/>
              </a:buClr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Opgeleverd: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Projectgroep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Tests</a:t>
            </a:r>
          </a:p>
          <a:p>
            <a:pPr>
              <a:buClr>
                <a:srgbClr val="48E1A6"/>
              </a:buClr>
            </a:pPr>
            <a:endParaRPr lang="en-GB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Onderzoek: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Onderzoek naar poke bowls.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Onderzoek naar websites.</a:t>
            </a:r>
            <a:endParaRPr lang="nl-NL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nl-NL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648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B12CB7-19F3-F44D-B207-F1C2B7AE1FB3}"/>
              </a:ext>
            </a:extLst>
          </p:cNvPr>
          <p:cNvSpPr txBox="1"/>
          <p:nvPr/>
        </p:nvSpPr>
        <p:spPr>
          <a:xfrm>
            <a:off x="2118936" y="887872"/>
            <a:ext cx="182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Sprint 0</a:t>
            </a:r>
          </a:p>
        </p:txBody>
      </p:sp>
      <p:sp>
        <p:nvSpPr>
          <p:cNvPr id="11" name="Round Diagonal Corner of Rectangle 10">
            <a:extLst>
              <a:ext uri="{FF2B5EF4-FFF2-40B4-BE49-F238E27FC236}">
                <a16:creationId xmlns:a16="http://schemas.microsoft.com/office/drawing/2014/main" id="{9EC555ED-96DA-DB42-BADE-F340E2C90535}"/>
              </a:ext>
            </a:extLst>
          </p:cNvPr>
          <p:cNvSpPr/>
          <p:nvPr/>
        </p:nvSpPr>
        <p:spPr>
          <a:xfrm flipV="1">
            <a:off x="7519986" y="851130"/>
            <a:ext cx="3596067" cy="5155739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3D971-6115-9F44-B6C4-2D4EA4A8F51E}"/>
              </a:ext>
            </a:extLst>
          </p:cNvPr>
          <p:cNvSpPr txBox="1"/>
          <p:nvPr/>
        </p:nvSpPr>
        <p:spPr>
          <a:xfrm>
            <a:off x="8068216" y="3044278"/>
            <a:ext cx="2499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Terugblik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65D696-896F-9944-BDC9-D01D92C124C7}"/>
              </a:ext>
            </a:extLst>
          </p:cNvPr>
          <p:cNvCxnSpPr>
            <a:cxnSpLocks/>
          </p:cNvCxnSpPr>
          <p:nvPr/>
        </p:nvCxnSpPr>
        <p:spPr>
          <a:xfrm>
            <a:off x="8181498" y="3813719"/>
            <a:ext cx="842921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694FF2-BC69-C04C-BD67-FD3FA638C92C}"/>
              </a:ext>
            </a:extLst>
          </p:cNvPr>
          <p:cNvSpPr txBox="1"/>
          <p:nvPr/>
        </p:nvSpPr>
        <p:spPr>
          <a:xfrm>
            <a:off x="1194014" y="1890116"/>
            <a:ext cx="4895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E1A6"/>
              </a:buClr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 nu toe: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Samenstelling projectgroep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Rolverdeling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Vragenlijst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Flowchart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Afbeeldingen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82934-49E0-B840-ACD0-1CD2F5FBD211}"/>
              </a:ext>
            </a:extLst>
          </p:cNvPr>
          <p:cNvSpPr txBox="1"/>
          <p:nvPr/>
        </p:nvSpPr>
        <p:spPr>
          <a:xfrm>
            <a:off x="1171305" y="4923685"/>
            <a:ext cx="1994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Voorbeelden: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Design</a:t>
            </a:r>
            <a:endParaRPr lang="nl-NL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Flowchart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612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F45884C0-A56F-CB4A-AE1E-C0E3CE41AEB9}"/>
              </a:ext>
            </a:extLst>
          </p:cNvPr>
          <p:cNvSpPr/>
          <p:nvPr/>
        </p:nvSpPr>
        <p:spPr>
          <a:xfrm flipV="1">
            <a:off x="910155" y="851130"/>
            <a:ext cx="3596067" cy="5155739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D99B6-9CDE-C14E-8E6C-6D3E84ED6422}"/>
              </a:ext>
            </a:extLst>
          </p:cNvPr>
          <p:cNvSpPr txBox="1"/>
          <p:nvPr/>
        </p:nvSpPr>
        <p:spPr>
          <a:xfrm>
            <a:off x="1215497" y="3044278"/>
            <a:ext cx="298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Deze sprint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46C7D6-8247-1249-AA9A-C7B0438CE8E3}"/>
              </a:ext>
            </a:extLst>
          </p:cNvPr>
          <p:cNvCxnSpPr>
            <a:cxnSpLocks/>
          </p:cNvCxnSpPr>
          <p:nvPr/>
        </p:nvCxnSpPr>
        <p:spPr>
          <a:xfrm>
            <a:off x="1343067" y="3813719"/>
            <a:ext cx="814346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0170EB-5438-A04E-8344-F73A584A5D90}"/>
              </a:ext>
            </a:extLst>
          </p:cNvPr>
          <p:cNvSpPr txBox="1"/>
          <p:nvPr/>
        </p:nvSpPr>
        <p:spPr>
          <a:xfrm>
            <a:off x="6390757" y="1905504"/>
            <a:ext cx="4891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Werken aan in deze sprint: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Testplan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Back-end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48E1A6"/>
              </a:buClr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Opleveren in deze sprint: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Testplan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55A22-5A4E-9E48-9FDD-E79983489D91}"/>
              </a:ext>
            </a:extLst>
          </p:cNvPr>
          <p:cNvSpPr txBox="1"/>
          <p:nvPr/>
        </p:nvSpPr>
        <p:spPr>
          <a:xfrm>
            <a:off x="7924093" y="851130"/>
            <a:ext cx="182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41198529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9359691E-F4F3-904C-A42D-B0F8B5A8A9E8}"/>
              </a:ext>
            </a:extLst>
          </p:cNvPr>
          <p:cNvSpPr/>
          <p:nvPr/>
        </p:nvSpPr>
        <p:spPr>
          <a:xfrm flipV="1">
            <a:off x="7510981" y="851130"/>
            <a:ext cx="3596067" cy="5155739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3C70-372E-324A-9FD1-FF35BA22B221}"/>
              </a:ext>
            </a:extLst>
          </p:cNvPr>
          <p:cNvSpPr txBox="1"/>
          <p:nvPr/>
        </p:nvSpPr>
        <p:spPr>
          <a:xfrm>
            <a:off x="8035304" y="2705724"/>
            <a:ext cx="2547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Volgende</a:t>
            </a:r>
          </a:p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660006-952E-A848-94B2-2951443E136D}"/>
              </a:ext>
            </a:extLst>
          </p:cNvPr>
          <p:cNvCxnSpPr>
            <a:cxnSpLocks/>
          </p:cNvCxnSpPr>
          <p:nvPr/>
        </p:nvCxnSpPr>
        <p:spPr>
          <a:xfrm>
            <a:off x="8143918" y="4152274"/>
            <a:ext cx="814346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00B918-25AB-3146-A5F2-FA1D1DC5B77F}"/>
              </a:ext>
            </a:extLst>
          </p:cNvPr>
          <p:cNvSpPr txBox="1"/>
          <p:nvPr/>
        </p:nvSpPr>
        <p:spPr>
          <a:xfrm>
            <a:off x="2118936" y="887872"/>
            <a:ext cx="182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5AE63-3821-A74E-9BD5-228D90481113}"/>
              </a:ext>
            </a:extLst>
          </p:cNvPr>
          <p:cNvSpPr txBox="1"/>
          <p:nvPr/>
        </p:nvSpPr>
        <p:spPr>
          <a:xfrm>
            <a:off x="1200150" y="1905505"/>
            <a:ext cx="4895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E1A6"/>
              </a:buClr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Werken aan: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test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Back-end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</a:t>
            </a:r>
          </a:p>
          <a:p>
            <a:pPr>
              <a:buClr>
                <a:srgbClr val="48E1A6"/>
              </a:buClr>
            </a:pPr>
            <a:endParaRPr lang="nl-NL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48E1A6"/>
              </a:buClr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Opleveren volgende sprint: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test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Minimal valuable product</a:t>
            </a:r>
          </a:p>
        </p:txBody>
      </p:sp>
    </p:spTree>
    <p:extLst>
      <p:ext uri="{BB962C8B-B14F-4D97-AF65-F5344CB8AC3E}">
        <p14:creationId xmlns:p14="http://schemas.microsoft.com/office/powerpoint/2010/main" val="22087023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of Rectangle 14">
            <a:extLst>
              <a:ext uri="{FF2B5EF4-FFF2-40B4-BE49-F238E27FC236}">
                <a16:creationId xmlns:a16="http://schemas.microsoft.com/office/drawing/2014/main" id="{36A539A9-792B-FA4F-B637-C70D7710D0A1}"/>
              </a:ext>
            </a:extLst>
          </p:cNvPr>
          <p:cNvSpPr/>
          <p:nvPr/>
        </p:nvSpPr>
        <p:spPr>
          <a:xfrm flipV="1">
            <a:off x="1375983" y="635461"/>
            <a:ext cx="9440034" cy="3215353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B7350-3EC9-6248-8C8B-DDC26825B3E6}"/>
              </a:ext>
            </a:extLst>
          </p:cNvPr>
          <p:cNvSpPr txBox="1"/>
          <p:nvPr/>
        </p:nvSpPr>
        <p:spPr>
          <a:xfrm>
            <a:off x="3214576" y="1259626"/>
            <a:ext cx="5762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PokeBowlGo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5048C-5C22-1C47-B0F7-5D7245B53512}"/>
              </a:ext>
            </a:extLst>
          </p:cNvPr>
          <p:cNvSpPr txBox="1"/>
          <p:nvPr/>
        </p:nvSpPr>
        <p:spPr>
          <a:xfrm>
            <a:off x="2765503" y="1874354"/>
            <a:ext cx="666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Zijn er nog vragen?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571D6D-6A51-A047-A65F-6896BCAB8282}"/>
              </a:ext>
            </a:extLst>
          </p:cNvPr>
          <p:cNvCxnSpPr>
            <a:cxnSpLocks/>
          </p:cNvCxnSpPr>
          <p:nvPr/>
        </p:nvCxnSpPr>
        <p:spPr>
          <a:xfrm>
            <a:off x="2887404" y="2890017"/>
            <a:ext cx="2613284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 Single Corner of Rectangle 18">
            <a:extLst>
              <a:ext uri="{FF2B5EF4-FFF2-40B4-BE49-F238E27FC236}">
                <a16:creationId xmlns:a16="http://schemas.microsoft.com/office/drawing/2014/main" id="{9C2D7EEE-4997-BD44-9F22-42B3EDB5F0A3}"/>
              </a:ext>
            </a:extLst>
          </p:cNvPr>
          <p:cNvSpPr/>
          <p:nvPr/>
        </p:nvSpPr>
        <p:spPr>
          <a:xfrm flipH="1">
            <a:off x="6872287" y="5258708"/>
            <a:ext cx="5334000" cy="1613580"/>
          </a:xfrm>
          <a:prstGeom prst="round1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3159B-1489-694A-83F2-40C4853C63BF}"/>
              </a:ext>
            </a:extLst>
          </p:cNvPr>
          <p:cNvSpPr txBox="1"/>
          <p:nvPr/>
        </p:nvSpPr>
        <p:spPr>
          <a:xfrm>
            <a:off x="7724774" y="5699319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Presentatie Sprint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E76FF-E23C-6642-A598-6217FB4BB358}"/>
              </a:ext>
            </a:extLst>
          </p:cNvPr>
          <p:cNvSpPr txBox="1"/>
          <p:nvPr/>
        </p:nvSpPr>
        <p:spPr>
          <a:xfrm>
            <a:off x="7724774" y="6222539"/>
            <a:ext cx="334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Joshua, Wiebe, Osman &amp; Brian</a:t>
            </a:r>
          </a:p>
        </p:txBody>
      </p:sp>
    </p:spTree>
    <p:extLst>
      <p:ext uri="{BB962C8B-B14F-4D97-AF65-F5344CB8AC3E}">
        <p14:creationId xmlns:p14="http://schemas.microsoft.com/office/powerpoint/2010/main" val="246505173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3E2"/>
      </a:lt2>
      <a:accent1>
        <a:srgbClr val="79AAB1"/>
      </a:accent1>
      <a:accent2>
        <a:srgbClr val="81AA9E"/>
      </a:accent2>
      <a:accent3>
        <a:srgbClr val="8BA3C0"/>
      </a:accent3>
      <a:accent4>
        <a:srgbClr val="BA7F95"/>
      </a:accent4>
      <a:accent5>
        <a:srgbClr val="C59694"/>
      </a:accent5>
      <a:accent6>
        <a:srgbClr val="BA9A7F"/>
      </a:accent6>
      <a:hlink>
        <a:srgbClr val="AE7269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183</Words>
  <Application>Microsoft Macintosh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Roboto</vt:lpstr>
      <vt:lpstr>Wingdings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Loman</dc:creator>
  <cp:lastModifiedBy>Brian Loman</cp:lastModifiedBy>
  <cp:revision>52</cp:revision>
  <dcterms:created xsi:type="dcterms:W3CDTF">2020-05-27T12:46:18Z</dcterms:created>
  <dcterms:modified xsi:type="dcterms:W3CDTF">2020-05-27T15:40:07Z</dcterms:modified>
</cp:coreProperties>
</file>