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1A6"/>
    <a:srgbClr val="B1B0B2"/>
    <a:srgbClr val="E3E3E3"/>
    <a:srgbClr val="474747"/>
    <a:srgbClr val="FF6502"/>
    <a:srgbClr val="A4E980"/>
    <a:srgbClr val="480000"/>
    <a:srgbClr val="3CF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BC6F-3E01-CF4E-AFA9-98743B2002CF}" type="datetimeFigureOut">
              <a:rPr lang="nl-NL" smtClean="0"/>
              <a:t>12-06-2020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1E295-B815-0C46-8520-CACEA38F02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4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1E295-B815-0C46-8520-CACEA38F02F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55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6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07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32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7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7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5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2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7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of Rectangle 10">
            <a:extLst>
              <a:ext uri="{FF2B5EF4-FFF2-40B4-BE49-F238E27FC236}">
                <a16:creationId xmlns:a16="http://schemas.microsoft.com/office/drawing/2014/main" id="{F5A3805B-632E-AE4C-9950-410A84B3F59E}"/>
              </a:ext>
            </a:extLst>
          </p:cNvPr>
          <p:cNvSpPr/>
          <p:nvPr/>
        </p:nvSpPr>
        <p:spPr>
          <a:xfrm flipV="1">
            <a:off x="1375983" y="635461"/>
            <a:ext cx="9440034" cy="3215353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91D0E-58CD-7747-B7F9-E264E5552F40}"/>
              </a:ext>
            </a:extLst>
          </p:cNvPr>
          <p:cNvSpPr txBox="1"/>
          <p:nvPr/>
        </p:nvSpPr>
        <p:spPr>
          <a:xfrm>
            <a:off x="3214576" y="1259626"/>
            <a:ext cx="5762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PokeBowlGo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EA9A1-88E6-E541-AB10-E7CD04EF3F32}"/>
              </a:ext>
            </a:extLst>
          </p:cNvPr>
          <p:cNvSpPr txBox="1"/>
          <p:nvPr/>
        </p:nvSpPr>
        <p:spPr>
          <a:xfrm>
            <a:off x="3068797" y="2029067"/>
            <a:ext cx="6054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Serve Food!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85AEE3-741D-884E-92B5-DC4D3DCC8D2E}"/>
              </a:ext>
            </a:extLst>
          </p:cNvPr>
          <p:cNvCxnSpPr>
            <a:cxnSpLocks/>
          </p:cNvCxnSpPr>
          <p:nvPr/>
        </p:nvCxnSpPr>
        <p:spPr>
          <a:xfrm>
            <a:off x="3487479" y="3044730"/>
            <a:ext cx="1743740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of Rectangle 20">
            <a:extLst>
              <a:ext uri="{FF2B5EF4-FFF2-40B4-BE49-F238E27FC236}">
                <a16:creationId xmlns:a16="http://schemas.microsoft.com/office/drawing/2014/main" id="{6E6326B1-145B-994E-AA2E-7B70D9E55315}"/>
              </a:ext>
            </a:extLst>
          </p:cNvPr>
          <p:cNvSpPr/>
          <p:nvPr/>
        </p:nvSpPr>
        <p:spPr>
          <a:xfrm flipH="1">
            <a:off x="6872287" y="5258708"/>
            <a:ext cx="5334000" cy="1613580"/>
          </a:xfrm>
          <a:prstGeom prst="round1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DB799-FD62-E34A-A8CE-18755EF81028}"/>
              </a:ext>
            </a:extLst>
          </p:cNvPr>
          <p:cNvSpPr txBox="1"/>
          <p:nvPr/>
        </p:nvSpPr>
        <p:spPr>
          <a:xfrm>
            <a:off x="7724774" y="5699319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Presentatie Sprint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DC6402-058A-544A-AE66-E960707E68C6}"/>
              </a:ext>
            </a:extLst>
          </p:cNvPr>
          <p:cNvSpPr txBox="1"/>
          <p:nvPr/>
        </p:nvSpPr>
        <p:spPr>
          <a:xfrm>
            <a:off x="7724774" y="6222539"/>
            <a:ext cx="334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Joshua, Wiebe, Osman &amp; Brian</a:t>
            </a:r>
          </a:p>
        </p:txBody>
      </p:sp>
    </p:spTree>
    <p:extLst>
      <p:ext uri="{BB962C8B-B14F-4D97-AF65-F5344CB8AC3E}">
        <p14:creationId xmlns:p14="http://schemas.microsoft.com/office/powerpoint/2010/main" val="340324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49480D43-1363-9F4B-BDA9-CB549B751570}"/>
              </a:ext>
            </a:extLst>
          </p:cNvPr>
          <p:cNvSpPr/>
          <p:nvPr/>
        </p:nvSpPr>
        <p:spPr>
          <a:xfrm flipV="1">
            <a:off x="910155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1F62-AAA7-004F-B76C-7E057AD21075}"/>
              </a:ext>
            </a:extLst>
          </p:cNvPr>
          <p:cNvSpPr txBox="1"/>
          <p:nvPr/>
        </p:nvSpPr>
        <p:spPr>
          <a:xfrm>
            <a:off x="1743782" y="3044278"/>
            <a:ext cx="1928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Inhoud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D7E7A-93FD-B541-AB35-F23BBB3988C8}"/>
              </a:ext>
            </a:extLst>
          </p:cNvPr>
          <p:cNvSpPr txBox="1"/>
          <p:nvPr/>
        </p:nvSpPr>
        <p:spPr>
          <a:xfrm>
            <a:off x="5829300" y="1012952"/>
            <a:ext cx="54525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Deze sprint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Volgende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sprint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Werkwijze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Vragen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7E548-9A41-5248-B250-2F63F0EC71FE}"/>
              </a:ext>
            </a:extLst>
          </p:cNvPr>
          <p:cNvCxnSpPr>
            <a:cxnSpLocks/>
          </p:cNvCxnSpPr>
          <p:nvPr/>
        </p:nvCxnSpPr>
        <p:spPr>
          <a:xfrm>
            <a:off x="1857417" y="3812675"/>
            <a:ext cx="671471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224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F45884C0-A56F-CB4A-AE1E-C0E3CE41AEB9}"/>
              </a:ext>
            </a:extLst>
          </p:cNvPr>
          <p:cNvSpPr/>
          <p:nvPr/>
        </p:nvSpPr>
        <p:spPr>
          <a:xfrm flipV="1">
            <a:off x="910155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99B6-9CDE-C14E-8E6C-6D3E84ED6422}"/>
              </a:ext>
            </a:extLst>
          </p:cNvPr>
          <p:cNvSpPr txBox="1"/>
          <p:nvPr/>
        </p:nvSpPr>
        <p:spPr>
          <a:xfrm>
            <a:off x="1215497" y="3044278"/>
            <a:ext cx="298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Deze sprint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46C7D6-8247-1249-AA9A-C7B0438CE8E3}"/>
              </a:ext>
            </a:extLst>
          </p:cNvPr>
          <p:cNvCxnSpPr>
            <a:cxnSpLocks/>
          </p:cNvCxnSpPr>
          <p:nvPr/>
        </p:nvCxnSpPr>
        <p:spPr>
          <a:xfrm>
            <a:off x="1343067" y="3813719"/>
            <a:ext cx="814346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0170EB-5438-A04E-8344-F73A584A5D90}"/>
              </a:ext>
            </a:extLst>
          </p:cNvPr>
          <p:cNvSpPr txBox="1"/>
          <p:nvPr/>
        </p:nvSpPr>
        <p:spPr>
          <a:xfrm>
            <a:off x="6390757" y="1905504"/>
            <a:ext cx="4891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Werken aan in deze sprint: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Testplan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√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48E1A6"/>
              </a:buClr>
            </a:pP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Opleveren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deze sprint: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Testplan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√</a:t>
            </a:r>
          </a:p>
          <a:p>
            <a:pPr marL="285750" indent="-285750">
              <a:buClr>
                <a:srgbClr val="48E1A6"/>
              </a:buClr>
              <a:buFont typeface="Wingdings" pitchFamily="2" charset="2"/>
              <a:buChar char="§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 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55A22-5A4E-9E48-9FDD-E79983489D91}"/>
              </a:ext>
            </a:extLst>
          </p:cNvPr>
          <p:cNvSpPr txBox="1"/>
          <p:nvPr/>
        </p:nvSpPr>
        <p:spPr>
          <a:xfrm>
            <a:off x="7924093" y="851130"/>
            <a:ext cx="182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1198529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9359691E-F4F3-904C-A42D-B0F8B5A8A9E8}"/>
              </a:ext>
            </a:extLst>
          </p:cNvPr>
          <p:cNvSpPr/>
          <p:nvPr/>
        </p:nvSpPr>
        <p:spPr>
          <a:xfrm flipV="1">
            <a:off x="7510981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3C70-372E-324A-9FD1-FF35BA22B221}"/>
              </a:ext>
            </a:extLst>
          </p:cNvPr>
          <p:cNvSpPr txBox="1"/>
          <p:nvPr/>
        </p:nvSpPr>
        <p:spPr>
          <a:xfrm>
            <a:off x="8035304" y="2705724"/>
            <a:ext cx="2547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Volgende</a:t>
            </a:r>
          </a:p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60006-952E-A848-94B2-2951443E136D}"/>
              </a:ext>
            </a:extLst>
          </p:cNvPr>
          <p:cNvCxnSpPr>
            <a:cxnSpLocks/>
          </p:cNvCxnSpPr>
          <p:nvPr/>
        </p:nvCxnSpPr>
        <p:spPr>
          <a:xfrm>
            <a:off x="8143918" y="4152274"/>
            <a:ext cx="814346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00B918-25AB-3146-A5F2-FA1D1DC5B77F}"/>
              </a:ext>
            </a:extLst>
          </p:cNvPr>
          <p:cNvSpPr txBox="1"/>
          <p:nvPr/>
        </p:nvSpPr>
        <p:spPr>
          <a:xfrm>
            <a:off x="2118936" y="887872"/>
            <a:ext cx="182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5AE63-3821-A74E-9BD5-228D90481113}"/>
              </a:ext>
            </a:extLst>
          </p:cNvPr>
          <p:cNvSpPr txBox="1"/>
          <p:nvPr/>
        </p:nvSpPr>
        <p:spPr>
          <a:xfrm>
            <a:off x="1200150" y="1905505"/>
            <a:ext cx="4895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E1A6"/>
              </a:buClr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Werken aan: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test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</a:t>
            </a:r>
            <a:r>
              <a:rPr lang="nl-NL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stories</a:t>
            </a: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48E1A6"/>
              </a:buClr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Opleveren volgende sprint: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test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Minimal valuable product</a:t>
            </a:r>
          </a:p>
        </p:txBody>
      </p:sp>
    </p:spTree>
    <p:extLst>
      <p:ext uri="{BB962C8B-B14F-4D97-AF65-F5344CB8AC3E}">
        <p14:creationId xmlns:p14="http://schemas.microsoft.com/office/powerpoint/2010/main" val="22087023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9359691E-F4F3-904C-A42D-B0F8B5A8A9E8}"/>
              </a:ext>
            </a:extLst>
          </p:cNvPr>
          <p:cNvSpPr/>
          <p:nvPr/>
        </p:nvSpPr>
        <p:spPr>
          <a:xfrm flipV="1">
            <a:off x="7510981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3C70-372E-324A-9FD1-FF35BA22B221}"/>
              </a:ext>
            </a:extLst>
          </p:cNvPr>
          <p:cNvSpPr txBox="1"/>
          <p:nvPr/>
        </p:nvSpPr>
        <p:spPr>
          <a:xfrm>
            <a:off x="8035304" y="2705724"/>
            <a:ext cx="2547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60006-952E-A848-94B2-2951443E136D}"/>
              </a:ext>
            </a:extLst>
          </p:cNvPr>
          <p:cNvCxnSpPr>
            <a:cxnSpLocks/>
          </p:cNvCxnSpPr>
          <p:nvPr/>
        </p:nvCxnSpPr>
        <p:spPr>
          <a:xfrm>
            <a:off x="8143918" y="3475165"/>
            <a:ext cx="814346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00B918-25AB-3146-A5F2-FA1D1DC5B77F}"/>
              </a:ext>
            </a:extLst>
          </p:cNvPr>
          <p:cNvSpPr txBox="1"/>
          <p:nvPr/>
        </p:nvSpPr>
        <p:spPr>
          <a:xfrm>
            <a:off x="1207537" y="851130"/>
            <a:ext cx="24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5AE63-3821-A74E-9BD5-228D90481113}"/>
              </a:ext>
            </a:extLst>
          </p:cNvPr>
          <p:cNvSpPr txBox="1"/>
          <p:nvPr/>
        </p:nvSpPr>
        <p:spPr>
          <a:xfrm>
            <a:off x="1200150" y="1905505"/>
            <a:ext cx="489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E1A6"/>
              </a:buClr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Waar onze app aan moet voldoen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Simpel en clean design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Gemakkelijk door de app gaan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Geen storende kleuren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Buttons van minstens 37px</a:t>
            </a:r>
          </a:p>
          <a:p>
            <a:pPr>
              <a:buClr>
                <a:srgbClr val="48E1A6"/>
              </a:buClr>
            </a:pP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245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9359691E-F4F3-904C-A42D-B0F8B5A8A9E8}"/>
              </a:ext>
            </a:extLst>
          </p:cNvPr>
          <p:cNvSpPr/>
          <p:nvPr/>
        </p:nvSpPr>
        <p:spPr>
          <a:xfrm flipV="1">
            <a:off x="7510981" y="851130"/>
            <a:ext cx="3596067" cy="5155739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3C70-372E-324A-9FD1-FF35BA22B221}"/>
              </a:ext>
            </a:extLst>
          </p:cNvPr>
          <p:cNvSpPr txBox="1"/>
          <p:nvPr/>
        </p:nvSpPr>
        <p:spPr>
          <a:xfrm>
            <a:off x="8035304" y="2705724"/>
            <a:ext cx="307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Werkwijze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660006-952E-A848-94B2-2951443E136D}"/>
              </a:ext>
            </a:extLst>
          </p:cNvPr>
          <p:cNvCxnSpPr>
            <a:cxnSpLocks/>
          </p:cNvCxnSpPr>
          <p:nvPr/>
        </p:nvCxnSpPr>
        <p:spPr>
          <a:xfrm>
            <a:off x="8143918" y="3475165"/>
            <a:ext cx="814346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00B918-25AB-3146-A5F2-FA1D1DC5B77F}"/>
              </a:ext>
            </a:extLst>
          </p:cNvPr>
          <p:cNvSpPr txBox="1"/>
          <p:nvPr/>
        </p:nvSpPr>
        <p:spPr>
          <a:xfrm>
            <a:off x="1207537" y="851130"/>
            <a:ext cx="244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Werkwijze</a:t>
            </a:r>
            <a:endParaRPr lang="en-GB" sz="3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5AE63-3821-A74E-9BD5-228D90481113}"/>
              </a:ext>
            </a:extLst>
          </p:cNvPr>
          <p:cNvSpPr txBox="1"/>
          <p:nvPr/>
        </p:nvSpPr>
        <p:spPr>
          <a:xfrm>
            <a:off x="1352550" y="3612952"/>
            <a:ext cx="5350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</a:t>
            </a: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Alle code, presentaties en afbeeldingen gaan in de </a:t>
            </a:r>
            <a:r>
              <a:rPr lang="nl-NL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</a:t>
            </a: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Clr>
                <a:srgbClr val="48E1A6"/>
              </a:buClr>
            </a:pP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B3388DFF-C042-894E-A7D9-77F177AE3307}"/>
              </a:ext>
            </a:extLst>
          </p:cNvPr>
          <p:cNvSpPr txBox="1"/>
          <p:nvPr/>
        </p:nvSpPr>
        <p:spPr>
          <a:xfrm>
            <a:off x="1352550" y="2057905"/>
            <a:ext cx="5350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E1A6"/>
              </a:buClr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Hoe werken wij</a:t>
            </a:r>
          </a:p>
          <a:p>
            <a:pPr marL="342900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Communicatie via </a:t>
            </a:r>
            <a:r>
              <a:rPr lang="nl-NL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Discord</a:t>
            </a: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800100" lvl="1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1de call donderdag als nodig</a:t>
            </a:r>
          </a:p>
          <a:p>
            <a:pPr marL="800100" lvl="1" indent="-342900">
              <a:buClr>
                <a:srgbClr val="48E1A6"/>
              </a:buClr>
              <a:buFont typeface="Wingdings" pitchFamily="2" charset="2"/>
              <a:buChar char="§"/>
            </a:pP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2de call tijdens </a:t>
            </a:r>
            <a:r>
              <a:rPr lang="nl-NL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k_mob</a:t>
            </a:r>
            <a:r>
              <a:rPr lang="nl-NL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lessen</a:t>
            </a:r>
          </a:p>
          <a:p>
            <a:pPr lvl="1">
              <a:buClr>
                <a:srgbClr val="48E1A6"/>
              </a:buClr>
            </a:pPr>
            <a:endParaRPr lang="nl-NL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679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of Rectangle 14">
            <a:extLst>
              <a:ext uri="{FF2B5EF4-FFF2-40B4-BE49-F238E27FC236}">
                <a16:creationId xmlns:a16="http://schemas.microsoft.com/office/drawing/2014/main" id="{36A539A9-792B-FA4F-B637-C70D7710D0A1}"/>
              </a:ext>
            </a:extLst>
          </p:cNvPr>
          <p:cNvSpPr/>
          <p:nvPr/>
        </p:nvSpPr>
        <p:spPr>
          <a:xfrm flipV="1">
            <a:off x="1375983" y="635461"/>
            <a:ext cx="9440034" cy="3215353"/>
          </a:xfrm>
          <a:prstGeom prst="round2DiagRect">
            <a:avLst/>
          </a:prstGeom>
          <a:gradFill>
            <a:gsLst>
              <a:gs pos="0">
                <a:srgbClr val="48E1A6"/>
              </a:gs>
              <a:gs pos="100000">
                <a:srgbClr val="A4E9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B7350-3EC9-6248-8C8B-DDC26825B3E6}"/>
              </a:ext>
            </a:extLst>
          </p:cNvPr>
          <p:cNvSpPr txBox="1"/>
          <p:nvPr/>
        </p:nvSpPr>
        <p:spPr>
          <a:xfrm>
            <a:off x="3214576" y="1259626"/>
            <a:ext cx="5762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PokeBowlGo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5048C-5C22-1C47-B0F7-5D7245B53512}"/>
              </a:ext>
            </a:extLst>
          </p:cNvPr>
          <p:cNvSpPr txBox="1"/>
          <p:nvPr/>
        </p:nvSpPr>
        <p:spPr>
          <a:xfrm>
            <a:off x="2765503" y="1874354"/>
            <a:ext cx="666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Zijn er nog vragen?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571D6D-6A51-A047-A65F-6896BCAB8282}"/>
              </a:ext>
            </a:extLst>
          </p:cNvPr>
          <p:cNvCxnSpPr>
            <a:cxnSpLocks/>
          </p:cNvCxnSpPr>
          <p:nvPr/>
        </p:nvCxnSpPr>
        <p:spPr>
          <a:xfrm>
            <a:off x="2887404" y="2890017"/>
            <a:ext cx="2613284" cy="0"/>
          </a:xfrm>
          <a:prstGeom prst="line">
            <a:avLst/>
          </a:prstGeom>
          <a:ln w="47625">
            <a:solidFill>
              <a:srgbClr val="FF65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Single Corner of Rectangle 18">
            <a:extLst>
              <a:ext uri="{FF2B5EF4-FFF2-40B4-BE49-F238E27FC236}">
                <a16:creationId xmlns:a16="http://schemas.microsoft.com/office/drawing/2014/main" id="{9C2D7EEE-4997-BD44-9F22-42B3EDB5F0A3}"/>
              </a:ext>
            </a:extLst>
          </p:cNvPr>
          <p:cNvSpPr/>
          <p:nvPr/>
        </p:nvSpPr>
        <p:spPr>
          <a:xfrm flipH="1">
            <a:off x="6872287" y="5258708"/>
            <a:ext cx="5334000" cy="1613580"/>
          </a:xfrm>
          <a:prstGeom prst="round1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3159B-1489-694A-83F2-40C4853C63BF}"/>
              </a:ext>
            </a:extLst>
          </p:cNvPr>
          <p:cNvSpPr txBox="1"/>
          <p:nvPr/>
        </p:nvSpPr>
        <p:spPr>
          <a:xfrm>
            <a:off x="7724774" y="5699319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Presentatie Sprint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E76FF-E23C-6642-A598-6217FB4BB358}"/>
              </a:ext>
            </a:extLst>
          </p:cNvPr>
          <p:cNvSpPr txBox="1"/>
          <p:nvPr/>
        </p:nvSpPr>
        <p:spPr>
          <a:xfrm>
            <a:off x="7724774" y="6222539"/>
            <a:ext cx="334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Joshua, Wiebe, Osman &amp; Brian</a:t>
            </a:r>
          </a:p>
        </p:txBody>
      </p:sp>
    </p:spTree>
    <p:extLst>
      <p:ext uri="{BB962C8B-B14F-4D97-AF65-F5344CB8AC3E}">
        <p14:creationId xmlns:p14="http://schemas.microsoft.com/office/powerpoint/2010/main" val="246505173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3E2"/>
      </a:lt2>
      <a:accent1>
        <a:srgbClr val="79AAB1"/>
      </a:accent1>
      <a:accent2>
        <a:srgbClr val="81AA9E"/>
      </a:accent2>
      <a:accent3>
        <a:srgbClr val="8BA3C0"/>
      </a:accent3>
      <a:accent4>
        <a:srgbClr val="BA7F95"/>
      </a:accent4>
      <a:accent5>
        <a:srgbClr val="C59694"/>
      </a:accent5>
      <a:accent6>
        <a:srgbClr val="BA9A7F"/>
      </a:accent6>
      <a:hlink>
        <a:srgbClr val="AE7269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136</Words>
  <Application>Microsoft Macintosh PowerPoint</Application>
  <PresentationFormat>Breedbeeld</PresentationFormat>
  <Paragraphs>53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Roboto</vt:lpstr>
      <vt:lpstr>Wingdings</vt:lpstr>
      <vt:lpstr>Wingdings 2</vt:lpstr>
      <vt:lpstr>SlateVTI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Loman</dc:creator>
  <cp:lastModifiedBy>Joshua van der Poll</cp:lastModifiedBy>
  <cp:revision>63</cp:revision>
  <dcterms:created xsi:type="dcterms:W3CDTF">2020-05-27T12:46:18Z</dcterms:created>
  <dcterms:modified xsi:type="dcterms:W3CDTF">2020-06-12T07:58:56Z</dcterms:modified>
</cp:coreProperties>
</file>