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>
        <p:scale>
          <a:sx n="100" d="100"/>
          <a:sy n="100" d="100"/>
        </p:scale>
        <p:origin x="5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Benjamín Espina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ES" dirty="0"/>
            <a:t>Gian Muñoz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 dirty="0"/>
            <a:t>Benjamín Espina</a:t>
          </a:r>
          <a:endParaRPr lang="es-CL" sz="54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4200" kern="1200" dirty="0"/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kern="1200" dirty="0"/>
            <a:t>Gian Muñoz</a:t>
          </a:r>
          <a:endParaRPr lang="es-CL" sz="5400" kern="1200" dirty="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4200" kern="1200" dirty="0"/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16-11-2024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“Seguimiento de Hospedería”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jango - Full Stack Python">
            <a:extLst>
              <a:ext uri="{FF2B5EF4-FFF2-40B4-BE49-F238E27FC236}">
                <a16:creationId xmlns:a16="http://schemas.microsoft.com/office/drawing/2014/main" id="{1965FD32-FDCB-7D20-BB82-67FBFB1CE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03" y="2078986"/>
            <a:ext cx="3326914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ML - Wikipedia">
            <a:extLst>
              <a:ext uri="{FF2B5EF4-FFF2-40B4-BE49-F238E27FC236}">
                <a16:creationId xmlns:a16="http://schemas.microsoft.com/office/drawing/2014/main" id="{3D705267-5AAD-AA5F-98B4-829D83EF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37" y="2378075"/>
            <a:ext cx="210185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CSS - Wikipedia">
            <a:extLst>
              <a:ext uri="{FF2B5EF4-FFF2-40B4-BE49-F238E27FC236}">
                <a16:creationId xmlns:a16="http://schemas.microsoft.com/office/drawing/2014/main" id="{56E2BCC6-14F7-3515-E9E0-425C8EB70A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8" name="Picture 10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10EE66D9-A56A-94B5-94F5-D031388D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62" y="2346325"/>
            <a:ext cx="346456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Script - Wikipedia, la enciclopedia libre">
            <a:extLst>
              <a:ext uri="{FF2B5EF4-FFF2-40B4-BE49-F238E27FC236}">
                <a16:creationId xmlns:a16="http://schemas.microsoft.com/office/drawing/2014/main" id="{481A0778-6134-F8F5-EE2D-50504A8E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74" y="2446337"/>
            <a:ext cx="1965325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2" name="Picture 2" descr="Prohibido Bloqueado Eliminar - Gráficos vectoriales gratis en Pixabay">
            <a:extLst>
              <a:ext uri="{FF2B5EF4-FFF2-40B4-BE49-F238E27FC236}">
                <a16:creationId xmlns:a16="http://schemas.microsoft.com/office/drawing/2014/main" id="{A44D28AC-DC0F-10B3-474E-4DEE9064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33" y="2148069"/>
            <a:ext cx="5329832" cy="42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93821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lvl="1" algn="just"/>
            <a:r>
              <a:rPr lang="es-ES" dirty="0"/>
              <a:t>Las hospederías actualmente funcionan aún con documentación a papel, muchas veces se pierde el rastro de las personas que utilizan este servicio debido a que viajan a otra ciudad por mejor calidad de vida o trabajo.</a:t>
            </a:r>
            <a:endParaRPr lang="es-CL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Buscamos crear un sistema de seguimiento que permita a la empresa poder registrar los datos de las personas 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Desarrollar un sistema integral de seguimiento y registro para hospederías, que permita gestionar de manera eficiente y segura la información de las personas atendidas.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200" dirty="0"/>
              <a:t>Implementar un sistema digital de registro de usuarios</a:t>
            </a:r>
          </a:p>
          <a:p>
            <a:r>
              <a:rPr lang="es-ES" sz="1200" dirty="0"/>
              <a:t>Facilitar el monitoreo de servicios prestados</a:t>
            </a:r>
          </a:p>
          <a:p>
            <a:r>
              <a:rPr lang="es-ES" sz="1200" dirty="0"/>
              <a:t>Optimizar la comunicación entre hospederías</a:t>
            </a:r>
          </a:p>
          <a:p>
            <a:r>
              <a:rPr lang="es-CL" sz="1200" dirty="0"/>
              <a:t>Generar reportes y estadísticas</a:t>
            </a:r>
          </a:p>
          <a:p>
            <a:r>
              <a:rPr lang="es-ES" sz="1200" dirty="0"/>
              <a:t>Asegurar la protección de datos</a:t>
            </a:r>
          </a:p>
          <a:p>
            <a:r>
              <a:rPr lang="es-ES" sz="1200" dirty="0"/>
              <a:t>Simplificar la gestión de recursos</a:t>
            </a:r>
          </a:p>
          <a:p>
            <a:r>
              <a:rPr lang="es-CL" sz="1200" dirty="0"/>
              <a:t>Diseñar un sistema adaptable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 cascada, qué es y cuándo conviene usarlo">
            <a:extLst>
              <a:ext uri="{FF2B5EF4-FFF2-40B4-BE49-F238E27FC236}">
                <a16:creationId xmlns:a16="http://schemas.microsoft.com/office/drawing/2014/main" id="{4602E8C6-410B-FDF7-87F1-891BF692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14" y="2518739"/>
            <a:ext cx="5634429" cy="36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30136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Sistema Gestión de Citas Parte 2: Arquitectura N Capas + MVC - BITácora de  Software">
            <a:extLst>
              <a:ext uri="{FF2B5EF4-FFF2-40B4-BE49-F238E27FC236}">
                <a16:creationId xmlns:a16="http://schemas.microsoft.com/office/drawing/2014/main" id="{F7C69313-4913-8D29-339E-7633F6D6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25" y="2044073"/>
            <a:ext cx="5356702" cy="473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sz="1800" dirty="0"/>
              <a:t>Seguimiento de Hospedería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4612912-3525-48CB-1BD3-1AB17EDE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73" y="2358386"/>
            <a:ext cx="9259627" cy="3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366</Words>
  <Application>Microsoft Office PowerPoint</Application>
  <PresentationFormat>Panorámica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Benjamín Espina Acevedo</cp:lastModifiedBy>
  <cp:revision>4</cp:revision>
  <dcterms:created xsi:type="dcterms:W3CDTF">2023-10-28T21:12:11Z</dcterms:created>
  <dcterms:modified xsi:type="dcterms:W3CDTF">2024-11-17T02:54:48Z</dcterms:modified>
</cp:coreProperties>
</file>